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3"/>
  </p:notesMasterIdLst>
  <p:sldIdLst>
    <p:sldId id="287" r:id="rId2"/>
  </p:sldIdLst>
  <p:sldSz cx="12190413" cy="6859588"/>
  <p:notesSz cx="6797675" cy="9926638"/>
  <p:custDataLst>
    <p:tags r:id="rId4"/>
  </p:custDataLst>
  <p:defaultTextStyle>
    <a:defPPr>
      <a:defRPr lang="da-DK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Lyst layout 3 - Marker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66" d="100"/>
          <a:sy n="66" d="100"/>
        </p:scale>
        <p:origin x="630" y="108"/>
      </p:cViewPr>
      <p:guideLst>
        <p:guide orient="horz" pos="2161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886695-42E3-42D7-B676-8CD54A9173C8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A20F0074-29EA-442A-B403-03245418FB7F}">
      <dgm:prSet phldrT="[Tekst]"/>
      <dgm:spPr>
        <a:solidFill>
          <a:srgbClr val="00B050"/>
        </a:solidFill>
      </dgm:spPr>
      <dgm:t>
        <a:bodyPr/>
        <a:lstStyle/>
        <a:p>
          <a:r>
            <a:rPr lang="da-DK" b="1" dirty="0" smtClean="0">
              <a:solidFill>
                <a:schemeClr val="tx1"/>
              </a:solidFill>
            </a:rPr>
            <a:t>April</a:t>
          </a:r>
        </a:p>
        <a:p>
          <a:r>
            <a:rPr lang="da-DK" b="1" dirty="0" smtClean="0">
              <a:solidFill>
                <a:schemeClr val="tx1"/>
              </a:solidFill>
            </a:rPr>
            <a:t>Workshop</a:t>
          </a:r>
        </a:p>
        <a:p>
          <a:r>
            <a:rPr lang="da-DK" b="1" dirty="0" smtClean="0">
              <a:solidFill>
                <a:schemeClr val="tx1"/>
              </a:solidFill>
            </a:rPr>
            <a:t>TRIO</a:t>
          </a:r>
          <a:endParaRPr lang="da-DK" b="1" dirty="0">
            <a:solidFill>
              <a:schemeClr val="tx1"/>
            </a:solidFill>
          </a:endParaRPr>
        </a:p>
      </dgm:t>
    </dgm:pt>
    <dgm:pt modelId="{DC06801A-0F52-409B-B465-0A9ED4F5AFF8}" type="parTrans" cxnId="{19373FAA-906C-4E34-9BBD-E20FAA9CE820}">
      <dgm:prSet/>
      <dgm:spPr/>
      <dgm:t>
        <a:bodyPr/>
        <a:lstStyle/>
        <a:p>
          <a:endParaRPr lang="da-DK"/>
        </a:p>
      </dgm:t>
    </dgm:pt>
    <dgm:pt modelId="{FD0DD32A-F31D-4B78-8A12-D365DCF0F809}" type="sibTrans" cxnId="{19373FAA-906C-4E34-9BBD-E20FAA9CE820}">
      <dgm:prSet/>
      <dgm:spPr/>
      <dgm:t>
        <a:bodyPr/>
        <a:lstStyle/>
        <a:p>
          <a:endParaRPr lang="da-DK"/>
        </a:p>
      </dgm:t>
    </dgm:pt>
    <dgm:pt modelId="{A92D6E49-0476-45A7-BE14-56EFB07513FC}">
      <dgm:prSet phldrT="[Tekst]"/>
      <dgm:spPr>
        <a:solidFill>
          <a:srgbClr val="FF0000"/>
        </a:solidFill>
      </dgm:spPr>
      <dgm:t>
        <a:bodyPr/>
        <a:lstStyle/>
        <a:p>
          <a:r>
            <a:rPr lang="da-DK" b="1" dirty="0" smtClean="0">
              <a:solidFill>
                <a:schemeClr val="tx1"/>
              </a:solidFill>
            </a:rPr>
            <a:t>Februar</a:t>
          </a:r>
        </a:p>
        <a:p>
          <a:r>
            <a:rPr lang="da-DK" b="1" dirty="0" smtClean="0">
              <a:solidFill>
                <a:schemeClr val="tx1"/>
              </a:solidFill>
            </a:rPr>
            <a:t>1. møde </a:t>
          </a:r>
        </a:p>
        <a:p>
          <a:r>
            <a:rPr lang="da-DK" b="1" dirty="0" smtClean="0">
              <a:solidFill>
                <a:schemeClr val="tx1"/>
              </a:solidFill>
            </a:rPr>
            <a:t>LUK</a:t>
          </a:r>
          <a:endParaRPr lang="da-DK" b="1" dirty="0">
            <a:solidFill>
              <a:schemeClr val="tx1"/>
            </a:solidFill>
          </a:endParaRPr>
        </a:p>
      </dgm:t>
    </dgm:pt>
    <dgm:pt modelId="{5372627D-5181-4291-B1CA-BB2FE62A2DF1}" type="parTrans" cxnId="{D1C281E8-0CF2-4A52-8382-CEB01DD73D7B}">
      <dgm:prSet/>
      <dgm:spPr/>
      <dgm:t>
        <a:bodyPr/>
        <a:lstStyle/>
        <a:p>
          <a:endParaRPr lang="da-DK"/>
        </a:p>
      </dgm:t>
    </dgm:pt>
    <dgm:pt modelId="{62A4FE89-7518-4AF2-A46A-658F54EE0B46}" type="sibTrans" cxnId="{D1C281E8-0CF2-4A52-8382-CEB01DD73D7B}">
      <dgm:prSet/>
      <dgm:spPr/>
      <dgm:t>
        <a:bodyPr/>
        <a:lstStyle/>
        <a:p>
          <a:endParaRPr lang="da-DK"/>
        </a:p>
      </dgm:t>
    </dgm:pt>
    <dgm:pt modelId="{C8F68EF0-DA2F-4A92-9BCF-1842979CC725}">
      <dgm:prSet phldrT="[Tekst]"/>
      <dgm:spPr>
        <a:solidFill>
          <a:srgbClr val="00B050"/>
        </a:solidFill>
      </dgm:spPr>
      <dgm:t>
        <a:bodyPr/>
        <a:lstStyle/>
        <a:p>
          <a:r>
            <a:rPr lang="da-DK" b="1" dirty="0" smtClean="0">
              <a:solidFill>
                <a:schemeClr val="tx1"/>
              </a:solidFill>
            </a:rPr>
            <a:t>Oktober</a:t>
          </a:r>
        </a:p>
        <a:p>
          <a:r>
            <a:rPr lang="da-DK" b="1" dirty="0" smtClean="0">
              <a:solidFill>
                <a:schemeClr val="tx1"/>
              </a:solidFill>
            </a:rPr>
            <a:t>Workshop</a:t>
          </a:r>
        </a:p>
        <a:p>
          <a:r>
            <a:rPr lang="da-DK" b="1" dirty="0" smtClean="0">
              <a:solidFill>
                <a:schemeClr val="tx1"/>
              </a:solidFill>
            </a:rPr>
            <a:t>TRIO</a:t>
          </a:r>
          <a:endParaRPr lang="da-DK" b="1" dirty="0">
            <a:solidFill>
              <a:schemeClr val="tx1"/>
            </a:solidFill>
          </a:endParaRPr>
        </a:p>
      </dgm:t>
    </dgm:pt>
    <dgm:pt modelId="{8B6C63FF-CAE6-42BE-A718-2FD071F03152}" type="parTrans" cxnId="{701E7B37-EB55-4FAF-8D11-563B0A7E1CED}">
      <dgm:prSet/>
      <dgm:spPr/>
      <dgm:t>
        <a:bodyPr/>
        <a:lstStyle/>
        <a:p>
          <a:endParaRPr lang="da-DK"/>
        </a:p>
      </dgm:t>
    </dgm:pt>
    <dgm:pt modelId="{645FA3A2-099A-4813-91CD-B03706B69263}" type="sibTrans" cxnId="{701E7B37-EB55-4FAF-8D11-563B0A7E1CED}">
      <dgm:prSet/>
      <dgm:spPr/>
      <dgm:t>
        <a:bodyPr/>
        <a:lstStyle/>
        <a:p>
          <a:endParaRPr lang="da-DK"/>
        </a:p>
      </dgm:t>
    </dgm:pt>
    <dgm:pt modelId="{151BD79D-70B1-4ACA-9287-3C949C9D6C90}">
      <dgm:prSet/>
      <dgm:spPr>
        <a:solidFill>
          <a:schemeClr val="accent6">
            <a:lumMod val="40000"/>
            <a:lumOff val="60000"/>
          </a:schemeClr>
        </a:solidFill>
        <a:ln>
          <a:solidFill>
            <a:schemeClr val="bg1"/>
          </a:solidFill>
        </a:ln>
      </dgm:spPr>
      <dgm:t>
        <a:bodyPr/>
        <a:lstStyle/>
        <a:p>
          <a:r>
            <a:rPr lang="da-DK" b="1" dirty="0" smtClean="0">
              <a:solidFill>
                <a:schemeClr val="tx1"/>
              </a:solidFill>
            </a:rPr>
            <a:t>Maj </a:t>
          </a:r>
        </a:p>
        <a:p>
          <a:r>
            <a:rPr lang="da-DK" b="1" dirty="0" smtClean="0">
              <a:solidFill>
                <a:schemeClr val="tx1"/>
              </a:solidFill>
            </a:rPr>
            <a:t>1. møde  </a:t>
          </a:r>
        </a:p>
        <a:p>
          <a:r>
            <a:rPr lang="da-DK" b="1" dirty="0" smtClean="0">
              <a:solidFill>
                <a:schemeClr val="tx1"/>
              </a:solidFill>
            </a:rPr>
            <a:t>Kvalitetsudvalg</a:t>
          </a:r>
          <a:endParaRPr lang="da-DK" b="1" dirty="0">
            <a:solidFill>
              <a:schemeClr val="tx1"/>
            </a:solidFill>
          </a:endParaRPr>
        </a:p>
      </dgm:t>
    </dgm:pt>
    <dgm:pt modelId="{EB4A7AEB-DC72-4C2A-ADFC-D765729B97BA}" type="parTrans" cxnId="{4BDAF35B-0601-48C0-BD54-2D32472FAB0C}">
      <dgm:prSet/>
      <dgm:spPr/>
      <dgm:t>
        <a:bodyPr/>
        <a:lstStyle/>
        <a:p>
          <a:endParaRPr lang="da-DK"/>
        </a:p>
      </dgm:t>
    </dgm:pt>
    <dgm:pt modelId="{5C5F3FB5-EAB8-4C0A-A2C5-804A1382F14A}" type="sibTrans" cxnId="{4BDAF35B-0601-48C0-BD54-2D32472FAB0C}">
      <dgm:prSet/>
      <dgm:spPr/>
      <dgm:t>
        <a:bodyPr/>
        <a:lstStyle/>
        <a:p>
          <a:endParaRPr lang="da-DK"/>
        </a:p>
      </dgm:t>
    </dgm:pt>
    <dgm:pt modelId="{1DD12C50-5326-46E2-8BB8-D04D7D6CEB37}">
      <dgm:prSet/>
      <dgm:spPr>
        <a:solidFill>
          <a:srgbClr val="00B0F0"/>
        </a:solidFill>
      </dgm:spPr>
      <dgm:t>
        <a:bodyPr/>
        <a:lstStyle/>
        <a:p>
          <a:r>
            <a:rPr lang="da-DK" b="1" dirty="0" smtClean="0">
              <a:solidFill>
                <a:schemeClr val="tx1"/>
              </a:solidFill>
            </a:rPr>
            <a:t>Juni</a:t>
          </a:r>
        </a:p>
        <a:p>
          <a:r>
            <a:rPr lang="da-DK" b="1" dirty="0" smtClean="0">
              <a:solidFill>
                <a:schemeClr val="tx1"/>
              </a:solidFill>
            </a:rPr>
            <a:t>2. møde</a:t>
          </a:r>
        </a:p>
        <a:p>
          <a:r>
            <a:rPr lang="da-DK" b="1" dirty="0" smtClean="0">
              <a:solidFill>
                <a:schemeClr val="tx1"/>
              </a:solidFill>
            </a:rPr>
            <a:t>LMU</a:t>
          </a:r>
          <a:endParaRPr lang="da-DK" b="1" dirty="0">
            <a:solidFill>
              <a:schemeClr val="tx1"/>
            </a:solidFill>
          </a:endParaRPr>
        </a:p>
      </dgm:t>
    </dgm:pt>
    <dgm:pt modelId="{8E9F1176-E329-496B-BD7F-BD1D548031EE}" type="parTrans" cxnId="{7A3D5CDC-06D5-45AF-A17D-86AA5A50D745}">
      <dgm:prSet/>
      <dgm:spPr/>
      <dgm:t>
        <a:bodyPr/>
        <a:lstStyle/>
        <a:p>
          <a:endParaRPr lang="da-DK"/>
        </a:p>
      </dgm:t>
    </dgm:pt>
    <dgm:pt modelId="{C60EFE6A-4900-4BCF-8AF7-4D06E843DD8C}" type="sibTrans" cxnId="{7A3D5CDC-06D5-45AF-A17D-86AA5A50D745}">
      <dgm:prSet/>
      <dgm:spPr/>
      <dgm:t>
        <a:bodyPr/>
        <a:lstStyle/>
        <a:p>
          <a:endParaRPr lang="da-DK"/>
        </a:p>
      </dgm:t>
    </dgm:pt>
    <dgm:pt modelId="{266EBB9C-0C36-4A54-86EC-C1B73053F286}">
      <dgm:prSet/>
      <dgm:spPr>
        <a:solidFill>
          <a:srgbClr val="00B0F0"/>
        </a:solidFill>
      </dgm:spPr>
      <dgm:t>
        <a:bodyPr/>
        <a:lstStyle/>
        <a:p>
          <a:r>
            <a:rPr lang="da-DK" b="1" dirty="0" smtClean="0">
              <a:solidFill>
                <a:schemeClr val="tx1"/>
              </a:solidFill>
            </a:rPr>
            <a:t>September</a:t>
          </a:r>
        </a:p>
        <a:p>
          <a:r>
            <a:rPr lang="da-DK" b="1" dirty="0" smtClean="0">
              <a:solidFill>
                <a:schemeClr val="tx1"/>
              </a:solidFill>
            </a:rPr>
            <a:t>3. møde LMU</a:t>
          </a:r>
        </a:p>
        <a:p>
          <a:endParaRPr lang="da-DK" b="1" dirty="0" smtClean="0">
            <a:solidFill>
              <a:schemeClr val="tx1"/>
            </a:solidFill>
          </a:endParaRPr>
        </a:p>
      </dgm:t>
    </dgm:pt>
    <dgm:pt modelId="{732EF381-CE94-4B88-8A10-F14CBC108E29}" type="parTrans" cxnId="{33807CE5-0E10-4293-88D9-076131D428B8}">
      <dgm:prSet/>
      <dgm:spPr/>
      <dgm:t>
        <a:bodyPr/>
        <a:lstStyle/>
        <a:p>
          <a:endParaRPr lang="da-DK"/>
        </a:p>
      </dgm:t>
    </dgm:pt>
    <dgm:pt modelId="{BBBDF97A-018C-49CB-9141-1A295F4A5D7B}" type="sibTrans" cxnId="{33807CE5-0E10-4293-88D9-076131D428B8}">
      <dgm:prSet/>
      <dgm:spPr/>
      <dgm:t>
        <a:bodyPr/>
        <a:lstStyle/>
        <a:p>
          <a:endParaRPr lang="da-DK"/>
        </a:p>
      </dgm:t>
    </dgm:pt>
    <dgm:pt modelId="{2CC1DEB4-93E2-45FC-88FB-4269C4C96247}">
      <dgm:prSet/>
      <dgm:spPr>
        <a:solidFill>
          <a:srgbClr val="00B0F0"/>
        </a:solidFill>
      </dgm:spPr>
      <dgm:t>
        <a:bodyPr/>
        <a:lstStyle/>
        <a:p>
          <a:r>
            <a:rPr lang="da-DK" b="1" dirty="0" smtClean="0">
              <a:solidFill>
                <a:schemeClr val="tx1"/>
              </a:solidFill>
            </a:rPr>
            <a:t>Marts </a:t>
          </a:r>
        </a:p>
        <a:p>
          <a:r>
            <a:rPr lang="da-DK" b="1" dirty="0" smtClean="0">
              <a:solidFill>
                <a:schemeClr val="tx1"/>
              </a:solidFill>
            </a:rPr>
            <a:t>1. møde  LMU</a:t>
          </a:r>
        </a:p>
        <a:p>
          <a:r>
            <a:rPr lang="da-DK" b="1" dirty="0" smtClean="0">
              <a:solidFill>
                <a:schemeClr val="tx1"/>
              </a:solidFill>
            </a:rPr>
            <a:t>1. møde AMU</a:t>
          </a:r>
          <a:endParaRPr lang="da-DK" b="1" dirty="0">
            <a:solidFill>
              <a:schemeClr val="tx1"/>
            </a:solidFill>
          </a:endParaRPr>
        </a:p>
      </dgm:t>
    </dgm:pt>
    <dgm:pt modelId="{4647DBF1-B335-44FB-AB8F-7FE1F64DCADB}" type="parTrans" cxnId="{648E8DF0-2457-499A-9BBC-8B9CF5BEB56A}">
      <dgm:prSet/>
      <dgm:spPr/>
      <dgm:t>
        <a:bodyPr/>
        <a:lstStyle/>
        <a:p>
          <a:endParaRPr lang="da-DK"/>
        </a:p>
      </dgm:t>
    </dgm:pt>
    <dgm:pt modelId="{C70D3371-B600-4F9B-ADA3-122F84782B70}" type="sibTrans" cxnId="{648E8DF0-2457-499A-9BBC-8B9CF5BEB56A}">
      <dgm:prSet/>
      <dgm:spPr/>
      <dgm:t>
        <a:bodyPr/>
        <a:lstStyle/>
        <a:p>
          <a:endParaRPr lang="da-DK"/>
        </a:p>
      </dgm:t>
    </dgm:pt>
    <dgm:pt modelId="{E58D73DB-392C-4D83-9551-A7434DD2D385}">
      <dgm:prSet/>
      <dgm:spPr>
        <a:solidFill>
          <a:schemeClr val="bg2"/>
        </a:solidFill>
      </dgm:spPr>
      <dgm:t>
        <a:bodyPr/>
        <a:lstStyle/>
        <a:p>
          <a:r>
            <a:rPr lang="da-DK" b="1" dirty="0" smtClean="0">
              <a:solidFill>
                <a:schemeClr val="tx1"/>
              </a:solidFill>
            </a:rPr>
            <a:t>August</a:t>
          </a:r>
        </a:p>
      </dgm:t>
    </dgm:pt>
    <dgm:pt modelId="{85EAB1CA-F8E8-4664-A295-D4C38C764E27}" type="parTrans" cxnId="{B2498112-769F-47E1-9B89-C154A17D40D5}">
      <dgm:prSet/>
      <dgm:spPr/>
      <dgm:t>
        <a:bodyPr/>
        <a:lstStyle/>
        <a:p>
          <a:endParaRPr lang="da-DK"/>
        </a:p>
      </dgm:t>
    </dgm:pt>
    <dgm:pt modelId="{97BAD71D-1C7E-4CE1-B6C3-D5167739CF54}" type="sibTrans" cxnId="{B2498112-769F-47E1-9B89-C154A17D40D5}">
      <dgm:prSet/>
      <dgm:spPr/>
      <dgm:t>
        <a:bodyPr/>
        <a:lstStyle/>
        <a:p>
          <a:endParaRPr lang="da-DK"/>
        </a:p>
      </dgm:t>
    </dgm:pt>
    <dgm:pt modelId="{CFE39AB0-ED89-4585-938A-1394600914E3}">
      <dgm:prSet/>
      <dgm:spPr>
        <a:solidFill>
          <a:srgbClr val="FF0000"/>
        </a:solidFill>
      </dgm:spPr>
      <dgm:t>
        <a:bodyPr/>
        <a:lstStyle/>
        <a:p>
          <a:r>
            <a:rPr lang="da-DK" b="1" dirty="0" smtClean="0">
              <a:solidFill>
                <a:schemeClr val="tx1"/>
              </a:solidFill>
            </a:rPr>
            <a:t>December</a:t>
          </a:r>
        </a:p>
        <a:p>
          <a:r>
            <a:rPr lang="da-DK" b="1" dirty="0" smtClean="0">
              <a:solidFill>
                <a:schemeClr val="tx1"/>
              </a:solidFill>
            </a:rPr>
            <a:t>3. møde </a:t>
          </a:r>
        </a:p>
        <a:p>
          <a:r>
            <a:rPr lang="da-DK" b="1" dirty="0" smtClean="0">
              <a:solidFill>
                <a:schemeClr val="tx1"/>
              </a:solidFill>
            </a:rPr>
            <a:t>LUK</a:t>
          </a:r>
          <a:endParaRPr lang="da-DK" b="1" dirty="0">
            <a:solidFill>
              <a:schemeClr val="tx1"/>
            </a:solidFill>
          </a:endParaRPr>
        </a:p>
      </dgm:t>
    </dgm:pt>
    <dgm:pt modelId="{B81519B8-E1FC-4F15-AB0E-A2AA34C92AAD}" type="parTrans" cxnId="{1B2AEB36-3596-496B-B61E-E061A85AECFA}">
      <dgm:prSet/>
      <dgm:spPr/>
      <dgm:t>
        <a:bodyPr/>
        <a:lstStyle/>
        <a:p>
          <a:endParaRPr lang="da-DK"/>
        </a:p>
      </dgm:t>
    </dgm:pt>
    <dgm:pt modelId="{D8B13B1F-637E-4660-B292-B822F1064085}" type="sibTrans" cxnId="{1B2AEB36-3596-496B-B61E-E061A85AECFA}">
      <dgm:prSet/>
      <dgm:spPr/>
      <dgm:t>
        <a:bodyPr/>
        <a:lstStyle/>
        <a:p>
          <a:endParaRPr lang="da-DK"/>
        </a:p>
      </dgm:t>
    </dgm:pt>
    <dgm:pt modelId="{A506DD57-AA93-4AB2-B296-3E36B558F9D9}">
      <dgm:prSet phldrT="[Tekst]"/>
      <dgm:spPr>
        <a:solidFill>
          <a:schemeClr val="bg2"/>
        </a:solidFill>
      </dgm:spPr>
      <dgm:t>
        <a:bodyPr/>
        <a:lstStyle/>
        <a:p>
          <a:r>
            <a:rPr lang="da-DK" b="1" dirty="0" smtClean="0">
              <a:solidFill>
                <a:schemeClr val="tx1"/>
              </a:solidFill>
            </a:rPr>
            <a:t>Januar</a:t>
          </a:r>
          <a:endParaRPr lang="da-DK" b="1" dirty="0">
            <a:solidFill>
              <a:schemeClr val="tx1"/>
            </a:solidFill>
          </a:endParaRPr>
        </a:p>
      </dgm:t>
    </dgm:pt>
    <dgm:pt modelId="{56513102-E93A-4D4A-8429-D587F0DF9839}" type="sibTrans" cxnId="{EA061E4E-0648-4C95-A577-26E90F8842EC}">
      <dgm:prSet/>
      <dgm:spPr/>
      <dgm:t>
        <a:bodyPr/>
        <a:lstStyle/>
        <a:p>
          <a:endParaRPr lang="da-DK"/>
        </a:p>
      </dgm:t>
    </dgm:pt>
    <dgm:pt modelId="{F24A259F-3191-4E1E-B9A5-36D22EB49F60}" type="parTrans" cxnId="{EA061E4E-0648-4C95-A577-26E90F8842EC}">
      <dgm:prSet/>
      <dgm:spPr/>
      <dgm:t>
        <a:bodyPr/>
        <a:lstStyle/>
        <a:p>
          <a:endParaRPr lang="da-DK"/>
        </a:p>
      </dgm:t>
    </dgm:pt>
    <dgm:pt modelId="{BB2D28D9-086E-4BD8-B4BF-C2CFAFF2F55B}">
      <dgm:prSet/>
      <dgm:spPr>
        <a:solidFill>
          <a:srgbClr val="00B0F0"/>
        </a:solidFill>
      </dgm:spPr>
      <dgm:t>
        <a:bodyPr/>
        <a:lstStyle/>
        <a:p>
          <a:r>
            <a:rPr lang="da-DK" b="1" dirty="0" smtClean="0">
              <a:solidFill>
                <a:schemeClr val="tx1"/>
              </a:solidFill>
            </a:rPr>
            <a:t>November</a:t>
          </a:r>
        </a:p>
        <a:p>
          <a:r>
            <a:rPr lang="da-DK" b="1" dirty="0" smtClean="0">
              <a:solidFill>
                <a:schemeClr val="tx1"/>
              </a:solidFill>
            </a:rPr>
            <a:t>4. møde LMU</a:t>
          </a:r>
        </a:p>
        <a:p>
          <a:endParaRPr lang="da-DK" b="1" dirty="0" smtClean="0">
            <a:solidFill>
              <a:schemeClr val="tx1"/>
            </a:solidFill>
          </a:endParaRPr>
        </a:p>
      </dgm:t>
    </dgm:pt>
    <dgm:pt modelId="{892BB7AC-4BE1-45C0-9F69-56CE766D2B73}" type="parTrans" cxnId="{43306E06-3254-4455-B9DC-434CB6DC9477}">
      <dgm:prSet/>
      <dgm:spPr/>
      <dgm:t>
        <a:bodyPr/>
        <a:lstStyle/>
        <a:p>
          <a:endParaRPr lang="da-DK"/>
        </a:p>
      </dgm:t>
    </dgm:pt>
    <dgm:pt modelId="{F34A2BF0-DC7B-4721-9172-F947FBAA9380}" type="sibTrans" cxnId="{43306E06-3254-4455-B9DC-434CB6DC9477}">
      <dgm:prSet/>
      <dgm:spPr/>
      <dgm:t>
        <a:bodyPr/>
        <a:lstStyle/>
        <a:p>
          <a:endParaRPr lang="da-DK"/>
        </a:p>
      </dgm:t>
    </dgm:pt>
    <dgm:pt modelId="{CE0A98E4-8E3D-471E-AD34-E092F5601DDB}" type="pres">
      <dgm:prSet presAssocID="{CC886695-42E3-42D7-B676-8CD54A9173C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55007DD6-13ED-412E-B70C-543957399474}" type="pres">
      <dgm:prSet presAssocID="{CC886695-42E3-42D7-B676-8CD54A9173C8}" presName="cycle" presStyleCnt="0"/>
      <dgm:spPr/>
    </dgm:pt>
    <dgm:pt modelId="{6287A691-AE0C-4773-B8EC-F9B10240F326}" type="pres">
      <dgm:prSet presAssocID="{A506DD57-AA93-4AB2-B296-3E36B558F9D9}" presName="nodeFirstNode" presStyleLbl="node1" presStyleIdx="0" presStyleCnt="11" custRadScaleRad="100263" custRadScaleInc="13827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F3BDF68-4834-402A-95D3-705CE578CD88}" type="pres">
      <dgm:prSet presAssocID="{56513102-E93A-4D4A-8429-D587F0DF9839}" presName="sibTransFirstNode" presStyleLbl="bgShp" presStyleIdx="0" presStyleCnt="1"/>
      <dgm:spPr/>
      <dgm:t>
        <a:bodyPr/>
        <a:lstStyle/>
        <a:p>
          <a:endParaRPr lang="da-DK"/>
        </a:p>
      </dgm:t>
    </dgm:pt>
    <dgm:pt modelId="{35F6D072-C79E-4940-8158-7B3D0E443745}" type="pres">
      <dgm:prSet presAssocID="{2CC1DEB4-93E2-45FC-88FB-4269C4C96247}" presName="nodeFollowingNodes" presStyleLbl="node1" presStyleIdx="1" presStyleCnt="11" custRadScaleRad="112791" custRadScaleInc="108378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A9C18EA0-A8C9-44ED-952D-18B8D7AB71BE}" type="pres">
      <dgm:prSet presAssocID="{A20F0074-29EA-442A-B403-03245418FB7F}" presName="nodeFollowingNodes" presStyleLbl="node1" presStyleIdx="2" presStyleCnt="11" custRadScaleRad="114150" custRadScaleInc="6672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C793461-7528-447F-A3FC-2F5D3F6DB8D9}" type="pres">
      <dgm:prSet presAssocID="{151BD79D-70B1-4ACA-9287-3C949C9D6C90}" presName="nodeFollowingNodes" presStyleLbl="node1" presStyleIdx="3" presStyleCnt="11" custRadScaleRad="112341" custRadScaleInc="37471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416E2CD6-E1E3-493B-A6B5-7EA8A3A65B2F}" type="pres">
      <dgm:prSet presAssocID="{1DD12C50-5326-46E2-8BB8-D04D7D6CEB37}" presName="nodeFollowingNodes" presStyleLbl="node1" presStyleIdx="4" presStyleCnt="11" custRadScaleRad="107421" custRadScaleInc="9354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C62CA51-C416-4965-90FC-31A558AF328E}" type="pres">
      <dgm:prSet presAssocID="{A92D6E49-0476-45A7-BE14-56EFB07513FC}" presName="nodeFollowingNodes" presStyleLbl="node1" presStyleIdx="5" presStyleCnt="11" custRadScaleRad="108638" custRadScaleInc="-410121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8B95E56E-C065-4A23-9DD3-65F84042282D}" type="pres">
      <dgm:prSet presAssocID="{E58D73DB-392C-4D83-9551-A7434DD2D385}" presName="nodeFollowingNodes" presStyleLbl="node1" presStyleIdx="6" presStyleCnt="11" custRadScaleRad="104530" custRadScaleInc="61131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F9183B1-DDAE-4083-BDA1-7C007C11172B}" type="pres">
      <dgm:prSet presAssocID="{266EBB9C-0C36-4A54-86EC-C1B73053F286}" presName="nodeFollowingNodes" presStyleLbl="node1" presStyleIdx="7" presStyleCnt="11" custRadScaleRad="101728" custRadScaleInc="47466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E493692-E152-49CD-A868-B399E57174C0}" type="pres">
      <dgm:prSet presAssocID="{CFE39AB0-ED89-4585-938A-1394600914E3}" presName="nodeFollowingNodes" presStyleLbl="node1" presStyleIdx="8" presStyleCnt="11" custRadScaleRad="100787" custRadScaleInc="216390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D7C4C94-B798-4A6D-B1B9-66FF0496E479}" type="pres">
      <dgm:prSet presAssocID="{C8F68EF0-DA2F-4A92-9BCF-1842979CC725}" presName="nodeFollowingNodes" presStyleLbl="node1" presStyleIdx="9" presStyleCnt="11" custRadScaleRad="98515" custRadScaleInc="-85908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C7497E4-09EB-442A-BFFA-50E8D09935D2}" type="pres">
      <dgm:prSet presAssocID="{BB2D28D9-086E-4BD8-B4BF-C2CFAFF2F55B}" presName="nodeFollowingNodes" presStyleLbl="node1" presStyleIdx="10" presStyleCnt="11" custScaleX="125151" custRadScaleRad="101863" custRadScaleInc="-92901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43306E06-3254-4455-B9DC-434CB6DC9477}" srcId="{CC886695-42E3-42D7-B676-8CD54A9173C8}" destId="{BB2D28D9-086E-4BD8-B4BF-C2CFAFF2F55B}" srcOrd="10" destOrd="0" parTransId="{892BB7AC-4BE1-45C0-9F69-56CE766D2B73}" sibTransId="{F34A2BF0-DC7B-4721-9172-F947FBAA9380}"/>
    <dgm:cxn modelId="{6B397586-8F48-408D-999C-BB2FBB273C0D}" type="presOf" srcId="{A506DD57-AA93-4AB2-B296-3E36B558F9D9}" destId="{6287A691-AE0C-4773-B8EC-F9B10240F326}" srcOrd="0" destOrd="0" presId="urn:microsoft.com/office/officeart/2005/8/layout/cycle3"/>
    <dgm:cxn modelId="{B2498112-769F-47E1-9B89-C154A17D40D5}" srcId="{CC886695-42E3-42D7-B676-8CD54A9173C8}" destId="{E58D73DB-392C-4D83-9551-A7434DD2D385}" srcOrd="6" destOrd="0" parTransId="{85EAB1CA-F8E8-4664-A295-D4C38C764E27}" sibTransId="{97BAD71D-1C7E-4CE1-B6C3-D5167739CF54}"/>
    <dgm:cxn modelId="{D06A9D37-FB31-4853-BB26-B7536F7605A1}" type="presOf" srcId="{151BD79D-70B1-4ACA-9287-3C949C9D6C90}" destId="{FC793461-7528-447F-A3FC-2F5D3F6DB8D9}" srcOrd="0" destOrd="0" presId="urn:microsoft.com/office/officeart/2005/8/layout/cycle3"/>
    <dgm:cxn modelId="{4BDAF35B-0601-48C0-BD54-2D32472FAB0C}" srcId="{CC886695-42E3-42D7-B676-8CD54A9173C8}" destId="{151BD79D-70B1-4ACA-9287-3C949C9D6C90}" srcOrd="3" destOrd="0" parTransId="{EB4A7AEB-DC72-4C2A-ADFC-D765729B97BA}" sibTransId="{5C5F3FB5-EAB8-4C0A-A2C5-804A1382F14A}"/>
    <dgm:cxn modelId="{1B2AEB36-3596-496B-B61E-E061A85AECFA}" srcId="{CC886695-42E3-42D7-B676-8CD54A9173C8}" destId="{CFE39AB0-ED89-4585-938A-1394600914E3}" srcOrd="8" destOrd="0" parTransId="{B81519B8-E1FC-4F15-AB0E-A2AA34C92AAD}" sibTransId="{D8B13B1F-637E-4660-B292-B822F1064085}"/>
    <dgm:cxn modelId="{F80C8A9F-FC21-44C7-868D-7A22968E5189}" type="presOf" srcId="{A20F0074-29EA-442A-B403-03245418FB7F}" destId="{A9C18EA0-A8C9-44ED-952D-18B8D7AB71BE}" srcOrd="0" destOrd="0" presId="urn:microsoft.com/office/officeart/2005/8/layout/cycle3"/>
    <dgm:cxn modelId="{D7AEF061-D33F-4DA9-80C0-BAAACD06D8FE}" type="presOf" srcId="{2CC1DEB4-93E2-45FC-88FB-4269C4C96247}" destId="{35F6D072-C79E-4940-8158-7B3D0E443745}" srcOrd="0" destOrd="0" presId="urn:microsoft.com/office/officeart/2005/8/layout/cycle3"/>
    <dgm:cxn modelId="{5D058769-07F9-48A1-9988-CC0CDC6B88C1}" type="presOf" srcId="{1DD12C50-5326-46E2-8BB8-D04D7D6CEB37}" destId="{416E2CD6-E1E3-493B-A6B5-7EA8A3A65B2F}" srcOrd="0" destOrd="0" presId="urn:microsoft.com/office/officeart/2005/8/layout/cycle3"/>
    <dgm:cxn modelId="{E0BB9D7E-C6CF-4086-85B7-F741F64B945C}" type="presOf" srcId="{C8F68EF0-DA2F-4A92-9BCF-1842979CC725}" destId="{BD7C4C94-B798-4A6D-B1B9-66FF0496E479}" srcOrd="0" destOrd="0" presId="urn:microsoft.com/office/officeart/2005/8/layout/cycle3"/>
    <dgm:cxn modelId="{4ACDB974-A753-4B2E-9D5E-9E620BCB18CF}" type="presOf" srcId="{A92D6E49-0476-45A7-BE14-56EFB07513FC}" destId="{9C62CA51-C416-4965-90FC-31A558AF328E}" srcOrd="0" destOrd="0" presId="urn:microsoft.com/office/officeart/2005/8/layout/cycle3"/>
    <dgm:cxn modelId="{BA1B68E6-332D-4DE3-8845-B3E05CBC0915}" type="presOf" srcId="{E58D73DB-392C-4D83-9551-A7434DD2D385}" destId="{8B95E56E-C065-4A23-9DD3-65F84042282D}" srcOrd="0" destOrd="0" presId="urn:microsoft.com/office/officeart/2005/8/layout/cycle3"/>
    <dgm:cxn modelId="{EA061E4E-0648-4C95-A577-26E90F8842EC}" srcId="{CC886695-42E3-42D7-B676-8CD54A9173C8}" destId="{A506DD57-AA93-4AB2-B296-3E36B558F9D9}" srcOrd="0" destOrd="0" parTransId="{F24A259F-3191-4E1E-B9A5-36D22EB49F60}" sibTransId="{56513102-E93A-4D4A-8429-D587F0DF9839}"/>
    <dgm:cxn modelId="{19373FAA-906C-4E34-9BBD-E20FAA9CE820}" srcId="{CC886695-42E3-42D7-B676-8CD54A9173C8}" destId="{A20F0074-29EA-442A-B403-03245418FB7F}" srcOrd="2" destOrd="0" parTransId="{DC06801A-0F52-409B-B465-0A9ED4F5AFF8}" sibTransId="{FD0DD32A-F31D-4B78-8A12-D365DCF0F809}"/>
    <dgm:cxn modelId="{701E7B37-EB55-4FAF-8D11-563B0A7E1CED}" srcId="{CC886695-42E3-42D7-B676-8CD54A9173C8}" destId="{C8F68EF0-DA2F-4A92-9BCF-1842979CC725}" srcOrd="9" destOrd="0" parTransId="{8B6C63FF-CAE6-42BE-A718-2FD071F03152}" sibTransId="{645FA3A2-099A-4813-91CD-B03706B69263}"/>
    <dgm:cxn modelId="{113F85AC-DCE6-468B-B92D-70C682438D63}" type="presOf" srcId="{56513102-E93A-4D4A-8429-D587F0DF9839}" destId="{4F3BDF68-4834-402A-95D3-705CE578CD88}" srcOrd="0" destOrd="0" presId="urn:microsoft.com/office/officeart/2005/8/layout/cycle3"/>
    <dgm:cxn modelId="{2DED6416-4DF5-467E-919F-790787BA27F5}" type="presOf" srcId="{CFE39AB0-ED89-4585-938A-1394600914E3}" destId="{FE493692-E152-49CD-A868-B399E57174C0}" srcOrd="0" destOrd="0" presId="urn:microsoft.com/office/officeart/2005/8/layout/cycle3"/>
    <dgm:cxn modelId="{D1C281E8-0CF2-4A52-8382-CEB01DD73D7B}" srcId="{CC886695-42E3-42D7-B676-8CD54A9173C8}" destId="{A92D6E49-0476-45A7-BE14-56EFB07513FC}" srcOrd="5" destOrd="0" parTransId="{5372627D-5181-4291-B1CA-BB2FE62A2DF1}" sibTransId="{62A4FE89-7518-4AF2-A46A-658F54EE0B46}"/>
    <dgm:cxn modelId="{648E8DF0-2457-499A-9BBC-8B9CF5BEB56A}" srcId="{CC886695-42E3-42D7-B676-8CD54A9173C8}" destId="{2CC1DEB4-93E2-45FC-88FB-4269C4C96247}" srcOrd="1" destOrd="0" parTransId="{4647DBF1-B335-44FB-AB8F-7FE1F64DCADB}" sibTransId="{C70D3371-B600-4F9B-ADA3-122F84782B70}"/>
    <dgm:cxn modelId="{52DD4AA5-ED3A-45CE-A886-5B466F12D190}" type="presOf" srcId="{BB2D28D9-086E-4BD8-B4BF-C2CFAFF2F55B}" destId="{0C7497E4-09EB-442A-BFFA-50E8D09935D2}" srcOrd="0" destOrd="0" presId="urn:microsoft.com/office/officeart/2005/8/layout/cycle3"/>
    <dgm:cxn modelId="{E5B7B5F6-2B30-494D-90C7-B2038AA720FA}" type="presOf" srcId="{CC886695-42E3-42D7-B676-8CD54A9173C8}" destId="{CE0A98E4-8E3D-471E-AD34-E092F5601DDB}" srcOrd="0" destOrd="0" presId="urn:microsoft.com/office/officeart/2005/8/layout/cycle3"/>
    <dgm:cxn modelId="{7A3D5CDC-06D5-45AF-A17D-86AA5A50D745}" srcId="{CC886695-42E3-42D7-B676-8CD54A9173C8}" destId="{1DD12C50-5326-46E2-8BB8-D04D7D6CEB37}" srcOrd="4" destOrd="0" parTransId="{8E9F1176-E329-496B-BD7F-BD1D548031EE}" sibTransId="{C60EFE6A-4900-4BCF-8AF7-4D06E843DD8C}"/>
    <dgm:cxn modelId="{B554AE78-4611-409A-BCEC-A0D8D60C149B}" type="presOf" srcId="{266EBB9C-0C36-4A54-86EC-C1B73053F286}" destId="{DF9183B1-DDAE-4083-BDA1-7C007C11172B}" srcOrd="0" destOrd="0" presId="urn:microsoft.com/office/officeart/2005/8/layout/cycle3"/>
    <dgm:cxn modelId="{33807CE5-0E10-4293-88D9-076131D428B8}" srcId="{CC886695-42E3-42D7-B676-8CD54A9173C8}" destId="{266EBB9C-0C36-4A54-86EC-C1B73053F286}" srcOrd="7" destOrd="0" parTransId="{732EF381-CE94-4B88-8A10-F14CBC108E29}" sibTransId="{BBBDF97A-018C-49CB-9141-1A295F4A5D7B}"/>
    <dgm:cxn modelId="{D418271C-2AB2-443A-A4E2-CC94A85C8E8D}" type="presParOf" srcId="{CE0A98E4-8E3D-471E-AD34-E092F5601DDB}" destId="{55007DD6-13ED-412E-B70C-543957399474}" srcOrd="0" destOrd="0" presId="urn:microsoft.com/office/officeart/2005/8/layout/cycle3"/>
    <dgm:cxn modelId="{B4759895-3D3C-443D-A175-BF960A6B6880}" type="presParOf" srcId="{55007DD6-13ED-412E-B70C-543957399474}" destId="{6287A691-AE0C-4773-B8EC-F9B10240F326}" srcOrd="0" destOrd="0" presId="urn:microsoft.com/office/officeart/2005/8/layout/cycle3"/>
    <dgm:cxn modelId="{2FE4070D-3D52-460E-A2C4-713490EBBFCF}" type="presParOf" srcId="{55007DD6-13ED-412E-B70C-543957399474}" destId="{4F3BDF68-4834-402A-95D3-705CE578CD88}" srcOrd="1" destOrd="0" presId="urn:microsoft.com/office/officeart/2005/8/layout/cycle3"/>
    <dgm:cxn modelId="{2E7F14DA-4A0C-48FE-AA6A-02E2CE1081A9}" type="presParOf" srcId="{55007DD6-13ED-412E-B70C-543957399474}" destId="{35F6D072-C79E-4940-8158-7B3D0E443745}" srcOrd="2" destOrd="0" presId="urn:microsoft.com/office/officeart/2005/8/layout/cycle3"/>
    <dgm:cxn modelId="{06F0C4A1-3403-4024-B531-6BAAE7888803}" type="presParOf" srcId="{55007DD6-13ED-412E-B70C-543957399474}" destId="{A9C18EA0-A8C9-44ED-952D-18B8D7AB71BE}" srcOrd="3" destOrd="0" presId="urn:microsoft.com/office/officeart/2005/8/layout/cycle3"/>
    <dgm:cxn modelId="{9D318A4C-C5E6-4065-8F42-E954B0DADB1C}" type="presParOf" srcId="{55007DD6-13ED-412E-B70C-543957399474}" destId="{FC793461-7528-447F-A3FC-2F5D3F6DB8D9}" srcOrd="4" destOrd="0" presId="urn:microsoft.com/office/officeart/2005/8/layout/cycle3"/>
    <dgm:cxn modelId="{4B0F1946-4B5F-4994-8584-9803CA073ED7}" type="presParOf" srcId="{55007DD6-13ED-412E-B70C-543957399474}" destId="{416E2CD6-E1E3-493B-A6B5-7EA8A3A65B2F}" srcOrd="5" destOrd="0" presId="urn:microsoft.com/office/officeart/2005/8/layout/cycle3"/>
    <dgm:cxn modelId="{BDE204ED-8AEB-433E-90F6-CA3B61A41D2A}" type="presParOf" srcId="{55007DD6-13ED-412E-B70C-543957399474}" destId="{9C62CA51-C416-4965-90FC-31A558AF328E}" srcOrd="6" destOrd="0" presId="urn:microsoft.com/office/officeart/2005/8/layout/cycle3"/>
    <dgm:cxn modelId="{DA90F607-6C37-4D62-A745-00ED63309F28}" type="presParOf" srcId="{55007DD6-13ED-412E-B70C-543957399474}" destId="{8B95E56E-C065-4A23-9DD3-65F84042282D}" srcOrd="7" destOrd="0" presId="urn:microsoft.com/office/officeart/2005/8/layout/cycle3"/>
    <dgm:cxn modelId="{AB29BFC2-0B90-4625-9E0D-F82A96C0A9C9}" type="presParOf" srcId="{55007DD6-13ED-412E-B70C-543957399474}" destId="{DF9183B1-DDAE-4083-BDA1-7C007C11172B}" srcOrd="8" destOrd="0" presId="urn:microsoft.com/office/officeart/2005/8/layout/cycle3"/>
    <dgm:cxn modelId="{15F65079-492A-4222-8E85-D1BB6B5B28EA}" type="presParOf" srcId="{55007DD6-13ED-412E-B70C-543957399474}" destId="{FE493692-E152-49CD-A868-B399E57174C0}" srcOrd="9" destOrd="0" presId="urn:microsoft.com/office/officeart/2005/8/layout/cycle3"/>
    <dgm:cxn modelId="{3A7C4E9D-4DD4-48E6-A07E-8CE1117AE743}" type="presParOf" srcId="{55007DD6-13ED-412E-B70C-543957399474}" destId="{BD7C4C94-B798-4A6D-B1B9-66FF0496E479}" srcOrd="10" destOrd="0" presId="urn:microsoft.com/office/officeart/2005/8/layout/cycle3"/>
    <dgm:cxn modelId="{EF4F83F9-3DC4-4B72-8A13-C6E55793F1ED}" type="presParOf" srcId="{55007DD6-13ED-412E-B70C-543957399474}" destId="{0C7497E4-09EB-442A-BFFA-50E8D09935D2}" srcOrd="11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3BDF68-4834-402A-95D3-705CE578CD88}">
      <dsp:nvSpPr>
        <dsp:cNvPr id="0" name=""/>
        <dsp:cNvSpPr/>
      </dsp:nvSpPr>
      <dsp:spPr>
        <a:xfrm>
          <a:off x="1748032" y="-91849"/>
          <a:ext cx="5944648" cy="5944648"/>
        </a:xfrm>
        <a:prstGeom prst="circularArrow">
          <a:avLst>
            <a:gd name="adj1" fmla="val 5544"/>
            <a:gd name="adj2" fmla="val 330680"/>
            <a:gd name="adj3" fmla="val 14932886"/>
            <a:gd name="adj4" fmla="val 16714736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87A691-AE0C-4773-B8EC-F9B10240F326}">
      <dsp:nvSpPr>
        <dsp:cNvPr id="0" name=""/>
        <dsp:cNvSpPr/>
      </dsp:nvSpPr>
      <dsp:spPr>
        <a:xfrm>
          <a:off x="4073550" y="1211"/>
          <a:ext cx="1293612" cy="646806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b="1" kern="1200" dirty="0" smtClean="0">
              <a:solidFill>
                <a:schemeClr val="tx1"/>
              </a:solidFill>
            </a:rPr>
            <a:t>Januar</a:t>
          </a:r>
          <a:endParaRPr lang="da-DK" sz="900" b="1" kern="1200" dirty="0">
            <a:solidFill>
              <a:schemeClr val="tx1"/>
            </a:solidFill>
          </a:endParaRPr>
        </a:p>
      </dsp:txBody>
      <dsp:txXfrm>
        <a:off x="4105124" y="32785"/>
        <a:ext cx="1230464" cy="583658"/>
      </dsp:txXfrm>
    </dsp:sp>
    <dsp:sp modelId="{35F6D072-C79E-4940-8158-7B3D0E443745}">
      <dsp:nvSpPr>
        <dsp:cNvPr id="0" name=""/>
        <dsp:cNvSpPr/>
      </dsp:nvSpPr>
      <dsp:spPr>
        <a:xfrm>
          <a:off x="6486145" y="1338761"/>
          <a:ext cx="1293612" cy="646806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b="1" kern="1200" dirty="0" smtClean="0">
              <a:solidFill>
                <a:schemeClr val="tx1"/>
              </a:solidFill>
            </a:rPr>
            <a:t>Marts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b="1" kern="1200" dirty="0" smtClean="0">
              <a:solidFill>
                <a:schemeClr val="tx1"/>
              </a:solidFill>
            </a:rPr>
            <a:t>1. møde  LMU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b="1" kern="1200" dirty="0" smtClean="0">
              <a:solidFill>
                <a:schemeClr val="tx1"/>
              </a:solidFill>
            </a:rPr>
            <a:t>1. møde AMU</a:t>
          </a:r>
          <a:endParaRPr lang="da-DK" sz="900" b="1" kern="1200" dirty="0">
            <a:solidFill>
              <a:schemeClr val="tx1"/>
            </a:solidFill>
          </a:endParaRPr>
        </a:p>
      </dsp:txBody>
      <dsp:txXfrm>
        <a:off x="6517719" y="1370335"/>
        <a:ext cx="1230464" cy="583658"/>
      </dsp:txXfrm>
    </dsp:sp>
    <dsp:sp modelId="{A9C18EA0-A8C9-44ED-952D-18B8D7AB71BE}">
      <dsp:nvSpPr>
        <dsp:cNvPr id="0" name=""/>
        <dsp:cNvSpPr/>
      </dsp:nvSpPr>
      <dsp:spPr>
        <a:xfrm>
          <a:off x="6774404" y="2307804"/>
          <a:ext cx="1293612" cy="646806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b="1" kern="1200" dirty="0" smtClean="0">
              <a:solidFill>
                <a:schemeClr val="tx1"/>
              </a:solidFill>
            </a:rPr>
            <a:t>April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b="1" kern="1200" dirty="0" smtClean="0">
              <a:solidFill>
                <a:schemeClr val="tx1"/>
              </a:solidFill>
            </a:rPr>
            <a:t>Workshop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b="1" kern="1200" dirty="0" smtClean="0">
              <a:solidFill>
                <a:schemeClr val="tx1"/>
              </a:solidFill>
            </a:rPr>
            <a:t>TRIO</a:t>
          </a:r>
          <a:endParaRPr lang="da-DK" sz="900" b="1" kern="1200" dirty="0">
            <a:solidFill>
              <a:schemeClr val="tx1"/>
            </a:solidFill>
          </a:endParaRPr>
        </a:p>
      </dsp:txBody>
      <dsp:txXfrm>
        <a:off x="6805978" y="2339378"/>
        <a:ext cx="1230464" cy="583658"/>
      </dsp:txXfrm>
    </dsp:sp>
    <dsp:sp modelId="{FC793461-7528-447F-A3FC-2F5D3F6DB8D9}">
      <dsp:nvSpPr>
        <dsp:cNvPr id="0" name=""/>
        <dsp:cNvSpPr/>
      </dsp:nvSpPr>
      <dsp:spPr>
        <a:xfrm>
          <a:off x="6575500" y="3483290"/>
          <a:ext cx="1293612" cy="646806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b="1" kern="1200" dirty="0" smtClean="0">
              <a:solidFill>
                <a:schemeClr val="tx1"/>
              </a:solidFill>
            </a:rPr>
            <a:t>Maj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b="1" kern="1200" dirty="0" smtClean="0">
              <a:solidFill>
                <a:schemeClr val="tx1"/>
              </a:solidFill>
            </a:rPr>
            <a:t>1. møde 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b="1" kern="1200" dirty="0" smtClean="0">
              <a:solidFill>
                <a:schemeClr val="tx1"/>
              </a:solidFill>
            </a:rPr>
            <a:t>Kvalitetsudvalg</a:t>
          </a:r>
          <a:endParaRPr lang="da-DK" sz="900" b="1" kern="1200" dirty="0">
            <a:solidFill>
              <a:schemeClr val="tx1"/>
            </a:solidFill>
          </a:endParaRPr>
        </a:p>
      </dsp:txBody>
      <dsp:txXfrm>
        <a:off x="6607074" y="3514864"/>
        <a:ext cx="1230464" cy="583658"/>
      </dsp:txXfrm>
    </dsp:sp>
    <dsp:sp modelId="{416E2CD6-E1E3-493B-A6B5-7EA8A3A65B2F}">
      <dsp:nvSpPr>
        <dsp:cNvPr id="0" name=""/>
        <dsp:cNvSpPr/>
      </dsp:nvSpPr>
      <dsp:spPr>
        <a:xfrm>
          <a:off x="5857947" y="4418158"/>
          <a:ext cx="1293612" cy="646806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b="1" kern="1200" dirty="0" smtClean="0">
              <a:solidFill>
                <a:schemeClr val="tx1"/>
              </a:solidFill>
            </a:rPr>
            <a:t>Juni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b="1" kern="1200" dirty="0" smtClean="0">
              <a:solidFill>
                <a:schemeClr val="tx1"/>
              </a:solidFill>
            </a:rPr>
            <a:t>2. møde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b="1" kern="1200" dirty="0" smtClean="0">
              <a:solidFill>
                <a:schemeClr val="tx1"/>
              </a:solidFill>
            </a:rPr>
            <a:t>LMU</a:t>
          </a:r>
          <a:endParaRPr lang="da-DK" sz="900" b="1" kern="1200" dirty="0">
            <a:solidFill>
              <a:schemeClr val="tx1"/>
            </a:solidFill>
          </a:endParaRPr>
        </a:p>
      </dsp:txBody>
      <dsp:txXfrm>
        <a:off x="5889521" y="4449732"/>
        <a:ext cx="1230464" cy="583658"/>
      </dsp:txXfrm>
    </dsp:sp>
    <dsp:sp modelId="{9C62CA51-C416-4965-90FC-31A558AF328E}">
      <dsp:nvSpPr>
        <dsp:cNvPr id="0" name=""/>
        <dsp:cNvSpPr/>
      </dsp:nvSpPr>
      <dsp:spPr>
        <a:xfrm>
          <a:off x="5681937" y="445215"/>
          <a:ext cx="1293612" cy="646806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b="1" kern="1200" dirty="0" smtClean="0">
              <a:solidFill>
                <a:schemeClr val="tx1"/>
              </a:solidFill>
            </a:rPr>
            <a:t>Februar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b="1" kern="1200" dirty="0" smtClean="0">
              <a:solidFill>
                <a:schemeClr val="tx1"/>
              </a:solidFill>
            </a:rPr>
            <a:t>1. møde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b="1" kern="1200" dirty="0" smtClean="0">
              <a:solidFill>
                <a:schemeClr val="tx1"/>
              </a:solidFill>
            </a:rPr>
            <a:t>LUK</a:t>
          </a:r>
          <a:endParaRPr lang="da-DK" sz="900" b="1" kern="1200" dirty="0">
            <a:solidFill>
              <a:schemeClr val="tx1"/>
            </a:solidFill>
          </a:endParaRPr>
        </a:p>
      </dsp:txBody>
      <dsp:txXfrm>
        <a:off x="5713511" y="476789"/>
        <a:ext cx="1230464" cy="583658"/>
      </dsp:txXfrm>
    </dsp:sp>
    <dsp:sp modelId="{8B95E56E-C065-4A23-9DD3-65F84042282D}">
      <dsp:nvSpPr>
        <dsp:cNvPr id="0" name=""/>
        <dsp:cNvSpPr/>
      </dsp:nvSpPr>
      <dsp:spPr>
        <a:xfrm>
          <a:off x="2381070" y="4714748"/>
          <a:ext cx="1293612" cy="646806"/>
        </a:xfrm>
        <a:prstGeom prst="roundRect">
          <a:avLst/>
        </a:prstGeom>
        <a:solidFill>
          <a:schemeClr val="bg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b="1" kern="1200" dirty="0" smtClean="0">
              <a:solidFill>
                <a:schemeClr val="tx1"/>
              </a:solidFill>
            </a:rPr>
            <a:t>August</a:t>
          </a:r>
        </a:p>
      </dsp:txBody>
      <dsp:txXfrm>
        <a:off x="2412644" y="4746322"/>
        <a:ext cx="1230464" cy="583658"/>
      </dsp:txXfrm>
    </dsp:sp>
    <dsp:sp modelId="{DF9183B1-DDAE-4083-BDA1-7C007C11172B}">
      <dsp:nvSpPr>
        <dsp:cNvPr id="0" name=""/>
        <dsp:cNvSpPr/>
      </dsp:nvSpPr>
      <dsp:spPr>
        <a:xfrm>
          <a:off x="1585218" y="3693737"/>
          <a:ext cx="1293612" cy="646806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b="1" kern="1200" dirty="0" smtClean="0">
              <a:solidFill>
                <a:schemeClr val="tx1"/>
              </a:solidFill>
            </a:rPr>
            <a:t>September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b="1" kern="1200" dirty="0" smtClean="0">
              <a:solidFill>
                <a:schemeClr val="tx1"/>
              </a:solidFill>
            </a:rPr>
            <a:t>3. møde LMU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900" b="1" kern="1200" dirty="0" smtClean="0">
            <a:solidFill>
              <a:schemeClr val="tx1"/>
            </a:solidFill>
          </a:endParaRPr>
        </a:p>
      </dsp:txBody>
      <dsp:txXfrm>
        <a:off x="1616792" y="3725311"/>
        <a:ext cx="1230464" cy="583658"/>
      </dsp:txXfrm>
    </dsp:sp>
    <dsp:sp modelId="{FE493692-E152-49CD-A868-B399E57174C0}">
      <dsp:nvSpPr>
        <dsp:cNvPr id="0" name=""/>
        <dsp:cNvSpPr/>
      </dsp:nvSpPr>
      <dsp:spPr>
        <a:xfrm>
          <a:off x="2488265" y="399918"/>
          <a:ext cx="1293612" cy="646806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b="1" kern="1200" dirty="0" smtClean="0">
              <a:solidFill>
                <a:schemeClr val="tx1"/>
              </a:solidFill>
            </a:rPr>
            <a:t>December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b="1" kern="1200" dirty="0" smtClean="0">
              <a:solidFill>
                <a:schemeClr val="tx1"/>
              </a:solidFill>
            </a:rPr>
            <a:t>3. møde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b="1" kern="1200" dirty="0" smtClean="0">
              <a:solidFill>
                <a:schemeClr val="tx1"/>
              </a:solidFill>
            </a:rPr>
            <a:t>LUK</a:t>
          </a:r>
          <a:endParaRPr lang="da-DK" sz="900" b="1" kern="1200" dirty="0">
            <a:solidFill>
              <a:schemeClr val="tx1"/>
            </a:solidFill>
          </a:endParaRPr>
        </a:p>
      </dsp:txBody>
      <dsp:txXfrm>
        <a:off x="2519839" y="431492"/>
        <a:ext cx="1230464" cy="583658"/>
      </dsp:txXfrm>
    </dsp:sp>
    <dsp:sp modelId="{BD7C4C94-B798-4A6D-B1B9-66FF0496E479}">
      <dsp:nvSpPr>
        <dsp:cNvPr id="0" name=""/>
        <dsp:cNvSpPr/>
      </dsp:nvSpPr>
      <dsp:spPr>
        <a:xfrm>
          <a:off x="1392884" y="2589727"/>
          <a:ext cx="1293612" cy="646806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b="1" kern="1200" dirty="0" smtClean="0">
              <a:solidFill>
                <a:schemeClr val="tx1"/>
              </a:solidFill>
            </a:rPr>
            <a:t>Oktober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b="1" kern="1200" dirty="0" smtClean="0">
              <a:solidFill>
                <a:schemeClr val="tx1"/>
              </a:solidFill>
            </a:rPr>
            <a:t>Workshop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b="1" kern="1200" dirty="0" smtClean="0">
              <a:solidFill>
                <a:schemeClr val="tx1"/>
              </a:solidFill>
            </a:rPr>
            <a:t>TRIO</a:t>
          </a:r>
          <a:endParaRPr lang="da-DK" sz="900" b="1" kern="1200" dirty="0">
            <a:solidFill>
              <a:schemeClr val="tx1"/>
            </a:solidFill>
          </a:endParaRPr>
        </a:p>
      </dsp:txBody>
      <dsp:txXfrm>
        <a:off x="1424458" y="2621301"/>
        <a:ext cx="1230464" cy="583658"/>
      </dsp:txXfrm>
    </dsp:sp>
    <dsp:sp modelId="{0C7497E4-09EB-442A-BFFA-50E8D09935D2}">
      <dsp:nvSpPr>
        <dsp:cNvPr id="0" name=""/>
        <dsp:cNvSpPr/>
      </dsp:nvSpPr>
      <dsp:spPr>
        <a:xfrm>
          <a:off x="1477373" y="1268516"/>
          <a:ext cx="1618968" cy="646806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b="1" kern="1200" dirty="0" smtClean="0">
              <a:solidFill>
                <a:schemeClr val="tx1"/>
              </a:solidFill>
            </a:rPr>
            <a:t>November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900" b="1" kern="1200" dirty="0" smtClean="0">
              <a:solidFill>
                <a:schemeClr val="tx1"/>
              </a:solidFill>
            </a:rPr>
            <a:t>4. møde LMU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a-DK" sz="900" b="1" kern="1200" dirty="0" smtClean="0">
            <a:solidFill>
              <a:schemeClr val="tx1"/>
            </a:solidFill>
          </a:endParaRPr>
        </a:p>
      </dsp:txBody>
      <dsp:txXfrm>
        <a:off x="1508947" y="1300090"/>
        <a:ext cx="1555820" cy="5836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DBD80-1A18-40A8-8E8C-81B16990B284}" type="datetimeFigureOut">
              <a:rPr lang="da-DK" smtClean="0"/>
              <a:t>24-08-2022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5DAE1-4DBC-4EBB-A0F7-2243D879E8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388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_RM-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 userDrawn="1"/>
        </p:nvSpPr>
        <p:spPr>
          <a:xfrm>
            <a:off x="0" y="0"/>
            <a:ext cx="12190413" cy="6859588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pic>
        <p:nvPicPr>
          <p:cNvPr id="3" name="Billede 2"/>
          <p:cNvPicPr preferRelativeResize="0"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000" y="1989634"/>
            <a:ext cx="4859463" cy="2342510"/>
          </a:xfrm>
          <a:prstGeom prst="rect">
            <a:avLst/>
          </a:prstGeom>
        </p:spPr>
      </p:pic>
      <p:sp>
        <p:nvSpPr>
          <p:cNvPr id="7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694606" y="5342988"/>
            <a:ext cx="10801200" cy="637334"/>
          </a:xfrm>
        </p:spPr>
        <p:txBody>
          <a:bodyPr anchor="t"/>
          <a:lstStyle>
            <a:lvl1pPr marL="0" indent="0" algn="ctr">
              <a:buFont typeface="Wingdings" pitchFamily="2" charset="2"/>
              <a:buNone/>
              <a:tabLst>
                <a:tab pos="1168400" algn="l"/>
              </a:tabLst>
              <a:defRPr sz="26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Skriv titel her</a:t>
            </a:r>
          </a:p>
        </p:txBody>
      </p:sp>
    </p:spTree>
    <p:extLst>
      <p:ext uri="{BB962C8B-B14F-4D97-AF65-F5344CB8AC3E}">
        <p14:creationId xmlns:p14="http://schemas.microsoft.com/office/powerpoint/2010/main" val="4188144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LYS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1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da-DK" altLang="da-DK" dirty="0" smtClean="0"/>
              <a:t>Skriv overskrift her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19906" y="2159502"/>
            <a:ext cx="10078688" cy="40320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accent5"/>
                </a:solidFill>
              </a:defRPr>
            </a:lvl1pPr>
            <a:lvl2pPr>
              <a:buClr>
                <a:schemeClr val="bg1"/>
              </a:buClr>
              <a:defRPr/>
            </a:lvl2pPr>
            <a:lvl3pPr>
              <a:buClr>
                <a:schemeClr val="bg1"/>
              </a:buClr>
              <a:defRPr/>
            </a:lvl3pPr>
            <a:lvl4pPr>
              <a:buClr>
                <a:schemeClr val="bg1"/>
              </a:buClr>
              <a:defRPr/>
            </a:lvl4pPr>
            <a:lvl5pPr>
              <a:buClr>
                <a:schemeClr val="bg1"/>
              </a:buClr>
              <a:defRPr/>
            </a:lvl5pPr>
          </a:lstStyle>
          <a:p>
            <a:pPr lvl="0"/>
            <a:r>
              <a:rPr lang="da-DK" altLang="da-DK" dirty="0" smtClean="0"/>
              <a:t>Skriv tekst eller klik på ikon for at tilføje indhold</a:t>
            </a:r>
            <a:br>
              <a:rPr lang="da-DK" altLang="da-DK" dirty="0" smtClean="0"/>
            </a:br>
            <a:r>
              <a:rPr lang="da-DK" altLang="da-DK" dirty="0" smtClean="0"/>
              <a:t/>
            </a:r>
            <a:br>
              <a:rPr lang="da-DK" altLang="da-DK" dirty="0" smtClean="0"/>
            </a:br>
            <a:r>
              <a:rPr lang="da-DK" altLang="da-DK" dirty="0" smtClean="0"/>
              <a:t/>
            </a:r>
            <a:br>
              <a:rPr lang="da-DK" altLang="da-DK" dirty="0" smtClean="0"/>
            </a:br>
            <a:endParaRPr lang="da-DK" altLang="da-DK" dirty="0" smtClean="0"/>
          </a:p>
        </p:txBody>
      </p:sp>
    </p:spTree>
    <p:extLst>
      <p:ext uri="{BB962C8B-B14F-4D97-AF65-F5344CB8AC3E}">
        <p14:creationId xmlns:p14="http://schemas.microsoft.com/office/powerpoint/2010/main" val="3034385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3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chemeClr val="bg1"/>
              </a:buClr>
              <a:defRPr/>
            </a:lvl1pPr>
            <a:lvl2pPr>
              <a:buClr>
                <a:schemeClr val="bg1"/>
              </a:buClr>
              <a:defRPr/>
            </a:lvl2pPr>
            <a:lvl3pPr>
              <a:buClr>
                <a:schemeClr val="bg1"/>
              </a:buClr>
              <a:defRPr/>
            </a:lvl3pPr>
            <a:lvl4pPr>
              <a:buClr>
                <a:schemeClr val="bg1"/>
              </a:buClr>
              <a:defRPr/>
            </a:lvl4pPr>
            <a:lvl5pPr>
              <a:buClr>
                <a:schemeClr val="bg1"/>
              </a:buClr>
              <a:defRPr/>
            </a:lvl5pPr>
          </a:lstStyle>
          <a:p>
            <a:pPr lvl="0"/>
            <a:r>
              <a:rPr lang="da-DK" altLang="da-DK" dirty="0" smtClean="0"/>
              <a:t>Skriv tekst eller klik på ikon for at tilføje indhold</a:t>
            </a:r>
            <a:br>
              <a:rPr lang="da-DK" altLang="da-DK" dirty="0" smtClean="0"/>
            </a:br>
            <a:r>
              <a:rPr lang="da-DK" altLang="da-DK" dirty="0" smtClean="0"/>
              <a:t/>
            </a:r>
            <a:br>
              <a:rPr lang="da-DK" altLang="da-DK" dirty="0" smtClean="0"/>
            </a:br>
            <a:r>
              <a:rPr lang="da-DK" altLang="da-DK" dirty="0" smtClean="0"/>
              <a:t/>
            </a:r>
            <a:br>
              <a:rPr lang="da-DK" altLang="da-DK" dirty="0" smtClean="0"/>
            </a:br>
            <a:endParaRPr lang="da-DK" altLang="da-DK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dirty="0" smtClean="0"/>
              <a:t>Skriv overskrift her</a:t>
            </a:r>
          </a:p>
        </p:txBody>
      </p:sp>
    </p:spTree>
    <p:extLst>
      <p:ext uri="{BB962C8B-B14F-4D97-AF65-F5344CB8AC3E}">
        <p14:creationId xmlns:p14="http://schemas.microsoft.com/office/powerpoint/2010/main" val="3038164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PE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/>
            </a:lvl2pPr>
            <a:lvl3pPr>
              <a:buClr>
                <a:schemeClr val="bg1"/>
              </a:buClr>
              <a:defRPr/>
            </a:lvl3pPr>
            <a:lvl4pPr>
              <a:buClr>
                <a:schemeClr val="bg1"/>
              </a:buClr>
              <a:defRPr/>
            </a:lvl4pPr>
            <a:lvl5pPr>
              <a:buClr>
                <a:schemeClr val="bg1"/>
              </a:buClr>
              <a:defRPr/>
            </a:lvl5pPr>
          </a:lstStyle>
          <a:p>
            <a:pPr lvl="0"/>
            <a:r>
              <a:rPr lang="da-DK" altLang="da-DK" dirty="0" smtClean="0"/>
              <a:t>Skriv tekst eller klik på ikon for at tilføje indhold</a:t>
            </a:r>
            <a:br>
              <a:rPr lang="da-DK" altLang="da-DK" dirty="0" smtClean="0"/>
            </a:br>
            <a:r>
              <a:rPr lang="da-DK" altLang="da-DK" dirty="0" smtClean="0"/>
              <a:t/>
            </a:r>
            <a:br>
              <a:rPr lang="da-DK" altLang="da-DK" dirty="0" smtClean="0"/>
            </a:br>
            <a:r>
              <a:rPr lang="da-DK" altLang="da-DK" dirty="0" smtClean="0"/>
              <a:t/>
            </a:r>
            <a:br>
              <a:rPr lang="da-DK" altLang="da-DK" dirty="0" smtClean="0"/>
            </a:br>
            <a:endParaRPr lang="da-DK" altLang="da-DK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dirty="0" smtClean="0"/>
              <a:t>Skriv overskrift her</a:t>
            </a:r>
          </a:p>
        </p:txBody>
      </p:sp>
    </p:spTree>
    <p:extLst>
      <p:ext uri="{BB962C8B-B14F-4D97-AF65-F5344CB8AC3E}">
        <p14:creationId xmlns:p14="http://schemas.microsoft.com/office/powerpoint/2010/main" val="3633961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tekst, overskrift og indhold_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800000"/>
            <a:ext cx="10080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1" hasCustomPrompt="1"/>
          </p:nvPr>
        </p:nvSpPr>
        <p:spPr>
          <a:xfrm>
            <a:off x="720000" y="2700000"/>
            <a:ext cx="10080000" cy="3600000"/>
          </a:xfrm>
        </p:spPr>
        <p:txBody>
          <a:bodyPr anchor="t" anchorCtr="0"/>
          <a:lstStyle/>
          <a:p>
            <a:pPr lvl="0"/>
            <a:r>
              <a:rPr lang="da-DK" altLang="da-DK" dirty="0" smtClean="0"/>
              <a:t>Skriv tekst eller klik på ikon for at tilføje indhold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188000"/>
            <a:ext cx="2502174" cy="453179"/>
          </a:xfrm>
          <a:solidFill>
            <a:schemeClr val="accent3"/>
          </a:solidFill>
          <a:ln>
            <a:noFill/>
          </a:ln>
        </p:spPr>
        <p:txBody>
          <a:bodyPr wrap="none" lIns="720000" tIns="71998" rIns="180000" bIns="71998">
            <a:sp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</a:defRPr>
            </a:lvl1pPr>
            <a:lvl2pPr marL="833946" indent="0">
              <a:buNone/>
              <a:defRPr b="1">
                <a:solidFill>
                  <a:schemeClr val="bg1"/>
                </a:solidFill>
              </a:defRPr>
            </a:lvl2pPr>
            <a:lvl3pPr marL="1549361" indent="0">
              <a:buNone/>
              <a:defRPr b="1">
                <a:solidFill>
                  <a:schemeClr val="bg1"/>
                </a:solidFill>
              </a:defRPr>
            </a:lvl3pPr>
            <a:lvl4pPr marL="2279592" indent="0">
              <a:buNone/>
              <a:defRPr b="1">
                <a:solidFill>
                  <a:schemeClr val="bg1"/>
                </a:solidFill>
              </a:defRPr>
            </a:lvl4pPr>
            <a:lvl5pPr marL="2874361" indent="0">
              <a:buNone/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 smtClean="0"/>
              <a:t>SKRIV HER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5870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i bredformat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 noChangeAspect="1"/>
          </p:cNvSpPr>
          <p:nvPr>
            <p:ph type="pic" idx="11" hasCustomPrompt="1"/>
          </p:nvPr>
        </p:nvSpPr>
        <p:spPr>
          <a:xfrm>
            <a:off x="0" y="576000"/>
            <a:ext cx="12190413" cy="5940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 smtClean="0"/>
              <a:t>Klik på ikonet for 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1483631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i højformat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 noChangeAspect="1"/>
          </p:cNvSpPr>
          <p:nvPr>
            <p:ph type="pic" idx="11" hasCustomPrompt="1"/>
          </p:nvPr>
        </p:nvSpPr>
        <p:spPr>
          <a:xfrm>
            <a:off x="3420000" y="576000"/>
            <a:ext cx="4500000" cy="5940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 smtClean="0"/>
              <a:t>Klik på ikonet </a:t>
            </a:r>
            <a:br>
              <a:rPr lang="da-DK" dirty="0" smtClean="0"/>
            </a:br>
            <a:r>
              <a:rPr lang="da-DK" dirty="0" smtClean="0"/>
              <a:t>for at tilføje et billede</a:t>
            </a: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</p:txBody>
      </p:sp>
      <p:sp>
        <p:nvSpPr>
          <p:cNvPr id="3" name="Tekstboks 2"/>
          <p:cNvSpPr txBox="1"/>
          <p:nvPr userDrawn="1"/>
        </p:nvSpPr>
        <p:spPr>
          <a:xfrm>
            <a:off x="-1488649" y="3141698"/>
            <a:ext cx="1151978" cy="4309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900" dirty="0" smtClean="0"/>
              <a:t>Foto kan også placeres længere til venstre på siden</a:t>
            </a:r>
            <a:endParaRPr lang="da-DK" sz="900" dirty="0"/>
          </a:p>
        </p:txBody>
      </p:sp>
    </p:spTree>
    <p:extLst>
      <p:ext uri="{BB962C8B-B14F-4D97-AF65-F5344CB8AC3E}">
        <p14:creationId xmlns:p14="http://schemas.microsoft.com/office/powerpoint/2010/main" val="2005836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med overskrift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2"/>
          <p:cNvSpPr>
            <a:spLocks noGrp="1"/>
          </p:cNvSpPr>
          <p:nvPr>
            <p:ph type="pic" idx="11" hasCustomPrompt="1"/>
          </p:nvPr>
        </p:nvSpPr>
        <p:spPr>
          <a:xfrm>
            <a:off x="720000" y="1800000"/>
            <a:ext cx="10080000" cy="4176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 smtClean="0"/>
              <a:t>Klik på ikonet for 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</p:txBody>
      </p:sp>
      <p:sp>
        <p:nvSpPr>
          <p:cNvPr id="3" name="Titel 1"/>
          <p:cNvSpPr>
            <a:spLocks noGrp="1" noChangeAspect="1"/>
          </p:cNvSpPr>
          <p:nvPr>
            <p:ph type="title" hasCustomPrompt="1"/>
          </p:nvPr>
        </p:nvSpPr>
        <p:spPr>
          <a:xfrm>
            <a:off x="720000" y="828000"/>
            <a:ext cx="10080000" cy="90000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 hasCustomPrompt="1"/>
          </p:nvPr>
        </p:nvSpPr>
        <p:spPr>
          <a:xfrm>
            <a:off x="720000" y="6048000"/>
            <a:ext cx="10080000" cy="36008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</a:defRPr>
            </a:lvl1pPr>
            <a:lvl2pPr marL="833946" indent="0">
              <a:buNone/>
              <a:defRPr sz="1900">
                <a:solidFill>
                  <a:schemeClr val="tx1"/>
                </a:solidFill>
              </a:defRPr>
            </a:lvl2pPr>
            <a:lvl3pPr marL="1549361" indent="0">
              <a:buNone/>
              <a:defRPr sz="1900">
                <a:solidFill>
                  <a:schemeClr val="tx1"/>
                </a:solidFill>
              </a:defRPr>
            </a:lvl3pPr>
            <a:lvl4pPr marL="2279592" indent="0">
              <a:buNone/>
              <a:defRPr sz="1900">
                <a:solidFill>
                  <a:schemeClr val="tx1"/>
                </a:solidFill>
              </a:defRPr>
            </a:lvl4pPr>
            <a:lvl5pPr marL="2874361" indent="0">
              <a:buNone/>
              <a:defRPr sz="1900">
                <a:solidFill>
                  <a:schemeClr val="tx1"/>
                </a:solidFill>
              </a:defRPr>
            </a:lvl5pPr>
          </a:lstStyle>
          <a:p>
            <a:pPr lvl="0"/>
            <a:r>
              <a:rPr lang="da-DK" dirty="0" smtClean="0"/>
              <a:t>Skriv tekst her</a:t>
            </a:r>
          </a:p>
        </p:txBody>
      </p:sp>
    </p:spTree>
    <p:extLst>
      <p:ext uri="{BB962C8B-B14F-4D97-AF65-F5344CB8AC3E}">
        <p14:creationId xmlns:p14="http://schemas.microsoft.com/office/powerpoint/2010/main" val="17131229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oto på hele format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billede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12190413" cy="6859588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 smtClean="0"/>
              <a:t>Klik på ikonet for 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001212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 noChangeAspect="1"/>
          </p:cNvSpPr>
          <p:nvPr>
            <p:ph type="title" hasCustomPrompt="1"/>
          </p:nvPr>
        </p:nvSpPr>
        <p:spPr>
          <a:xfrm>
            <a:off x="720000" y="1188000"/>
            <a:ext cx="10080000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234546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85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MIDT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000" y="3600000"/>
            <a:ext cx="9720000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000" y="5112000"/>
            <a:ext cx="9720000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 smtClean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88667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højformat - overskrift og 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00000" y="1908000"/>
            <a:ext cx="6300000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  <p:sp>
        <p:nvSpPr>
          <p:cNvPr id="5" name="Pladsholder til indhold 2"/>
          <p:cNvSpPr>
            <a:spLocks noGrp="1"/>
          </p:cNvSpPr>
          <p:nvPr>
            <p:ph sz="half" idx="10" hasCustomPrompt="1"/>
          </p:nvPr>
        </p:nvSpPr>
        <p:spPr>
          <a:xfrm>
            <a:off x="4500000" y="2880000"/>
            <a:ext cx="3060000" cy="331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0"/>
            <a:endParaRPr lang="da-DK" altLang="da-DK" dirty="0" smtClean="0"/>
          </a:p>
        </p:txBody>
      </p:sp>
      <p:sp>
        <p:nvSpPr>
          <p:cNvPr id="6" name="Pladsholder til indhold 2"/>
          <p:cNvSpPr>
            <a:spLocks noGrp="1"/>
          </p:cNvSpPr>
          <p:nvPr>
            <p:ph sz="half" idx="11" hasCustomPrompt="1"/>
          </p:nvPr>
        </p:nvSpPr>
        <p:spPr>
          <a:xfrm>
            <a:off x="7740000" y="2880000"/>
            <a:ext cx="3060000" cy="331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0"/>
            <a:endParaRPr lang="da-DK" altLang="da-DK" dirty="0" smtClean="0"/>
          </a:p>
        </p:txBody>
      </p:sp>
      <p:sp>
        <p:nvSpPr>
          <p:cNvPr id="7" name="Pladsholder til billede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0" y="1"/>
            <a:ext cx="4140000" cy="6859588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90177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højformat - overskrift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00000" y="1908000"/>
            <a:ext cx="6300000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  <p:sp>
        <p:nvSpPr>
          <p:cNvPr id="5" name="Pladsholder til indhold 2"/>
          <p:cNvSpPr>
            <a:spLocks noGrp="1"/>
          </p:cNvSpPr>
          <p:nvPr>
            <p:ph sz="half" idx="10" hasCustomPrompt="1"/>
          </p:nvPr>
        </p:nvSpPr>
        <p:spPr>
          <a:xfrm>
            <a:off x="4500000" y="2880000"/>
            <a:ext cx="6300000" cy="331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</p:txBody>
      </p:sp>
      <p:sp>
        <p:nvSpPr>
          <p:cNvPr id="7" name="Pladsholder til billede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0" y="0"/>
            <a:ext cx="4140000" cy="6859588"/>
          </a:xfrm>
        </p:spPr>
        <p:txBody>
          <a:bodyPr/>
          <a:lstStyle>
            <a:lvl1pPr marL="0" indent="0" algn="ctr">
              <a:buNone/>
              <a:defRPr sz="20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18858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bredformat - overskrift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188000"/>
            <a:ext cx="10080000" cy="54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  <p:sp>
        <p:nvSpPr>
          <p:cNvPr id="6" name="Pladsholder til indhold 2"/>
          <p:cNvSpPr>
            <a:spLocks noGrp="1"/>
          </p:cNvSpPr>
          <p:nvPr>
            <p:ph sz="half" idx="11" hasCustomPrompt="1"/>
          </p:nvPr>
        </p:nvSpPr>
        <p:spPr>
          <a:xfrm>
            <a:off x="7560000" y="1800000"/>
            <a:ext cx="3240000" cy="439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0"/>
            <a:endParaRPr lang="da-DK" altLang="da-DK" dirty="0" smtClean="0"/>
          </a:p>
        </p:txBody>
      </p:sp>
      <p:sp>
        <p:nvSpPr>
          <p:cNvPr id="7" name="Pladsholder til billede 2"/>
          <p:cNvSpPr>
            <a:spLocks noGrp="1" noChangeAspect="1"/>
          </p:cNvSpPr>
          <p:nvPr>
            <p:ph type="pic" idx="12" hasCustomPrompt="1"/>
          </p:nvPr>
        </p:nvSpPr>
        <p:spPr>
          <a:xfrm>
            <a:off x="720000" y="1800000"/>
            <a:ext cx="6660000" cy="4392000"/>
          </a:xfrm>
        </p:spPr>
        <p:txBody>
          <a:bodyPr/>
          <a:lstStyle>
            <a:lvl1pPr marL="0" indent="0" algn="ctr">
              <a:buNone/>
              <a:defRPr sz="2700" baseline="0"/>
            </a:lvl1pPr>
            <a:lvl2pPr marL="609585" indent="0">
              <a:buNone/>
              <a:defRPr sz="3700"/>
            </a:lvl2pPr>
            <a:lvl3pPr marL="1219170" indent="0">
              <a:buNone/>
              <a:defRPr sz="3200"/>
            </a:lvl3pPr>
            <a:lvl4pPr marL="1828754" indent="0">
              <a:buNone/>
              <a:defRPr sz="2700"/>
            </a:lvl4pPr>
            <a:lvl5pPr marL="2438339" indent="0">
              <a:buNone/>
              <a:defRPr sz="2700"/>
            </a:lvl5pPr>
            <a:lvl6pPr marL="3047924" indent="0">
              <a:buNone/>
              <a:defRPr sz="2700"/>
            </a:lvl6pPr>
            <a:lvl7pPr marL="3657509" indent="0">
              <a:buNone/>
              <a:defRPr sz="2700"/>
            </a:lvl7pPr>
            <a:lvl8pPr marL="4267093" indent="0">
              <a:buNone/>
              <a:defRPr sz="2700"/>
            </a:lvl8pPr>
            <a:lvl9pPr marL="4876678" indent="0">
              <a:buNone/>
              <a:defRPr sz="2700"/>
            </a:lvl9pPr>
          </a:lstStyle>
          <a:p>
            <a:r>
              <a:rPr lang="da-DK" dirty="0" smtClean="0"/>
              <a:t>Klik på ikonet for 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245824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188000"/>
            <a:ext cx="10080000" cy="900000"/>
          </a:xfrm>
        </p:spPr>
        <p:txBody>
          <a:bodyPr anchor="t" anchorCtr="0"/>
          <a:lstStyle>
            <a:lvl1pPr>
              <a:defRPr baseline="0"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  <p:sp>
        <p:nvSpPr>
          <p:cNvPr id="3" name="Pladsholder til indhold 2"/>
          <p:cNvSpPr>
            <a:spLocks noGrp="1" noChangeAspect="1"/>
          </p:cNvSpPr>
          <p:nvPr>
            <p:ph sz="half" idx="1" hasCustomPrompt="1"/>
          </p:nvPr>
        </p:nvSpPr>
        <p:spPr>
          <a:xfrm>
            <a:off x="720000" y="2159502"/>
            <a:ext cx="4860000" cy="4032000"/>
          </a:xfrm>
        </p:spPr>
        <p:txBody>
          <a:bodyPr anchor="t" anchorCtr="0"/>
          <a:lstStyle>
            <a:lvl1pPr>
              <a:defRPr sz="3200"/>
            </a:lvl1pPr>
            <a:lvl2pPr marL="628650" indent="-271463">
              <a:defRPr sz="3200"/>
            </a:lvl2pPr>
            <a:lvl3pPr marL="985838" indent="-269875">
              <a:defRPr sz="2600"/>
            </a:lvl3pPr>
            <a:lvl4pPr marL="1343025" indent="-269875">
              <a:defRPr sz="2200"/>
            </a:lvl4pPr>
            <a:lvl5pPr marL="1701800" indent="-269875">
              <a:defRPr sz="18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</a:t>
            </a:r>
            <a:br>
              <a:rPr lang="da-DK" altLang="da-DK" dirty="0" smtClean="0"/>
            </a:br>
            <a:r>
              <a:rPr lang="da-DK" altLang="da-DK" dirty="0" smtClean="0"/>
              <a:t>på ikon for at tilføje indhold</a:t>
            </a:r>
          </a:p>
        </p:txBody>
      </p:sp>
      <p:sp>
        <p:nvSpPr>
          <p:cNvPr id="6" name="Pladsholder til indhold 2"/>
          <p:cNvSpPr>
            <a:spLocks noGrp="1" noChangeAspect="1"/>
          </p:cNvSpPr>
          <p:nvPr>
            <p:ph sz="half" idx="10" hasCustomPrompt="1"/>
          </p:nvPr>
        </p:nvSpPr>
        <p:spPr>
          <a:xfrm>
            <a:off x="5940000" y="2160000"/>
            <a:ext cx="4860000" cy="4032000"/>
          </a:xfrm>
        </p:spPr>
        <p:txBody>
          <a:bodyPr anchor="t" anchorCtr="0"/>
          <a:lstStyle>
            <a:lvl1pPr>
              <a:defRPr sz="3200"/>
            </a:lvl1pPr>
            <a:lvl2pPr marL="357188" indent="-357188">
              <a:defRPr sz="3200"/>
            </a:lvl2pPr>
            <a:lvl3pPr marL="985838" indent="-269875">
              <a:defRPr sz="2600"/>
            </a:lvl3pPr>
            <a:lvl4pPr marL="1343025" indent="-269875">
              <a:defRPr sz="2200"/>
            </a:lvl4pPr>
            <a:lvl5pPr marL="1701800" indent="-269875">
              <a:defRPr sz="18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1"/>
            <a:r>
              <a:rPr lang="da-DK" altLang="da-DK" dirty="0" smtClean="0"/>
              <a:t>skriv tekst i </a:t>
            </a:r>
            <a:r>
              <a:rPr lang="da-DK" altLang="da-DK" dirty="0" err="1" smtClean="0"/>
              <a:t>bullit</a:t>
            </a:r>
            <a:r>
              <a:rPr lang="da-DK" altLang="da-DK" dirty="0" smtClean="0"/>
              <a:t>-form</a:t>
            </a:r>
          </a:p>
          <a:p>
            <a:pPr lvl="2"/>
            <a:r>
              <a:rPr lang="da-DK" altLang="da-DK" dirty="0" smtClean="0"/>
              <a:t>andet niveau</a:t>
            </a:r>
          </a:p>
          <a:p>
            <a:pPr lvl="3"/>
            <a:r>
              <a:rPr lang="da-DK" altLang="da-DK" dirty="0" smtClean="0"/>
              <a:t>tredje niveau</a:t>
            </a:r>
          </a:p>
          <a:p>
            <a:pPr lvl="4"/>
            <a:r>
              <a:rPr lang="da-DK" altLang="da-DK" dirty="0" smtClean="0"/>
              <a:t>fjerde niveau</a:t>
            </a:r>
          </a:p>
        </p:txBody>
      </p:sp>
    </p:spTree>
    <p:extLst>
      <p:ext uri="{BB962C8B-B14F-4D97-AF65-F5344CB8AC3E}">
        <p14:creationId xmlns:p14="http://schemas.microsoft.com/office/powerpoint/2010/main" val="12856958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verskrift og tre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188000"/>
            <a:ext cx="10080000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720000" y="2159502"/>
            <a:ext cx="3240000" cy="403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 marL="182563" indent="-182563">
              <a:defRPr sz="2600"/>
            </a:lvl2pPr>
            <a:lvl3pPr marL="1549361" indent="0">
              <a:buNone/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0"/>
            <a:endParaRPr lang="da-DK" altLang="da-DK" dirty="0" smtClean="0"/>
          </a:p>
        </p:txBody>
      </p:sp>
      <p:sp>
        <p:nvSpPr>
          <p:cNvPr id="5" name="Pladsholder til indhold 2"/>
          <p:cNvSpPr>
            <a:spLocks noGrp="1"/>
          </p:cNvSpPr>
          <p:nvPr>
            <p:ph sz="half" idx="10" hasCustomPrompt="1"/>
          </p:nvPr>
        </p:nvSpPr>
        <p:spPr>
          <a:xfrm>
            <a:off x="4140000" y="2160000"/>
            <a:ext cx="3240000" cy="403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0"/>
            <a:endParaRPr lang="da-DK" altLang="da-DK" dirty="0" smtClean="0"/>
          </a:p>
        </p:txBody>
      </p:sp>
      <p:sp>
        <p:nvSpPr>
          <p:cNvPr id="6" name="Pladsholder til indhold 2"/>
          <p:cNvSpPr>
            <a:spLocks noGrp="1"/>
          </p:cNvSpPr>
          <p:nvPr>
            <p:ph sz="half" idx="11" hasCustomPrompt="1"/>
          </p:nvPr>
        </p:nvSpPr>
        <p:spPr>
          <a:xfrm>
            <a:off x="7560000" y="2160000"/>
            <a:ext cx="3240000" cy="4032000"/>
          </a:xfrm>
        </p:spPr>
        <p:txBody>
          <a:bodyPr anchor="t" anchorCtr="0"/>
          <a:lstStyle>
            <a:lvl1pPr marL="0" indent="0">
              <a:buNone/>
              <a:defRPr sz="26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altLang="da-DK" dirty="0" smtClean="0"/>
              <a:t>Skriv tekst eller klik på ikon for at tilføje indhold</a:t>
            </a:r>
          </a:p>
          <a:p>
            <a:pPr lvl="0"/>
            <a:endParaRPr lang="da-DK" altLang="da-DK" dirty="0" smtClean="0"/>
          </a:p>
        </p:txBody>
      </p:sp>
    </p:spTree>
    <p:extLst>
      <p:ext uri="{BB962C8B-B14F-4D97-AF65-F5344CB8AC3E}">
        <p14:creationId xmlns:p14="http://schemas.microsoft.com/office/powerpoint/2010/main" val="41668018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re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0000" y="1188000"/>
            <a:ext cx="10080000" cy="900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da-DK" dirty="0" smtClean="0"/>
              <a:t>Skriv overskrift her</a:t>
            </a:r>
            <a:endParaRPr lang="da-DK" dirty="0"/>
          </a:p>
        </p:txBody>
      </p:sp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000" y="2160000"/>
            <a:ext cx="3240000" cy="4032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10" name="Pladsholder til billede 8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4140000" y="2160000"/>
            <a:ext cx="3240000" cy="4032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11" name="Pladsholder til billede 8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7560000" y="2160000"/>
            <a:ext cx="3240000" cy="4032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751757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leder - høj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000" y="576000"/>
            <a:ext cx="3240000" cy="594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6" name="Pladsholder til billede 8"/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4140000" y="576000"/>
            <a:ext cx="3240000" cy="594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7" name="Pladsholder til billede 8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7560000" y="576000"/>
            <a:ext cx="3240000" cy="594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305593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m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000" y="57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7" name="Pladsholder til billede 8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7560000" y="576000"/>
            <a:ext cx="3240000" cy="594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5" name="Pladsholder til billede 8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720000" y="363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11" name="Pladsholder til billede 8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4140000" y="57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12" name="Pladsholder til billede 8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4140000" y="363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707252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s bille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billede 8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720000" y="57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5" name="Pladsholder til billede 8"/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720000" y="363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11" name="Pladsholder til billede 8"/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4140000" y="57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12" name="Pladsholder til billede 8"/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4140000" y="363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8" name="Pladsholder til billede 8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7560000" y="57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sp>
        <p:nvSpPr>
          <p:cNvPr id="10" name="Pladsholder til billede 8"/>
          <p:cNvSpPr>
            <a:spLocks noGrp="1" noChangeAspect="1"/>
          </p:cNvSpPr>
          <p:nvPr>
            <p:ph type="pic" sz="quarter" idx="17" hasCustomPrompt="1"/>
          </p:nvPr>
        </p:nvSpPr>
        <p:spPr>
          <a:xfrm>
            <a:off x="7560000" y="3636000"/>
            <a:ext cx="3240000" cy="2880000"/>
          </a:xfrm>
        </p:spPr>
        <p:txBody>
          <a:bodyPr/>
          <a:lstStyle>
            <a:lvl1pPr algn="ctr">
              <a:defRPr sz="1200"/>
            </a:lvl1pPr>
          </a:lstStyle>
          <a:p>
            <a:r>
              <a:rPr lang="da-DK" dirty="0" smtClean="0"/>
              <a:t>Klik på ikonet for </a:t>
            </a:r>
            <a:br>
              <a:rPr lang="da-DK" dirty="0" smtClean="0"/>
            </a:br>
            <a:r>
              <a:rPr lang="da-DK" dirty="0" smtClean="0"/>
              <a:t>at tilføje et billede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332797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3B813-48C4-4F30-A10E-983546670C5E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61054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LYSGRØ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1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000" y="3600000"/>
            <a:ext cx="9720000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000" y="5112000"/>
            <a:ext cx="9720000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 smtClean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1092917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3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000" y="3600000"/>
            <a:ext cx="9720000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000" y="5112000"/>
            <a:ext cx="9720000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 smtClean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1729124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s_PE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>
            <a:spLocks noChangeAspect="1"/>
          </p:cNvSpPr>
          <p:nvPr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accent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9024" name="Rectangle 112"/>
          <p:cNvSpPr>
            <a:spLocks noGrp="1" noChangeAspect="1" noChangeArrowheads="1"/>
          </p:cNvSpPr>
          <p:nvPr>
            <p:ph type="ctrTitle" sz="quarter" hasCustomPrompt="1"/>
          </p:nvPr>
        </p:nvSpPr>
        <p:spPr>
          <a:xfrm>
            <a:off x="1080000" y="3600000"/>
            <a:ext cx="9720000" cy="1440196"/>
          </a:xfrm>
        </p:spPr>
        <p:txBody>
          <a:bodyPr/>
          <a:lstStyle>
            <a:lvl1pPr>
              <a:lnSpc>
                <a:spcPct val="100000"/>
              </a:lnSpc>
              <a:spcAft>
                <a:spcPct val="20000"/>
              </a:spcAft>
              <a:defRPr sz="50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noProof="0" dirty="0" smtClean="0"/>
              <a:t>Skriv titel her</a:t>
            </a:r>
          </a:p>
        </p:txBody>
      </p:sp>
      <p:sp>
        <p:nvSpPr>
          <p:cNvPr id="39025" name="Rectangle 113"/>
          <p:cNvSpPr>
            <a:spLocks noGrp="1" noChangeAspect="1" noChangeArrowheads="1"/>
          </p:cNvSpPr>
          <p:nvPr>
            <p:ph type="subTitle" sz="quarter" idx="1" hasCustomPrompt="1"/>
          </p:nvPr>
        </p:nvSpPr>
        <p:spPr>
          <a:xfrm>
            <a:off x="1080000" y="5112000"/>
            <a:ext cx="9720000" cy="719305"/>
          </a:xfrm>
        </p:spPr>
        <p:txBody>
          <a:bodyPr anchor="t"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pPr lvl="0"/>
            <a:r>
              <a:rPr lang="da-DK" altLang="da-DK" noProof="0" dirty="0" smtClean="0"/>
              <a:t>Skriv undertitel her</a:t>
            </a:r>
          </a:p>
        </p:txBody>
      </p:sp>
    </p:spTree>
    <p:extLst>
      <p:ext uri="{BB962C8B-B14F-4D97-AF65-F5344CB8AC3E}">
        <p14:creationId xmlns:p14="http://schemas.microsoft.com/office/powerpoint/2010/main" val="2085756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da-DK" altLang="da-DK" dirty="0" smtClean="0"/>
              <a:t>Skriv overskrift her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19906" y="2159502"/>
            <a:ext cx="10078688" cy="4032000"/>
          </a:xfrm>
        </p:spPr>
        <p:txBody>
          <a:bodyPr/>
          <a:lstStyle>
            <a:lvl1pPr>
              <a:buClr>
                <a:schemeClr val="bg1"/>
              </a:buClr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 marL="3160111" indent="-28575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a-DK" altLang="da-DK" dirty="0" smtClean="0"/>
              <a:t>Skriv tekst eller klik på ikon for at tilføje indhold</a:t>
            </a:r>
            <a:br>
              <a:rPr lang="da-DK" altLang="da-DK" dirty="0" smtClean="0"/>
            </a:br>
            <a:r>
              <a:rPr lang="da-DK" altLang="da-DK" dirty="0" smtClean="0"/>
              <a:t/>
            </a:r>
            <a:br>
              <a:rPr lang="da-DK" altLang="da-DK" dirty="0" smtClean="0"/>
            </a:br>
            <a:r>
              <a:rPr lang="da-DK" altLang="da-DK" dirty="0" smtClean="0"/>
              <a:t/>
            </a:r>
            <a:br>
              <a:rPr lang="da-DK" altLang="da-DK" dirty="0" smtClean="0"/>
            </a:br>
            <a:endParaRPr lang="da-DK" altLang="da-DK" dirty="0" smtClean="0"/>
          </a:p>
        </p:txBody>
      </p:sp>
    </p:spTree>
    <p:extLst>
      <p:ext uri="{BB962C8B-B14F-4D97-AF65-F5344CB8AC3E}">
        <p14:creationId xmlns:p14="http://schemas.microsoft.com/office/powerpoint/2010/main" val="2430491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tekst bullit-form_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lvl="0"/>
            <a:r>
              <a:rPr lang="da-DK" altLang="da-DK" dirty="0" smtClean="0"/>
              <a:t>Skriv overskrift her</a:t>
            </a:r>
          </a:p>
        </p:txBody>
      </p:sp>
      <p:sp>
        <p:nvSpPr>
          <p:cNvPr id="5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19906" y="2159502"/>
            <a:ext cx="10078688" cy="4032000"/>
          </a:xfrm>
        </p:spPr>
        <p:txBody>
          <a:bodyPr/>
          <a:lstStyle>
            <a:lvl1pPr marL="457200" indent="-45720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1pPr>
            <a:lvl2pPr>
              <a:buClr>
                <a:schemeClr val="accent3"/>
              </a:buClr>
              <a:defRPr/>
            </a:lvl2pPr>
            <a:lvl3pPr>
              <a:buClr>
                <a:schemeClr val="accent3"/>
              </a:buClr>
              <a:defRPr/>
            </a:lvl3pPr>
            <a:lvl4pPr>
              <a:buClr>
                <a:schemeClr val="accent3"/>
              </a:buClr>
              <a:defRPr/>
            </a:lvl4pPr>
            <a:lvl5pPr marL="3160111" indent="-285750">
              <a:buClr>
                <a:schemeClr val="accent3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da-DK" altLang="da-DK" dirty="0" smtClean="0"/>
              <a:t>skriv tekst i </a:t>
            </a:r>
            <a:r>
              <a:rPr lang="da-DK" altLang="da-DK" dirty="0" err="1" smtClean="0"/>
              <a:t>bullit</a:t>
            </a:r>
            <a:r>
              <a:rPr lang="da-DK" altLang="da-DK" dirty="0" smtClean="0"/>
              <a:t>-form</a:t>
            </a:r>
          </a:p>
          <a:p>
            <a:pPr lvl="2"/>
            <a:r>
              <a:rPr lang="da-DK" altLang="da-DK" dirty="0" smtClean="0"/>
              <a:t>andet niveau</a:t>
            </a:r>
          </a:p>
          <a:p>
            <a:pPr lvl="3"/>
            <a:r>
              <a:rPr lang="da-DK" altLang="da-DK" dirty="0" smtClean="0"/>
              <a:t>tredje niveau</a:t>
            </a:r>
          </a:p>
          <a:p>
            <a:pPr lvl="4"/>
            <a:r>
              <a:rPr lang="da-DK" altLang="da-DK" dirty="0" smtClean="0"/>
              <a:t>fjerde niveau</a:t>
            </a:r>
          </a:p>
        </p:txBody>
      </p:sp>
    </p:spTree>
    <p:extLst>
      <p:ext uri="{BB962C8B-B14F-4D97-AF65-F5344CB8AC3E}">
        <p14:creationId xmlns:p14="http://schemas.microsoft.com/office/powerpoint/2010/main" val="1664508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MIDT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bg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da-DK" altLang="da-DK" dirty="0" smtClean="0"/>
              <a:t>Skriv tekst eller klik på ikon for at tilføje indhold</a:t>
            </a:r>
            <a:br>
              <a:rPr lang="da-DK" altLang="da-DK" dirty="0" smtClean="0"/>
            </a:br>
            <a:r>
              <a:rPr lang="da-DK" altLang="da-DK" dirty="0" smtClean="0"/>
              <a:t/>
            </a:r>
            <a:br>
              <a:rPr lang="da-DK" altLang="da-DK" dirty="0" smtClean="0"/>
            </a:br>
            <a:r>
              <a:rPr lang="da-DK" altLang="da-DK" dirty="0" smtClean="0"/>
              <a:t/>
            </a:r>
            <a:br>
              <a:rPr lang="da-DK" altLang="da-DK" dirty="0" smtClean="0"/>
            </a:br>
            <a:endParaRPr lang="da-DK" altLang="da-DK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 lvl="0"/>
            <a:r>
              <a:rPr lang="da-DK" altLang="da-DK" dirty="0" smtClean="0"/>
              <a:t>Skriv overskrift her</a:t>
            </a:r>
          </a:p>
        </p:txBody>
      </p:sp>
    </p:spTree>
    <p:extLst>
      <p:ext uri="{BB962C8B-B14F-4D97-AF65-F5344CB8AC3E}">
        <p14:creationId xmlns:p14="http://schemas.microsoft.com/office/powerpoint/2010/main" val="874690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_MIDTRØ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0" y="576000"/>
            <a:ext cx="12190413" cy="5940000"/>
          </a:xfrm>
          <a:prstGeom prst="rect">
            <a:avLst/>
          </a:prstGeom>
          <a:solidFill>
            <a:schemeClr val="tx2"/>
          </a:solidFill>
          <a:ln w="152400"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a-DK" altLang="da-DK" dirty="0" smtClean="0"/>
              <a:t>Skriv overskrift her</a:t>
            </a:r>
          </a:p>
        </p:txBody>
      </p:sp>
      <p:sp>
        <p:nvSpPr>
          <p:cNvPr id="6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719906" y="2159502"/>
            <a:ext cx="10078688" cy="40320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bg1"/>
              </a:buClr>
              <a:defRPr/>
            </a:lvl2pPr>
            <a:lvl3pPr>
              <a:buClr>
                <a:schemeClr val="bg1"/>
              </a:buClr>
              <a:defRPr/>
            </a:lvl3pPr>
            <a:lvl4pPr>
              <a:buClr>
                <a:schemeClr val="bg1"/>
              </a:buClr>
              <a:defRPr/>
            </a:lvl4pPr>
            <a:lvl5pPr>
              <a:buClr>
                <a:schemeClr val="bg1"/>
              </a:buClr>
              <a:defRPr/>
            </a:lvl5pPr>
          </a:lstStyle>
          <a:p>
            <a:pPr lvl="0"/>
            <a:r>
              <a:rPr lang="da-DK" altLang="da-DK" dirty="0" smtClean="0"/>
              <a:t>Skriv tekst eller klik på ikon for at tilføje indhold</a:t>
            </a:r>
            <a:br>
              <a:rPr lang="da-DK" altLang="da-DK" dirty="0" smtClean="0"/>
            </a:br>
            <a:r>
              <a:rPr lang="da-DK" altLang="da-DK" dirty="0" smtClean="0"/>
              <a:t/>
            </a:r>
            <a:br>
              <a:rPr lang="da-DK" altLang="da-DK" dirty="0" smtClean="0"/>
            </a:br>
            <a:r>
              <a:rPr lang="da-DK" altLang="da-DK" dirty="0" smtClean="0"/>
              <a:t/>
            </a:r>
            <a:br>
              <a:rPr lang="da-DK" altLang="da-DK" dirty="0" smtClean="0"/>
            </a:br>
            <a:endParaRPr lang="da-DK" altLang="da-DK" dirty="0" smtClean="0"/>
          </a:p>
        </p:txBody>
      </p:sp>
    </p:spTree>
    <p:extLst>
      <p:ext uri="{BB962C8B-B14F-4D97-AF65-F5344CB8AC3E}">
        <p14:creationId xmlns:p14="http://schemas.microsoft.com/office/powerpoint/2010/main" val="316453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719906" y="1188000"/>
            <a:ext cx="10078688" cy="9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 smtClean="0"/>
              <a:t>Skriv overskrift her</a:t>
            </a:r>
          </a:p>
        </p:txBody>
      </p:sp>
      <p:sp>
        <p:nvSpPr>
          <p:cNvPr id="37893" name="Rectangle 5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719906" y="2159502"/>
            <a:ext cx="10078688" cy="4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dirty="0" smtClean="0"/>
              <a:t>Skriv tekst</a:t>
            </a:r>
          </a:p>
          <a:p>
            <a:pPr lvl="1"/>
            <a:r>
              <a:rPr lang="da-DK" altLang="da-DK" dirty="0" smtClean="0"/>
              <a:t>skriv tekst i </a:t>
            </a:r>
            <a:r>
              <a:rPr lang="da-DK" altLang="da-DK" dirty="0" err="1" smtClean="0"/>
              <a:t>bullit</a:t>
            </a:r>
            <a:r>
              <a:rPr lang="da-DK" altLang="da-DK" dirty="0" smtClean="0"/>
              <a:t>-form</a:t>
            </a:r>
          </a:p>
          <a:p>
            <a:pPr lvl="2"/>
            <a:r>
              <a:rPr lang="da-DK" altLang="da-DK" dirty="0" smtClean="0"/>
              <a:t>andet niveau</a:t>
            </a:r>
          </a:p>
          <a:p>
            <a:pPr lvl="3"/>
            <a:r>
              <a:rPr lang="da-DK" altLang="da-DK" dirty="0" smtClean="0"/>
              <a:t>tredje niveau</a:t>
            </a:r>
          </a:p>
          <a:p>
            <a:pPr lvl="4"/>
            <a:r>
              <a:rPr lang="da-DK" altLang="da-DK" dirty="0" smtClean="0"/>
              <a:t>fjerde niveau</a:t>
            </a:r>
          </a:p>
        </p:txBody>
      </p:sp>
      <p:sp>
        <p:nvSpPr>
          <p:cNvPr id="26" name="Rectangle 7"/>
          <p:cNvSpPr txBox="1">
            <a:spLocks noChangeArrowheads="1"/>
          </p:cNvSpPr>
          <p:nvPr/>
        </p:nvSpPr>
        <p:spPr bwMode="auto">
          <a:xfrm>
            <a:off x="8964000" y="6444000"/>
            <a:ext cx="3098397" cy="30804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da-DK"/>
            </a:defPPr>
            <a:lvl1pPr marL="0" algn="r" defTabSz="914400" rtl="0" eaLnBrk="0" latinLnBrk="0" hangingPunct="0">
              <a:defRPr sz="9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66C9427-3C37-4B67-A51B-8175507267F1}" type="slidenum">
              <a:rPr lang="da-DK" altLang="da-DK" sz="800" b="1" smtClean="0">
                <a:solidFill>
                  <a:schemeClr val="bg2"/>
                </a:solidFill>
              </a:rPr>
              <a:pPr>
                <a:defRPr/>
              </a:pPr>
              <a:t>‹nr.›</a:t>
            </a:fld>
            <a:r>
              <a:rPr lang="da-DK" altLang="da-DK" sz="800" b="1" dirty="0" smtClean="0">
                <a:solidFill>
                  <a:schemeClr val="bg2"/>
                </a:solidFill>
              </a:rPr>
              <a:t>  ▪  www.regionmidtjylland.dk</a:t>
            </a:r>
            <a:endParaRPr lang="da-DK" altLang="da-DK" sz="800" b="1" dirty="0">
              <a:solidFill>
                <a:schemeClr val="bg2"/>
              </a:solidFill>
            </a:endParaRPr>
          </a:p>
        </p:txBody>
      </p:sp>
      <p:pic>
        <p:nvPicPr>
          <p:cNvPr id="2" name="Billede 1"/>
          <p:cNvPicPr preferRelativeResize="0"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000" y="108000"/>
            <a:ext cx="841358" cy="40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304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62" r:id="rId2"/>
    <p:sldLayoutId id="2147483853" r:id="rId3"/>
    <p:sldLayoutId id="2147483852" r:id="rId4"/>
    <p:sldLayoutId id="2147483861" r:id="rId5"/>
    <p:sldLayoutId id="2147483837" r:id="rId6"/>
    <p:sldLayoutId id="2147483860" r:id="rId7"/>
    <p:sldLayoutId id="2147483851" r:id="rId8"/>
    <p:sldLayoutId id="2147483850" r:id="rId9"/>
    <p:sldLayoutId id="2147483868" r:id="rId10"/>
    <p:sldLayoutId id="2147483854" r:id="rId11"/>
    <p:sldLayoutId id="2147483867" r:id="rId12"/>
    <p:sldLayoutId id="2147483842" r:id="rId13"/>
    <p:sldLayoutId id="2147483838" r:id="rId14"/>
    <p:sldLayoutId id="2147483849" r:id="rId15"/>
    <p:sldLayoutId id="2147483839" r:id="rId16"/>
    <p:sldLayoutId id="2147483840" r:id="rId17"/>
    <p:sldLayoutId id="2147483844" r:id="rId18"/>
    <p:sldLayoutId id="2147483845" r:id="rId19"/>
    <p:sldLayoutId id="2147483855" r:id="rId20"/>
    <p:sldLayoutId id="2147483857" r:id="rId21"/>
    <p:sldLayoutId id="2147483859" r:id="rId22"/>
    <p:sldLayoutId id="2147483846" r:id="rId23"/>
    <p:sldLayoutId id="2147483856" r:id="rId24"/>
    <p:sldLayoutId id="2147483863" r:id="rId25"/>
    <p:sldLayoutId id="2147483864" r:id="rId26"/>
    <p:sldLayoutId id="2147483865" r:id="rId27"/>
    <p:sldLayoutId id="2147483866" r:id="rId28"/>
    <p:sldLayoutId id="2147483869" r:id="rId2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5pPr>
      <a:lvl6pPr marL="609585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6pPr>
      <a:lvl7pPr marL="1219170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7pPr>
      <a:lvl8pPr marL="1828754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8pPr>
      <a:lvl9pPr marL="2438339"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4000" b="1">
          <a:solidFill>
            <a:srgbClr val="3F3018"/>
          </a:solidFill>
          <a:latin typeface="Verdan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20000"/>
        </a:spcAft>
        <a:buClr>
          <a:schemeClr val="accent3"/>
        </a:buClr>
        <a:buSzTx/>
        <a:buFont typeface="Wingdings" pitchFamily="2" charset="2"/>
        <a:buNone/>
        <a:tabLst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198003" indent="-364058" algn="l" rtl="0" eaLnBrk="1" fontAlgn="base" hangingPunct="1">
        <a:spcBef>
          <a:spcPct val="0"/>
        </a:spcBef>
        <a:spcAft>
          <a:spcPct val="20000"/>
        </a:spcAft>
        <a:buClr>
          <a:schemeClr val="accent3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</a:defRPr>
      </a:lvl2pPr>
      <a:lvl3pPr marL="1790655" indent="-241294" algn="l" rtl="0" eaLnBrk="1" fontAlgn="base" hangingPunct="1">
        <a:spcBef>
          <a:spcPct val="0"/>
        </a:spcBef>
        <a:spcAft>
          <a:spcPct val="20000"/>
        </a:spcAft>
        <a:buClr>
          <a:schemeClr val="accent3"/>
        </a:buClr>
        <a:buFont typeface="Wingdings" pitchFamily="2" charset="2"/>
        <a:buChar char="§"/>
        <a:defRPr sz="2600">
          <a:solidFill>
            <a:schemeClr val="tx1"/>
          </a:solidFill>
          <a:latin typeface="+mn-lt"/>
        </a:defRPr>
      </a:lvl3pPr>
      <a:lvl4pPr marL="2523004" indent="-243411" algn="l" rtl="0" eaLnBrk="1" fontAlgn="base" hangingPunct="1">
        <a:spcBef>
          <a:spcPct val="0"/>
        </a:spcBef>
        <a:spcAft>
          <a:spcPct val="20000"/>
        </a:spcAft>
        <a:buClr>
          <a:schemeClr val="accent3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4pPr>
      <a:lvl5pPr marL="3109306" indent="-234945" algn="l" rtl="0" eaLnBrk="1" fontAlgn="base" hangingPunct="1">
        <a:spcBef>
          <a:spcPct val="0"/>
        </a:spcBef>
        <a:spcAft>
          <a:spcPct val="20000"/>
        </a:spcAft>
        <a:buClr>
          <a:schemeClr val="accent3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3718891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6pPr>
      <a:lvl7pPr marL="4328476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7pPr>
      <a:lvl8pPr marL="4938061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8pPr>
      <a:lvl9pPr marL="5547645" indent="-234945" algn="l" rtl="0" eaLnBrk="1" fontAlgn="base" hangingPunct="1">
        <a:spcBef>
          <a:spcPct val="0"/>
        </a:spcBef>
        <a:spcAft>
          <a:spcPct val="20000"/>
        </a:spcAft>
        <a:buClr>
          <a:schemeClr val="accent2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>
          <a:xfrm>
            <a:off x="1799433" y="-314622"/>
            <a:ext cx="8231505" cy="1143265"/>
          </a:xfrm>
        </p:spPr>
        <p:txBody>
          <a:bodyPr/>
          <a:lstStyle/>
          <a:p>
            <a:pPr algn="ctr"/>
            <a:r>
              <a:rPr lang="da-DK" altLang="da-DK" dirty="0" smtClean="0"/>
              <a:t>Årshjul/’indflydelseshjul</a:t>
            </a:r>
            <a:r>
              <a:rPr lang="da-DK" altLang="da-DK" dirty="0" smtClean="0"/>
              <a:t>’</a:t>
            </a:r>
            <a:endParaRPr lang="da-DK" altLang="da-DK" dirty="0" smtClean="0"/>
          </a:p>
        </p:txBody>
      </p:sp>
      <p:graphicFrame>
        <p:nvGraphicFramePr>
          <p:cNvPr id="6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909244"/>
              </p:ext>
            </p:extLst>
          </p:nvPr>
        </p:nvGraphicFramePr>
        <p:xfrm>
          <a:off x="1054646" y="981522"/>
          <a:ext cx="9073008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ol 1"/>
          <p:cNvSpPr/>
          <p:nvPr/>
        </p:nvSpPr>
        <p:spPr>
          <a:xfrm>
            <a:off x="5231110" y="5662042"/>
            <a:ext cx="936104" cy="936104"/>
          </a:xfrm>
          <a:prstGeom prst="sun">
            <a:avLst/>
          </a:prstGeom>
          <a:solidFill>
            <a:srgbClr val="FFFF00"/>
          </a:solidFill>
          <a:ln w="3175" cap="sq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solidFill>
                <a:srgbClr val="3F3018"/>
              </a:solidFill>
            </a:endParaRPr>
          </a:p>
        </p:txBody>
      </p:sp>
      <p:sp>
        <p:nvSpPr>
          <p:cNvPr id="3" name="Tekstfelt 2"/>
          <p:cNvSpPr txBox="1"/>
          <p:nvPr/>
        </p:nvSpPr>
        <p:spPr>
          <a:xfrm>
            <a:off x="4979082" y="3589779"/>
            <a:ext cx="14401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000" b="1" dirty="0" smtClean="0"/>
              <a:t>Hver tirsdag </a:t>
            </a:r>
          </a:p>
          <a:p>
            <a:pPr algn="ctr"/>
            <a:r>
              <a:rPr lang="da-DK" sz="1000" b="1" dirty="0" smtClean="0"/>
              <a:t>kl. 12 </a:t>
            </a:r>
          </a:p>
          <a:p>
            <a:pPr algn="ctr"/>
            <a:r>
              <a:rPr lang="da-DK" sz="1000" b="1" dirty="0" smtClean="0"/>
              <a:t>Matrikelmøde</a:t>
            </a:r>
            <a:endParaRPr lang="da-DK" sz="1000" b="1" dirty="0"/>
          </a:p>
        </p:txBody>
      </p:sp>
      <p:grpSp>
        <p:nvGrpSpPr>
          <p:cNvPr id="7" name="Gruppe 6"/>
          <p:cNvGrpSpPr/>
          <p:nvPr/>
        </p:nvGrpSpPr>
        <p:grpSpPr>
          <a:xfrm>
            <a:off x="2494806" y="2709714"/>
            <a:ext cx="1656184" cy="360040"/>
            <a:chOff x="4073550" y="1211"/>
            <a:chExt cx="1293612" cy="400474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8" name="Afrundet rektangel 7"/>
            <p:cNvSpPr/>
            <p:nvPr/>
          </p:nvSpPr>
          <p:spPr>
            <a:xfrm>
              <a:off x="4073550" y="1211"/>
              <a:ext cx="1293612" cy="40047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Afrundet rektangel 4"/>
            <p:cNvSpPr txBox="1"/>
            <p:nvPr/>
          </p:nvSpPr>
          <p:spPr>
            <a:xfrm>
              <a:off x="4105124" y="1211"/>
              <a:ext cx="1262038" cy="40047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900" b="1" kern="1200" dirty="0" smtClean="0">
                  <a:solidFill>
                    <a:schemeClr val="tx1"/>
                  </a:solidFill>
                </a:rPr>
                <a:t>2. møde kvalitetsudvalg</a:t>
              </a:r>
              <a:endParaRPr lang="da-DK" sz="9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uppe 9"/>
          <p:cNvGrpSpPr/>
          <p:nvPr/>
        </p:nvGrpSpPr>
        <p:grpSpPr>
          <a:xfrm>
            <a:off x="2638822" y="5085978"/>
            <a:ext cx="1296144" cy="360040"/>
            <a:chOff x="4073550" y="1211"/>
            <a:chExt cx="1293612" cy="400474"/>
          </a:xfrm>
          <a:solidFill>
            <a:srgbClr val="FF0000"/>
          </a:solidFill>
        </p:grpSpPr>
        <p:sp>
          <p:nvSpPr>
            <p:cNvPr id="11" name="Afrundet rektangel 10"/>
            <p:cNvSpPr/>
            <p:nvPr/>
          </p:nvSpPr>
          <p:spPr>
            <a:xfrm>
              <a:off x="4073550" y="1211"/>
              <a:ext cx="1293612" cy="40047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Afrundet rektangel 4"/>
            <p:cNvSpPr txBox="1"/>
            <p:nvPr/>
          </p:nvSpPr>
          <p:spPr>
            <a:xfrm>
              <a:off x="4105124" y="1211"/>
              <a:ext cx="1262038" cy="32037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900" b="1" kern="1200" dirty="0" smtClean="0">
                  <a:solidFill>
                    <a:schemeClr val="tx1"/>
                  </a:solidFill>
                </a:rPr>
                <a:t>2. møde LUK</a:t>
              </a:r>
              <a:endParaRPr lang="da-DK" sz="900" b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49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RM-farver&amp;quot;&quot;/&gt;&lt;property id=&quot;20307&quot; value=&quot;256&quot;/&gt;&lt;/object&gt;&lt;object type=&quot;3&quot; unique_id=&quot;10005&quot;&gt;&lt;property id=&quot;20148&quot; value=&quot;5&quot;/&gt;&lt;property id=&quot;20300&quot; value=&quot;Slide 3 - &amp;quot;RM med petrol&amp;quot;&quot;/&gt;&lt;property id=&quot;20307&quot; value=&quot;257&quot;/&gt;&lt;/object&gt;&lt;object type=&quot;3&quot; unique_id=&quot;10006&quot;&gt;&lt;property id=&quot;20148&quot; value=&quot;5&quot;/&gt;&lt;property id=&quot;20300&quot; value=&quot;Slide 2 - &amp;quot;Overskrift&amp;quot;&quot;/&gt;&lt;property id=&quot;20307&quot; value=&quot;260&quot;/&gt;&lt;/object&gt;&lt;object type=&quot;3&quot; unique_id=&quot;10007&quot;&gt;&lt;property id=&quot;20148&quot; value=&quot;5&quot;/&gt;&lt;property id=&quot;20300&quot; value=&quot;Slide 4 - &amp;quot;Overskrift&amp;quot;&quot;/&gt;&lt;property id=&quot;20307&quot; value=&quot;261&quot;/&gt;&lt;/object&gt;&lt;object type=&quot;3&quot; unique_id=&quot;10008&quot;&gt;&lt;property id=&quot;20148&quot; value=&quot;5&quot;/&gt;&lt;property id=&quot;20300&quot; value=&quot;Slide 5 - &amp;quot;RM med grøn&amp;quot;&quot;/&gt;&lt;property id=&quot;20307&quot; value=&quot;258&quot;/&gt;&lt;/object&gt;&lt;object type=&quot;3&quot; unique_id=&quot;10009&quot;&gt;&lt;property id=&quot;20148&quot; value=&quot;5&quot;/&gt;&lt;property id=&quot;20300&quot; value=&quot;Slide 6 - &amp;quot;Overskrift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RM med orange&amp;quot;&quot;/&gt;&lt;property id=&quot;20307&quot; value=&quot;259&quot;/&gt;&lt;/object&gt;&lt;object type=&quot;3&quot; unique_id=&quot;10011&quot;&gt;&lt;property id=&quot;20148&quot; value=&quot;5&quot;/&gt;&lt;property id=&quot;20300&quot; value=&quot;Slide 8 - &amp;quot;Overskrift&amp;quot;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RM-multicolour_16-9_v02">
  <a:themeElements>
    <a:clrScheme name="RM Multicolour2">
      <a:dk1>
        <a:srgbClr val="000000"/>
      </a:dk1>
      <a:lt1>
        <a:srgbClr val="FFFFFF"/>
      </a:lt1>
      <a:dk2>
        <a:srgbClr val="990033"/>
      </a:dk2>
      <a:lt2>
        <a:srgbClr val="EFECE6"/>
      </a:lt2>
      <a:accent1>
        <a:srgbClr val="CCCC66"/>
      </a:accent1>
      <a:accent2>
        <a:srgbClr val="256575"/>
      </a:accent2>
      <a:accent3>
        <a:srgbClr val="CC6633"/>
      </a:accent3>
      <a:accent4>
        <a:srgbClr val="9B9B50"/>
      </a:accent4>
      <a:accent5>
        <a:srgbClr val="84715E"/>
      </a:accent5>
      <a:accent6>
        <a:srgbClr val="990033"/>
      </a:accent6>
      <a:hlink>
        <a:srgbClr val="990033"/>
      </a:hlink>
      <a:folHlink>
        <a:srgbClr val="113F49"/>
      </a:folHlink>
    </a:clrScheme>
    <a:fontScheme name="01a_RMdias_BRE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 cap="sq">
          <a:solidFill>
            <a:schemeClr val="tx1"/>
          </a:solidFill>
        </a:ln>
      </a:spPr>
      <a:bodyPr rtlCol="0" anchor="ctr"/>
      <a:lstStyle>
        <a:defPPr algn="ctr">
          <a:defRPr dirty="0">
            <a:solidFill>
              <a:srgbClr val="3F3018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alt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01a_RMdias_BRED 1">
        <a:dk1>
          <a:srgbClr val="3F3018"/>
        </a:dk1>
        <a:lt1>
          <a:srgbClr val="FFFFFF"/>
        </a:lt1>
        <a:dk2>
          <a:srgbClr val="990033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FFFFFF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2">
        <a:dk1>
          <a:srgbClr val="3F3018"/>
        </a:dk1>
        <a:lt1>
          <a:srgbClr val="E3DFD4"/>
        </a:lt1>
        <a:dk2>
          <a:srgbClr val="84715E"/>
        </a:dk2>
        <a:lt2>
          <a:srgbClr val="D2D2D2"/>
        </a:lt2>
        <a:accent1>
          <a:srgbClr val="E3DFD4"/>
        </a:accent1>
        <a:accent2>
          <a:srgbClr val="84715E"/>
        </a:accent2>
        <a:accent3>
          <a:srgbClr val="EFECE6"/>
        </a:accent3>
        <a:accent4>
          <a:srgbClr val="342713"/>
        </a:accent4>
        <a:accent5>
          <a:srgbClr val="EFECE6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_RMdias_BRED 3">
        <a:dk1>
          <a:srgbClr val="760027"/>
        </a:dk1>
        <a:lt1>
          <a:srgbClr val="E3DFD4"/>
        </a:lt1>
        <a:dk2>
          <a:srgbClr val="990033"/>
        </a:dk2>
        <a:lt2>
          <a:srgbClr val="FFFFFF"/>
        </a:lt2>
        <a:accent1>
          <a:srgbClr val="E3DFD4"/>
        </a:accent1>
        <a:accent2>
          <a:srgbClr val="84715E"/>
        </a:accent2>
        <a:accent3>
          <a:srgbClr val="CAAAAD"/>
        </a:accent3>
        <a:accent4>
          <a:srgbClr val="C2BEB5"/>
        </a:accent4>
        <a:accent5>
          <a:srgbClr val="EFECE6"/>
        </a:accent5>
        <a:accent6>
          <a:srgbClr val="776654"/>
        </a:accent6>
        <a:hlink>
          <a:srgbClr val="3F3018"/>
        </a:hlink>
        <a:folHlink>
          <a:srgbClr val="3F301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_RMdias_BRED 4">
        <a:dk1>
          <a:srgbClr val="3F3018"/>
        </a:dk1>
        <a:lt1>
          <a:srgbClr val="84715E"/>
        </a:lt1>
        <a:dk2>
          <a:srgbClr val="E3DFD4"/>
        </a:dk2>
        <a:lt2>
          <a:srgbClr val="655647"/>
        </a:lt2>
        <a:accent1>
          <a:srgbClr val="3F3018"/>
        </a:accent1>
        <a:accent2>
          <a:srgbClr val="84715E"/>
        </a:accent2>
        <a:accent3>
          <a:srgbClr val="C2BBB6"/>
        </a:accent3>
        <a:accent4>
          <a:srgbClr val="342713"/>
        </a:accent4>
        <a:accent5>
          <a:srgbClr val="AFADAB"/>
        </a:accent5>
        <a:accent6>
          <a:srgbClr val="776654"/>
        </a:accent6>
        <a:hlink>
          <a:srgbClr val="990033"/>
        </a:hlink>
        <a:folHlink>
          <a:srgbClr val="3F301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æsentation1" id="{026B9C26-36EA-4739-B75C-F4B01A0B7BEC}" vid="{9235BEF5-F166-4813-91EC-35E9200DD150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65</Words>
  <Application>Microsoft Office PowerPoint</Application>
  <PresentationFormat>Brugerdefineret</PresentationFormat>
  <Paragraphs>33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Calibri</vt:lpstr>
      <vt:lpstr>Verdana</vt:lpstr>
      <vt:lpstr>Wingdings</vt:lpstr>
      <vt:lpstr>RM-multicolour_16-9_v02</vt:lpstr>
      <vt:lpstr>Årshjul/’indflydelseshjul’</vt:lpstr>
    </vt:vector>
  </TitlesOfParts>
  <Company>Region Midtjylland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Årshjul/’indflydelseshjul’</dc:title>
  <dc:creator>Kate Juul Strandgaard</dc:creator>
  <cp:lastModifiedBy>Anne Hansen</cp:lastModifiedBy>
  <cp:revision>12</cp:revision>
  <cp:lastPrinted>2020-01-23T11:37:56Z</cp:lastPrinted>
  <dcterms:created xsi:type="dcterms:W3CDTF">2021-04-28T10:00:45Z</dcterms:created>
  <dcterms:modified xsi:type="dcterms:W3CDTF">2022-08-24T10:00:30Z</dcterms:modified>
</cp:coreProperties>
</file>