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59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47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96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50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0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59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6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51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2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96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94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1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E0F7-993B-418F-8A0A-F942B75DD5A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36681-F2D9-4AB7-8186-E5A6765A9A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55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slideLayout" Target="../slideLayouts/slideLayout7.xml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audio" Target="../media/media11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microsoft.com/office/2007/relationships/media" Target="../media/media11.m4a"/><Relationship Id="rId5" Type="http://schemas.microsoft.com/office/2007/relationships/media" Target="../media/media8.m4a"/><Relationship Id="rId10" Type="http://schemas.openxmlformats.org/officeDocument/2006/relationships/audio" Target="../media/media10.m4a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5" Type="http://schemas.microsoft.com/office/2007/relationships/media" Target="../media/media16.m4a"/><Relationship Id="rId10" Type="http://schemas.openxmlformats.org/officeDocument/2006/relationships/image" Target="../media/image5.png"/><Relationship Id="rId4" Type="http://schemas.openxmlformats.org/officeDocument/2006/relationships/audio" Target="../media/media15.m4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3" Type="http://schemas.microsoft.com/office/2007/relationships/media" Target="../media/media20.m4a"/><Relationship Id="rId7" Type="http://schemas.microsoft.com/office/2007/relationships/media" Target="../media/media22.m4a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openxmlformats.org/officeDocument/2006/relationships/image" Target="../media/image6.png"/><Relationship Id="rId5" Type="http://schemas.microsoft.com/office/2007/relationships/media" Target="../media/media21.m4a"/><Relationship Id="rId10" Type="http://schemas.openxmlformats.org/officeDocument/2006/relationships/image" Target="../media/image2.png"/><Relationship Id="rId4" Type="http://schemas.openxmlformats.org/officeDocument/2006/relationships/audio" Target="../media/media20.m4a"/><Relationship Id="rId9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4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65539" y="2893671"/>
            <a:ext cx="5702460" cy="2621304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</a:pPr>
            <a:r>
              <a:rPr lang="da-DK" sz="7200" b="1" dirty="0" smtClean="0"/>
              <a:t>Kollegial sparring</a:t>
            </a:r>
            <a:br>
              <a:rPr lang="da-DK" sz="7200" b="1" dirty="0" smtClean="0"/>
            </a:br>
            <a:r>
              <a:rPr lang="da-DK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a-DK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Læs evt. procedure for kollegial sparring</a:t>
            </a:r>
            <a:br>
              <a:rPr lang="da-DK" sz="2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0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Skema </a:t>
            </a:r>
            <a:r>
              <a:rPr lang="da-DK" sz="2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 kollegial </a:t>
            </a:r>
            <a:r>
              <a:rPr lang="da-DK" sz="2000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sparring skal</a:t>
            </a:r>
            <a:r>
              <a:rPr lang="da-DK" sz="2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udfyldes</a:t>
            </a:r>
            <a:r>
              <a:rPr lang="da-DK" sz="7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a-DK" sz="7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sz="72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865" y="360503"/>
            <a:ext cx="4652100" cy="6005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Optaget ly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Optaget ly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2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55477" y="376015"/>
            <a:ext cx="10960248" cy="507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PLANLÆGNING - I</a:t>
            </a:r>
            <a:r>
              <a:rPr lang="da-DK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NDEN SEANCEN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a-DK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Afstemme rollefordeling</a:t>
            </a: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(beslutte </a:t>
            </a: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hvem der skal </a:t>
            </a: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superviseres, </a:t>
            </a: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 hvem </a:t>
            </a: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skal supervisere).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Udvælge </a:t>
            </a: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</a:t>
            </a: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patient, </a:t>
            </a: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vil bruge som medie. 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Patienten skal have </a:t>
            </a: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lænderygsmerter.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skal gerne være en første konsultation, </a:t>
            </a: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kan også være med en patient i forløb, som der ønskes sparring på.</a:t>
            </a:r>
            <a:endParaRPr lang="da-DK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Planlægning og booking af </a:t>
            </a: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seancen:</a:t>
            </a: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 </a:t>
            </a:r>
            <a:r>
              <a:rPr lang="da-DK" sz="2000" dirty="0" smtClean="0"/>
              <a:t>Aftal </a:t>
            </a:r>
            <a:r>
              <a:rPr lang="da-DK" sz="2000" dirty="0"/>
              <a:t>tid med den pågældende patient og afklar, at det er i orden med patienten, at der er en ekstra kliniker med ved konsultationen 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Afsæt </a:t>
            </a: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1-1,5 time i jeres </a:t>
            </a:r>
            <a:r>
              <a:rPr lang="da-D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kalendere til seancen (ca. 1 time til patient konsultationen + 30 min. efterfølgende sparring).</a:t>
            </a:r>
          </a:p>
          <a:p>
            <a:pPr lvl="1">
              <a:lnSpc>
                <a:spcPct val="115000"/>
              </a:lnSpc>
            </a:pPr>
            <a:endParaRPr lang="da-D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da-DK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Optaget ly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Optaget ly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1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508" y="268861"/>
            <a:ext cx="11441221" cy="6273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ptage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074" y="193706"/>
            <a:ext cx="7086600" cy="50482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029" y="692207"/>
            <a:ext cx="8382087" cy="5719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ptage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46100" y="698500"/>
            <a:ext cx="92964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da-DK" sz="20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PROCEDURE FOR FEEDBACK</a:t>
            </a:r>
            <a:r>
              <a:rPr lang="da-DK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15000"/>
              </a:lnSpc>
            </a:pPr>
            <a:endParaRPr lang="da-DK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</a:pPr>
            <a:r>
              <a:rPr lang="da-DK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Når patienten har forladt lokalet drøftes konsultationen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Supervisor giver </a:t>
            </a:r>
            <a:r>
              <a:rPr lang="da-DK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 mundlig feedback på </a:t>
            </a:r>
            <a:r>
              <a:rPr lang="da-DK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formålet</a:t>
            </a:r>
            <a:r>
              <a:rPr lang="da-DK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(2-3 </a:t>
            </a:r>
            <a:r>
              <a:rPr lang="da-DK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min.)</a:t>
            </a:r>
            <a:endParaRPr lang="da-D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superviserede </a:t>
            </a:r>
            <a:r>
              <a:rPr lang="da-DK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skal herefter gentage feedbacken i korte vendinger (1 min.)</a:t>
            </a:r>
            <a:endParaRPr lang="da-D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superviserede </a:t>
            </a:r>
            <a:r>
              <a:rPr lang="da-DK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 </a:t>
            </a:r>
            <a:r>
              <a:rPr lang="da-DK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derefter dele </a:t>
            </a:r>
            <a:r>
              <a:rPr lang="da-DK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oplevelsen </a:t>
            </a:r>
            <a:r>
              <a:rPr lang="da-DK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 </a:t>
            </a:r>
            <a:r>
              <a:rPr lang="da-DK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konsultationen </a:t>
            </a:r>
            <a:r>
              <a:rPr lang="da-DK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(2-3 min</a:t>
            </a:r>
            <a:r>
              <a:rPr lang="da-DK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da-DK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Derefter </a:t>
            </a:r>
            <a:r>
              <a:rPr lang="da-DK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gangsættes sparring hvor seancen og formålet med supervisionen diskuteres i fællesskab (20 min.)</a:t>
            </a:r>
            <a:endParaRPr lang="en-GB" sz="2000" dirty="0"/>
          </a:p>
        </p:txBody>
      </p:sp>
      <p:pic>
        <p:nvPicPr>
          <p:cNvPr id="3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939" y="340475"/>
            <a:ext cx="10030042" cy="62348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ptage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53" y="304713"/>
            <a:ext cx="10079596" cy="5073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84854" y="645511"/>
            <a:ext cx="492238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 smtClean="0"/>
              <a:t>GODE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RÅD</a:t>
            </a:r>
            <a:endParaRPr lang="en-GB" sz="2000" b="1" dirty="0" smtClean="0"/>
          </a:p>
          <a:p>
            <a:endParaRPr lang="en-GB" sz="2000" dirty="0" smtClean="0"/>
          </a:p>
          <a:p>
            <a:r>
              <a:rPr lang="da-DK" sz="2000" b="1" dirty="0"/>
              <a:t>Råd til supervisor: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Vær kammeratligt</a:t>
            </a:r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Hold fokus</a:t>
            </a:r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Vær konkret</a:t>
            </a:r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Vær konstruktiv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/>
          </a:p>
          <a:p>
            <a:r>
              <a:rPr lang="da-DK" sz="2000" b="1" dirty="0"/>
              <a:t>Til klinikeren, der bliver superviseret: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Lyt </a:t>
            </a:r>
            <a:r>
              <a:rPr lang="da-DK" sz="2000" dirty="0"/>
              <a:t>til feedbacken og </a:t>
            </a:r>
            <a:r>
              <a:rPr lang="da-DK" sz="2000" dirty="0" smtClean="0"/>
              <a:t>tag evt. </a:t>
            </a:r>
            <a:r>
              <a:rPr lang="da-DK" sz="2000" dirty="0"/>
              <a:t>noter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Undskyld </a:t>
            </a:r>
            <a:r>
              <a:rPr lang="da-DK" sz="2000" dirty="0"/>
              <a:t>ikke din </a:t>
            </a:r>
            <a:r>
              <a:rPr lang="da-DK" sz="2000" dirty="0" smtClean="0"/>
              <a:t>adfærd</a:t>
            </a:r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Bed </a:t>
            </a:r>
            <a:r>
              <a:rPr lang="da-DK" sz="2000" dirty="0"/>
              <a:t>om konkrete </a:t>
            </a:r>
            <a:r>
              <a:rPr lang="da-DK" sz="2000" dirty="0" smtClean="0"/>
              <a:t>eksempler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Fortæl </a:t>
            </a:r>
            <a:r>
              <a:rPr lang="da-DK" sz="2000" dirty="0"/>
              <a:t>hvad du vil arbejde videre </a:t>
            </a:r>
            <a:r>
              <a:rPr lang="da-DK" sz="2000" dirty="0" smtClean="0"/>
              <a:t>med</a:t>
            </a:r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Optage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4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Widescreen</PresentationFormat>
  <Paragraphs>31</Paragraphs>
  <Slides>8</Slides>
  <Notes>0</Notes>
  <HiddenSlides>0</HiddenSlides>
  <MMClips>26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Office-tema</vt:lpstr>
      <vt:lpstr>Kollegial sparring  Læs evt. procedure for kollegial sparring Skema til kollegial sparring skal udfyldes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Region Midtjylland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Procedure for og skema til Kollegial sparring</dc:title>
  <dc:creator>Jeanette Trøstrup</dc:creator>
  <cp:lastModifiedBy>Maja Husted Hubeishy</cp:lastModifiedBy>
  <cp:revision>20</cp:revision>
  <dcterms:created xsi:type="dcterms:W3CDTF">2023-01-04T13:07:25Z</dcterms:created>
  <dcterms:modified xsi:type="dcterms:W3CDTF">2023-02-21T09:57:04Z</dcterms:modified>
</cp:coreProperties>
</file>