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8" r:id="rId2"/>
    <p:sldId id="444" r:id="rId3"/>
    <p:sldId id="430" r:id="rId4"/>
    <p:sldId id="422" r:id="rId5"/>
    <p:sldId id="445" r:id="rId6"/>
    <p:sldId id="431" r:id="rId7"/>
    <p:sldId id="434" r:id="rId8"/>
    <p:sldId id="485" r:id="rId9"/>
    <p:sldId id="450" r:id="rId10"/>
    <p:sldId id="452" r:id="rId11"/>
    <p:sldId id="484" r:id="rId12"/>
    <p:sldId id="481" r:id="rId13"/>
    <p:sldId id="479" r:id="rId14"/>
    <p:sldId id="477" r:id="rId15"/>
    <p:sldId id="478" r:id="rId16"/>
    <p:sldId id="480" r:id="rId17"/>
    <p:sldId id="471" r:id="rId18"/>
    <p:sldId id="472" r:id="rId19"/>
    <p:sldId id="473" r:id="rId20"/>
    <p:sldId id="474" r:id="rId21"/>
    <p:sldId id="475" r:id="rId22"/>
    <p:sldId id="476" r:id="rId23"/>
    <p:sldId id="455" r:id="rId24"/>
    <p:sldId id="283" r:id="rId25"/>
    <p:sldId id="451" r:id="rId26"/>
    <p:sldId id="482" r:id="rId27"/>
    <p:sldId id="467" r:id="rId28"/>
    <p:sldId id="346" r:id="rId29"/>
    <p:sldId id="305" r:id="rId30"/>
    <p:sldId id="412" r:id="rId31"/>
    <p:sldId id="303" r:id="rId32"/>
    <p:sldId id="419" r:id="rId33"/>
    <p:sldId id="470" r:id="rId34"/>
    <p:sldId id="421" r:id="rId35"/>
    <p:sldId id="424" r:id="rId36"/>
    <p:sldId id="417" r:id="rId37"/>
  </p:sldIdLst>
  <p:sldSz cx="9144000" cy="6858000" type="screen4x3"/>
  <p:notesSz cx="6797675" cy="9872663"/>
  <p:custDataLst>
    <p:tags r:id="rId40"/>
  </p:custDataLst>
  <p:defaultTextStyle>
    <a:defPPr>
      <a:defRPr lang="da-DK"/>
    </a:defPPr>
    <a:lvl1pPr algn="ctr"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ctr"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ctr"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ctr"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ctr"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E0E3"/>
    <a:srgbClr val="CFD0CE"/>
    <a:srgbClr val="FFFF99"/>
    <a:srgbClr val="FFFF00"/>
    <a:srgbClr val="FF0000"/>
    <a:srgbClr val="009999"/>
    <a:srgbClr val="00FF00"/>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90" y="3090"/>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145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448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pitchFamily="34" charset="0"/>
                <a:ea typeface="+mn-ea"/>
                <a:cs typeface="+mn-cs"/>
              </a:defRPr>
            </a:lvl1pPr>
          </a:lstStyle>
          <a:p>
            <a:pPr>
              <a:defRPr/>
            </a:pPr>
            <a:endParaRPr lang="da-DK"/>
          </a:p>
        </p:txBody>
      </p:sp>
      <p:sp>
        <p:nvSpPr>
          <p:cNvPr id="50179" name="Rectangle 3"/>
          <p:cNvSpPr>
            <a:spLocks noGrp="1" noChangeArrowheads="1"/>
          </p:cNvSpPr>
          <p:nvPr>
            <p:ph type="dt" sz="quarter" idx="1"/>
          </p:nvPr>
        </p:nvSpPr>
        <p:spPr bwMode="auto">
          <a:xfrm>
            <a:off x="3851275" y="0"/>
            <a:ext cx="29448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ea typeface="+mn-ea"/>
                <a:cs typeface="+mn-cs"/>
              </a:defRPr>
            </a:lvl1pPr>
          </a:lstStyle>
          <a:p>
            <a:pPr>
              <a:defRPr/>
            </a:pPr>
            <a:endParaRPr lang="da-DK"/>
          </a:p>
        </p:txBody>
      </p:sp>
      <p:sp>
        <p:nvSpPr>
          <p:cNvPr id="50180" name="Rectangle 4"/>
          <p:cNvSpPr>
            <a:spLocks noGrp="1" noChangeArrowheads="1"/>
          </p:cNvSpPr>
          <p:nvPr>
            <p:ph type="ftr" sz="quarter" idx="2"/>
          </p:nvPr>
        </p:nvSpPr>
        <p:spPr bwMode="auto">
          <a:xfrm>
            <a:off x="0" y="9377363"/>
            <a:ext cx="29448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pitchFamily="34" charset="0"/>
                <a:ea typeface="+mn-ea"/>
                <a:cs typeface="+mn-cs"/>
              </a:defRPr>
            </a:lvl1pPr>
          </a:lstStyle>
          <a:p>
            <a:pPr>
              <a:defRPr/>
            </a:pPr>
            <a:endParaRPr lang="da-DK"/>
          </a:p>
        </p:txBody>
      </p:sp>
      <p:sp>
        <p:nvSpPr>
          <p:cNvPr id="50181" name="Rectangle 5"/>
          <p:cNvSpPr>
            <a:spLocks noGrp="1" noChangeArrowheads="1"/>
          </p:cNvSpPr>
          <p:nvPr>
            <p:ph type="sldNum" sz="quarter" idx="3"/>
          </p:nvPr>
        </p:nvSpPr>
        <p:spPr bwMode="auto">
          <a:xfrm>
            <a:off x="3851275" y="9377363"/>
            <a:ext cx="29448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0D342EC7-7B02-436B-97FC-837BDC4655B5}" type="slidenum">
              <a:rPr lang="da-DK" altLang="da-DK"/>
              <a:pPr>
                <a:defRPr/>
              </a:pPr>
              <a:t>‹nr.›</a:t>
            </a:fld>
            <a:endParaRPr lang="da-DK" altLang="da-DK"/>
          </a:p>
        </p:txBody>
      </p:sp>
    </p:spTree>
    <p:extLst>
      <p:ext uri="{BB962C8B-B14F-4D97-AF65-F5344CB8AC3E}">
        <p14:creationId xmlns:p14="http://schemas.microsoft.com/office/powerpoint/2010/main" val="11118608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48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pitchFamily="34" charset="0"/>
                <a:ea typeface="+mn-ea"/>
                <a:cs typeface="+mn-cs"/>
              </a:defRPr>
            </a:lvl1pPr>
          </a:lstStyle>
          <a:p>
            <a:pPr>
              <a:defRPr/>
            </a:pPr>
            <a:endParaRPr lang="da-DK"/>
          </a:p>
        </p:txBody>
      </p:sp>
      <p:sp>
        <p:nvSpPr>
          <p:cNvPr id="9219" name="Rectangle 3"/>
          <p:cNvSpPr>
            <a:spLocks noGrp="1" noChangeArrowheads="1"/>
          </p:cNvSpPr>
          <p:nvPr>
            <p:ph type="dt" idx="1"/>
          </p:nvPr>
        </p:nvSpPr>
        <p:spPr bwMode="auto">
          <a:xfrm>
            <a:off x="3851275" y="0"/>
            <a:ext cx="29448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ea typeface="+mn-ea"/>
                <a:cs typeface="+mn-cs"/>
              </a:defRPr>
            </a:lvl1pPr>
          </a:lstStyle>
          <a:p>
            <a:pPr>
              <a:defRPr/>
            </a:pPr>
            <a:endParaRPr lang="da-DK"/>
          </a:p>
        </p:txBody>
      </p:sp>
      <p:sp>
        <p:nvSpPr>
          <p:cNvPr id="33796" name="Rectangle 4"/>
          <p:cNvSpPr>
            <a:spLocks noGrp="1" noRot="1" noChangeAspect="1" noChangeArrowheads="1" noTextEdit="1"/>
          </p:cNvSpPr>
          <p:nvPr>
            <p:ph type="sldImg" idx="2"/>
          </p:nvPr>
        </p:nvSpPr>
        <p:spPr bwMode="auto">
          <a:xfrm>
            <a:off x="928688" y="739775"/>
            <a:ext cx="4940300" cy="37036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679450" y="4689475"/>
            <a:ext cx="5438775" cy="44434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a-DK" noProof="0" smtClean="0"/>
              <a:t>Klik for at redigere teksttypografierne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p>
        </p:txBody>
      </p:sp>
      <p:sp>
        <p:nvSpPr>
          <p:cNvPr id="9222" name="Rectangle 6"/>
          <p:cNvSpPr>
            <a:spLocks noGrp="1" noChangeArrowheads="1"/>
          </p:cNvSpPr>
          <p:nvPr>
            <p:ph type="ftr" sz="quarter" idx="4"/>
          </p:nvPr>
        </p:nvSpPr>
        <p:spPr bwMode="auto">
          <a:xfrm>
            <a:off x="0" y="9377363"/>
            <a:ext cx="29448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pitchFamily="34" charset="0"/>
                <a:ea typeface="+mn-ea"/>
                <a:cs typeface="+mn-cs"/>
              </a:defRPr>
            </a:lvl1pPr>
          </a:lstStyle>
          <a:p>
            <a:pPr>
              <a:defRPr/>
            </a:pPr>
            <a:endParaRPr lang="da-DK"/>
          </a:p>
        </p:txBody>
      </p:sp>
      <p:sp>
        <p:nvSpPr>
          <p:cNvPr id="9223" name="Rectangle 7"/>
          <p:cNvSpPr>
            <a:spLocks noGrp="1" noChangeArrowheads="1"/>
          </p:cNvSpPr>
          <p:nvPr>
            <p:ph type="sldNum" sz="quarter" idx="5"/>
          </p:nvPr>
        </p:nvSpPr>
        <p:spPr bwMode="auto">
          <a:xfrm>
            <a:off x="3851275" y="9377363"/>
            <a:ext cx="29448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726FBE0E-E4EF-47DD-BC65-9DA66D5A8A2B}" type="slidenum">
              <a:rPr lang="da-DK" altLang="da-DK"/>
              <a:pPr>
                <a:defRPr/>
              </a:pPr>
              <a:t>‹nr.›</a:t>
            </a:fld>
            <a:endParaRPr lang="da-DK" altLang="da-DK"/>
          </a:p>
        </p:txBody>
      </p:sp>
    </p:spTree>
    <p:extLst>
      <p:ext uri="{BB962C8B-B14F-4D97-AF65-F5344CB8AC3E}">
        <p14:creationId xmlns:p14="http://schemas.microsoft.com/office/powerpoint/2010/main" val="42521233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4"/>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ＭＳ Ｐゴシック" pitchFamily="34" charset="-128"/>
              </a:defRPr>
            </a:lvl1pPr>
            <a:lvl2pPr marL="742950" indent="-285750" algn="l" eaLnBrk="0" hangingPunct="0">
              <a:spcBef>
                <a:spcPct val="30000"/>
              </a:spcBef>
              <a:defRPr sz="1200">
                <a:solidFill>
                  <a:schemeClr val="tx1"/>
                </a:solidFill>
                <a:latin typeface="Arial" charset="0"/>
                <a:ea typeface="ＭＳ Ｐゴシック" pitchFamily="34" charset="-128"/>
              </a:defRPr>
            </a:lvl2pPr>
            <a:lvl3pPr marL="1143000" indent="-228600" algn="l" eaLnBrk="0" hangingPunct="0">
              <a:spcBef>
                <a:spcPct val="30000"/>
              </a:spcBef>
              <a:defRPr sz="1200">
                <a:solidFill>
                  <a:schemeClr val="tx1"/>
                </a:solidFill>
                <a:latin typeface="Arial" charset="0"/>
                <a:ea typeface="ＭＳ Ｐゴシック" pitchFamily="34" charset="-128"/>
              </a:defRPr>
            </a:lvl3pPr>
            <a:lvl4pPr marL="1600200" indent="-228600" algn="l" eaLnBrk="0" hangingPunct="0">
              <a:spcBef>
                <a:spcPct val="30000"/>
              </a:spcBef>
              <a:defRPr sz="1200">
                <a:solidFill>
                  <a:schemeClr val="tx1"/>
                </a:solidFill>
                <a:latin typeface="Arial" charset="0"/>
                <a:ea typeface="ＭＳ Ｐゴシック" pitchFamily="34" charset="-128"/>
              </a:defRPr>
            </a:lvl4pPr>
            <a:lvl5pPr marL="2057400" indent="-228600" algn="l"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lgn="r" eaLnBrk="1" hangingPunct="1">
              <a:spcBef>
                <a:spcPct val="0"/>
              </a:spcBef>
            </a:pPr>
            <a:fld id="{4B0087E8-56FE-417C-B049-788E32BE4503}" type="slidenum">
              <a:rPr lang="en-GB" altLang="da-DK" smtClean="0"/>
              <a:pPr algn="r" eaLnBrk="1" hangingPunct="1">
                <a:spcBef>
                  <a:spcPct val="0"/>
                </a:spcBef>
              </a:pPr>
              <a:t>3</a:t>
            </a:fld>
            <a:endParaRPr lang="en-GB" altLang="da-DK" smtClean="0"/>
          </a:p>
        </p:txBody>
      </p:sp>
      <p:sp>
        <p:nvSpPr>
          <p:cNvPr id="34819" name="Rectangle 7"/>
          <p:cNvSpPr txBox="1">
            <a:spLocks noGrp="1" noChangeArrowheads="1"/>
          </p:cNvSpPr>
          <p:nvPr/>
        </p:nvSpPr>
        <p:spPr bwMode="auto">
          <a:xfrm>
            <a:off x="3852863" y="9375775"/>
            <a:ext cx="29432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nchor="b"/>
          <a:lstStyle>
            <a:lvl1pPr algn="l" defTabSz="865188" eaLnBrk="0" hangingPunct="0">
              <a:spcBef>
                <a:spcPct val="30000"/>
              </a:spcBef>
              <a:defRPr sz="1200">
                <a:solidFill>
                  <a:schemeClr val="tx1"/>
                </a:solidFill>
                <a:latin typeface="Arial" charset="0"/>
                <a:ea typeface="ＭＳ Ｐゴシック" pitchFamily="34" charset="-128"/>
              </a:defRPr>
            </a:lvl1pPr>
            <a:lvl2pPr marL="742950" indent="-285750" algn="l" defTabSz="865188" eaLnBrk="0" hangingPunct="0">
              <a:spcBef>
                <a:spcPct val="30000"/>
              </a:spcBef>
              <a:defRPr sz="1200">
                <a:solidFill>
                  <a:schemeClr val="tx1"/>
                </a:solidFill>
                <a:latin typeface="Arial" charset="0"/>
                <a:ea typeface="ＭＳ Ｐゴシック" pitchFamily="34" charset="-128"/>
              </a:defRPr>
            </a:lvl2pPr>
            <a:lvl3pPr marL="1143000" indent="-228600" algn="l" defTabSz="865188" eaLnBrk="0" hangingPunct="0">
              <a:spcBef>
                <a:spcPct val="30000"/>
              </a:spcBef>
              <a:defRPr sz="1200">
                <a:solidFill>
                  <a:schemeClr val="tx1"/>
                </a:solidFill>
                <a:latin typeface="Arial" charset="0"/>
                <a:ea typeface="ＭＳ Ｐゴシック" pitchFamily="34" charset="-128"/>
              </a:defRPr>
            </a:lvl3pPr>
            <a:lvl4pPr marL="1600200" indent="-228600" algn="l" defTabSz="865188" eaLnBrk="0" hangingPunct="0">
              <a:spcBef>
                <a:spcPct val="30000"/>
              </a:spcBef>
              <a:defRPr sz="1200">
                <a:solidFill>
                  <a:schemeClr val="tx1"/>
                </a:solidFill>
                <a:latin typeface="Arial" charset="0"/>
                <a:ea typeface="ＭＳ Ｐゴシック" pitchFamily="34" charset="-128"/>
              </a:defRPr>
            </a:lvl4pPr>
            <a:lvl5pPr marL="2057400" indent="-228600" algn="l" defTabSz="865188" eaLnBrk="0" hangingPunct="0">
              <a:spcBef>
                <a:spcPct val="30000"/>
              </a:spcBef>
              <a:defRPr sz="1200">
                <a:solidFill>
                  <a:schemeClr val="tx1"/>
                </a:solidFill>
                <a:latin typeface="Arial" charset="0"/>
                <a:ea typeface="ＭＳ Ｐゴシック" pitchFamily="34" charset="-128"/>
              </a:defRPr>
            </a:lvl5pPr>
            <a:lvl6pPr marL="2514600" indent="-228600" defTabSz="86518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86518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86518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86518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lgn="r" eaLnBrk="1" hangingPunct="1">
              <a:spcBef>
                <a:spcPct val="0"/>
              </a:spcBef>
            </a:pPr>
            <a:fld id="{CF556B3E-4FCC-4D21-BAD2-E1B99A7CEB30}" type="slidenum">
              <a:rPr lang="da-DK" altLang="da-DK" sz="1100"/>
              <a:pPr algn="r" eaLnBrk="1" hangingPunct="1">
                <a:spcBef>
                  <a:spcPct val="0"/>
                </a:spcBef>
              </a:pPr>
              <a:t>3</a:t>
            </a:fld>
            <a:endParaRPr lang="da-DK" altLang="da-DK" sz="1100"/>
          </a:p>
        </p:txBody>
      </p:sp>
      <p:sp>
        <p:nvSpPr>
          <p:cNvPr id="34820" name="Rectangle 2"/>
          <p:cNvSpPr>
            <a:spLocks noGrp="1" noRot="1" noChangeAspect="1" noChangeArrowheads="1" noTextEdit="1"/>
          </p:cNvSpPr>
          <p:nvPr>
            <p:ph type="sldImg"/>
          </p:nvPr>
        </p:nvSpPr>
        <p:spPr>
          <a:xfrm>
            <a:off x="931863" y="739775"/>
            <a:ext cx="4938712" cy="3703638"/>
          </a:xfrm>
          <a:ln/>
        </p:spPr>
      </p:sp>
      <p:sp>
        <p:nvSpPr>
          <p:cNvPr id="348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lstStyle/>
          <a:p>
            <a:pPr eaLnBrk="1" hangingPunct="1"/>
            <a:r>
              <a:rPr lang="da-DK" altLang="da-DK" b="1" smtClean="0">
                <a:latin typeface="Arial" charset="0"/>
                <a:ea typeface="ＭＳ Ｐゴシック" pitchFamily="34" charset="-128"/>
              </a:rPr>
              <a:t>Bakterierne går til modangreb</a:t>
            </a:r>
            <a:r>
              <a:rPr lang="da-DK" altLang="da-DK" smtClean="0">
                <a:latin typeface="Arial" charset="0"/>
                <a:ea typeface="ＭＳ Ｐゴシック" pitchFamily="34" charset="-128"/>
              </a:rPr>
              <a:t/>
            </a:r>
            <a:br>
              <a:rPr lang="da-DK" altLang="da-DK" smtClean="0">
                <a:latin typeface="Arial" charset="0"/>
                <a:ea typeface="ＭＳ Ｐゴシック" pitchFamily="34" charset="-128"/>
              </a:rPr>
            </a:br>
            <a:r>
              <a:rPr lang="da-DK" altLang="da-DK" smtClean="0">
                <a:latin typeface="Arial" charset="0"/>
                <a:ea typeface="ＭＳ Ｐゴシック" pitchFamily="34" charset="-128"/>
              </a:rPr>
              <a:t>Bakterier er den ældste livsform på jorden, og i millioner af år har de udviklet sig, så de kan klare selv de mest ekstreme livsvilkår. Under normale omstændigheder vil kun én bakterie ud af en milliard være en mutant - det vil sige, der er sket en fejl i kopieringen af bakteriens arvemateriale, når den har delt sig. Men når bakterierne bliver stressede, så giver de sig til at mutere langt hyppigere. Det har i løbet af bakteriernes evolution vist sig at være en god strategi, for blandt de mange mutanter er der måske en ny variant, som kan klare de vanskelige livsvilkår.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xfrm>
            <a:off x="930275" y="739775"/>
            <a:ext cx="4937125" cy="3703638"/>
          </a:xfrm>
          <a:ln/>
        </p:spPr>
      </p:sp>
      <p:sp>
        <p:nvSpPr>
          <p:cNvPr id="26626" name="Rectangle 3"/>
          <p:cNvSpPr>
            <a:spLocks noGrp="1" noChangeArrowheads="1"/>
          </p:cNvSpPr>
          <p:nvPr>
            <p:ph type="body" idx="1"/>
          </p:nvPr>
        </p:nvSpPr>
        <p:spPr>
          <a:ln/>
        </p:spPr>
        <p:txBody>
          <a:bodyPr/>
          <a:lstStyle/>
          <a:p>
            <a:r>
              <a:rPr lang="da-DK" altLang="da-DK" sz="1000" smtClean="0">
                <a:latin typeface="Arial" pitchFamily="34" charset="0"/>
                <a:ea typeface="ＭＳ Ｐゴシック" pitchFamily="34" charset="-128"/>
              </a:rPr>
              <a:t>MRSA (Methicillin resistente </a:t>
            </a:r>
            <a:r>
              <a:rPr lang="da-DK" altLang="da-DK" sz="1000" i="1" smtClean="0">
                <a:latin typeface="Arial" pitchFamily="34" charset="0"/>
                <a:ea typeface="ＭＳ Ｐゴシック" pitchFamily="34" charset="-128"/>
              </a:rPr>
              <a:t>Staphylococcus aureus</a:t>
            </a:r>
            <a:r>
              <a:rPr lang="da-DK" altLang="da-DK" sz="1000" smtClean="0">
                <a:latin typeface="Arial" pitchFamily="34" charset="0"/>
                <a:ea typeface="ＭＳ Ｐゴシック" pitchFamily="34" charset="-128"/>
              </a:rPr>
              <a:t>) er stafylokokbakterier, der er resistente (modstandsdygtige) over for almindelige penicilliner mod stafylokokker. Resistens over for methicillin, der var det første antistafylokok-penicillin, skyldes et resistensgen, der medfører resistens mod alle β-laktamantibiotika (penicilliner, cefalosporiner, carbapenemer), der er på markedet i Danmark.</a:t>
            </a:r>
          </a:p>
          <a:p>
            <a:r>
              <a:rPr lang="da-DK" altLang="da-DK" sz="1000" smtClean="0">
                <a:latin typeface="Arial" pitchFamily="34" charset="0"/>
                <a:ea typeface="ＭＳ Ｐゴシック" pitchFamily="34" charset="-128"/>
              </a:rPr>
              <a:t>Almindelige stafylokokker, dvs. methicillin følsomme </a:t>
            </a:r>
            <a:r>
              <a:rPr lang="da-DK" altLang="da-DK" sz="1000" i="1" smtClean="0">
                <a:latin typeface="Arial" pitchFamily="34" charset="0"/>
                <a:ea typeface="ＭＳ Ｐゴシック" pitchFamily="34" charset="-128"/>
              </a:rPr>
              <a:t>S. aureus, </a:t>
            </a:r>
            <a:r>
              <a:rPr lang="da-DK" altLang="da-DK" sz="1000" smtClean="0">
                <a:latin typeface="Arial" pitchFamily="34" charset="0"/>
                <a:ea typeface="ＭＳ Ｐゴシック" pitchFamily="34" charset="-128"/>
              </a:rPr>
              <a:t>er en del af normalfloraen hos ca. 50 % af alle mennesker enten permanent eller periodevist.</a:t>
            </a:r>
          </a:p>
          <a:p>
            <a:r>
              <a:rPr lang="da-DK" altLang="da-DK" sz="1000" smtClean="0">
                <a:latin typeface="Arial" pitchFamily="34" charset="0"/>
                <a:ea typeface="ＭＳ Ｐゴシック" pitchFamily="34" charset="-128"/>
              </a:rPr>
              <a:t>En rask person, der får påvist stafylokokker (uanset typen), har kun lille risiko for at blive alvorligt syg. Bakterien kan dog medføre hudinfektioner i rifter og sår og give anledning til bylder eller børnesår. En rask person, der bærer stafylokokker, kan i sjældne tilfælde blive alvorligt syg, fx i forbindelse med operation, hvor bakterien kan medføre sårinfektion eller trænge ind i blodbanen. Personer, der i forvejen er syge eller svækkede, har øget risiko for at få alvorlig infektion som lungebetændelse eller blodforgiftning med stafylokokker.</a:t>
            </a:r>
          </a:p>
          <a:p>
            <a:r>
              <a:rPr lang="da-DK" altLang="da-DK" sz="1000" smtClean="0">
                <a:latin typeface="Arial" pitchFamily="34" charset="0"/>
                <a:ea typeface="ＭＳ Ｐゴシック" pitchFamily="34" charset="-128"/>
              </a:rPr>
              <a:t>Alvorlige MRSA-infektioner er, sammenlignet med infektioner med ikke-resistente stafylokokker, forbundet med forlænget indlæggelsestid, forlænget rekonvalescens samt øget dødelighed. Dette skyldes, at behandlingen af MRSA-infektioner er vanskeligere.</a:t>
            </a:r>
          </a:p>
          <a:p>
            <a:r>
              <a:rPr lang="da-DK" altLang="da-DK" sz="1000" smtClean="0">
                <a:latin typeface="Arial" pitchFamily="34" charset="0"/>
                <a:ea typeface="ＭＳ Ｐゴシック" pitchFamily="34" charset="-128"/>
              </a:rPr>
              <a:t>Hvis andelen af stafylokokinfektioner kommer over et vist niveau, fx 10 %, kan det endvidere blive nødvendigt at ændre den empiriske antibiotikabehandling af alvorlige infektioner fra billige og smalspektrede til dyre bredspektrede antibiotika.</a:t>
            </a:r>
          </a:p>
          <a:p>
            <a:r>
              <a:rPr lang="da-DK" altLang="da-DK" sz="1000" smtClean="0">
                <a:latin typeface="Arial" pitchFamily="34" charset="0"/>
                <a:ea typeface="ＭＳ Ｐゴシック" pitchFamily="34" charset="-128"/>
              </a:rPr>
              <a:t>MRSA-infektioner har således store individuelle såvel som samfundsøkonomiske konsekvenser.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xfrm>
            <a:off x="930275" y="739775"/>
            <a:ext cx="4937125" cy="3703638"/>
          </a:xfrm>
          <a:ln/>
        </p:spPr>
      </p:sp>
      <p:sp>
        <p:nvSpPr>
          <p:cNvPr id="30722" name="Rectangle 3"/>
          <p:cNvSpPr>
            <a:spLocks noGrp="1" noChangeArrowheads="1"/>
          </p:cNvSpPr>
          <p:nvPr>
            <p:ph type="body" idx="1"/>
          </p:nvPr>
        </p:nvSpPr>
        <p:spPr>
          <a:ln/>
        </p:spPr>
        <p:txBody>
          <a:bodyPr/>
          <a:lstStyle/>
          <a:p>
            <a:pPr>
              <a:spcAft>
                <a:spcPct val="50000"/>
              </a:spcAft>
            </a:pPr>
            <a:r>
              <a:rPr lang="da-DK" altLang="da-DK" smtClean="0">
                <a:latin typeface="Arial" pitchFamily="34" charset="0"/>
                <a:ea typeface="ＭＳ Ｐゴシック" pitchFamily="34" charset="-128"/>
              </a:rPr>
              <a:t>De røde behandler vi ikke</a:t>
            </a:r>
          </a:p>
          <a:p>
            <a:pPr>
              <a:spcAft>
                <a:spcPct val="50000"/>
              </a:spcAft>
            </a:pPr>
            <a:endParaRPr lang="da-DK" altLang="da-DK" smtClean="0">
              <a:latin typeface="Arial" pitchFamily="34" charset="0"/>
              <a:ea typeface="ＭＳ Ｐゴシック" pitchFamily="34" charset="-128"/>
            </a:endParaRPr>
          </a:p>
          <a:p>
            <a:pPr>
              <a:spcAft>
                <a:spcPct val="50000"/>
              </a:spcAft>
            </a:pPr>
            <a:r>
              <a:rPr lang="da-DK" altLang="da-DK" smtClean="0">
                <a:latin typeface="Arial" pitchFamily="34" charset="0"/>
                <a:ea typeface="ＭＳ Ｐゴシック" pitchFamily="34" charset="-128"/>
              </a:rPr>
              <a:t>CC398: Reservoir hos produktionsdyr (bl.a. svin)</a:t>
            </a:r>
          </a:p>
          <a:p>
            <a:pPr>
              <a:spcAft>
                <a:spcPct val="50000"/>
              </a:spcAft>
            </a:pPr>
            <a:r>
              <a:rPr lang="da-DK" altLang="da-DK" smtClean="0">
                <a:latin typeface="Arial" pitchFamily="34" charset="0"/>
                <a:ea typeface="ＭＳ Ｐゴシック" pitchFamily="34" charset="-128"/>
              </a:rPr>
              <a:t>Smitter mindre mellem mennesker </a:t>
            </a:r>
          </a:p>
          <a:p>
            <a:pPr>
              <a:spcAft>
                <a:spcPct val="50000"/>
              </a:spcAft>
            </a:pPr>
            <a:r>
              <a:rPr lang="da-DK" altLang="da-DK" smtClean="0">
                <a:latin typeface="Arial" pitchFamily="34" charset="0"/>
                <a:ea typeface="ＭＳ Ｐゴシック" pitchFamily="34" charset="-128"/>
              </a:rPr>
              <a:t>Behandling af bærertilstand forsøges kun hvis der ikke er jævnlig kontakt med levende svin</a:t>
            </a:r>
          </a:p>
          <a:p>
            <a:pPr>
              <a:spcAft>
                <a:spcPct val="50000"/>
              </a:spcAft>
            </a:pPr>
            <a:r>
              <a:rPr lang="da-DK" altLang="da-DK" smtClean="0">
                <a:latin typeface="Arial" pitchFamily="34" charset="0"/>
                <a:ea typeface="ＭＳ Ｐゴシック" pitchFamily="34" charset="-128"/>
              </a:rPr>
              <a:t>Ikke farligere end andre MRSA</a:t>
            </a:r>
          </a:p>
          <a:p>
            <a:pPr>
              <a:spcAft>
                <a:spcPct val="50000"/>
              </a:spcAft>
            </a:pPr>
            <a:r>
              <a:rPr lang="da-DK" altLang="da-DK" smtClean="0">
                <a:latin typeface="Arial" pitchFamily="34" charset="0"/>
                <a:ea typeface="ＭＳ Ｐゴシック" pitchFamily="34" charset="-128"/>
              </a:rPr>
              <a:t>Aldrig PVL positiv</a:t>
            </a:r>
          </a:p>
          <a:p>
            <a:endParaRPr lang="da-DK" altLang="da-DK" smtClean="0">
              <a:latin typeface="Arial"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ＭＳ Ｐゴシック" pitchFamily="34" charset="-128"/>
              </a:defRPr>
            </a:lvl1pPr>
            <a:lvl2pPr marL="742950" indent="-285750" algn="l" eaLnBrk="0" hangingPunct="0">
              <a:spcBef>
                <a:spcPct val="30000"/>
              </a:spcBef>
              <a:defRPr sz="1200">
                <a:solidFill>
                  <a:schemeClr val="tx1"/>
                </a:solidFill>
                <a:latin typeface="Arial" charset="0"/>
                <a:ea typeface="ＭＳ Ｐゴシック" pitchFamily="34" charset="-128"/>
              </a:defRPr>
            </a:lvl2pPr>
            <a:lvl3pPr marL="1143000" indent="-228600" algn="l" eaLnBrk="0" hangingPunct="0">
              <a:spcBef>
                <a:spcPct val="30000"/>
              </a:spcBef>
              <a:defRPr sz="1200">
                <a:solidFill>
                  <a:schemeClr val="tx1"/>
                </a:solidFill>
                <a:latin typeface="Arial" charset="0"/>
                <a:ea typeface="ＭＳ Ｐゴシック" pitchFamily="34" charset="-128"/>
              </a:defRPr>
            </a:lvl3pPr>
            <a:lvl4pPr marL="1600200" indent="-228600" algn="l" eaLnBrk="0" hangingPunct="0">
              <a:spcBef>
                <a:spcPct val="30000"/>
              </a:spcBef>
              <a:defRPr sz="1200">
                <a:solidFill>
                  <a:schemeClr val="tx1"/>
                </a:solidFill>
                <a:latin typeface="Arial" charset="0"/>
                <a:ea typeface="ＭＳ Ｐゴシック" pitchFamily="34" charset="-128"/>
              </a:defRPr>
            </a:lvl4pPr>
            <a:lvl5pPr marL="2057400" indent="-228600" algn="l"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lgn="r" eaLnBrk="1" hangingPunct="1">
              <a:spcBef>
                <a:spcPct val="0"/>
              </a:spcBef>
            </a:pPr>
            <a:fld id="{05D65748-E014-4E05-990C-CB283DBE45D1}" type="slidenum">
              <a:rPr lang="da-DK" altLang="da-DK" smtClean="0"/>
              <a:pPr algn="r" eaLnBrk="1" hangingPunct="1">
                <a:spcBef>
                  <a:spcPct val="0"/>
                </a:spcBef>
              </a:pPr>
              <a:t>23</a:t>
            </a:fld>
            <a:endParaRPr lang="da-DK" altLang="da-DK" smtClean="0"/>
          </a:p>
        </p:txBody>
      </p:sp>
      <p:sp>
        <p:nvSpPr>
          <p:cNvPr id="46083" name="Rectangle 1"/>
          <p:cNvSpPr>
            <a:spLocks noGrp="1" noRot="1" noChangeAspect="1" noChangeArrowheads="1" noTextEdit="1"/>
          </p:cNvSpPr>
          <p:nvPr>
            <p:ph type="sldImg"/>
          </p:nvPr>
        </p:nvSpPr>
        <p:spPr>
          <a:xfrm>
            <a:off x="930275" y="739775"/>
            <a:ext cx="4937125" cy="370363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4" name="Text Box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da-DK" altLang="da-DK" smtClean="0">
                <a:latin typeface="Arial" charset="0"/>
                <a:ea typeface="ＭＳ Ｐゴシック" pitchFamily="34" charset="-128"/>
              </a:rPr>
              <a:t>Der er efterhånden mange studier, som viser, at der er en sammenhæng mellem vores forbrug af antibiotika og resistensudviklinge, og udviklingen af flere og flere resistente mikroorganismer giver mange udfordringer.</a:t>
            </a:r>
          </a:p>
          <a:p>
            <a:endParaRPr lang="da-DK" altLang="da-DK" smtClean="0">
              <a:latin typeface="Arial" charset="0"/>
              <a:ea typeface="ＭＳ Ｐゴシック" pitchFamily="34" charset="-128"/>
            </a:endParaRPr>
          </a:p>
          <a:p>
            <a:r>
              <a:rPr lang="da-DK" altLang="da-DK" smtClean="0">
                <a:latin typeface="Arial" charset="0"/>
                <a:ea typeface="ＭＳ Ｐゴシック" pitchFamily="34" charset="-128"/>
              </a:rPr>
              <a:t>Det siger sig selv at vores behandlingsmuligheder bliver færre, det giver forlænget liggetid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CustomShape 1"/>
          <p:cNvSpPr/>
          <p:nvPr/>
        </p:nvSpPr>
        <p:spPr>
          <a:xfrm>
            <a:off x="3851275" y="9377363"/>
            <a:ext cx="2940050" cy="48895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4368" tIns="49072" rIns="94368" bIns="49072" anchor="b"/>
          <a:lstStyle/>
          <a:p>
            <a:pPr algn="r">
              <a:defRPr/>
            </a:pPr>
            <a:fld id="{E90AB806-0414-4D31-A304-33C4FE09A063}" type="slidenum">
              <a:rPr lang="da-DK" sz="1300" spc="-1">
                <a:solidFill>
                  <a:srgbClr val="000000"/>
                </a:solidFill>
                <a:uFill>
                  <a:solidFill>
                    <a:srgbClr val="FFFFFF"/>
                  </a:solidFill>
                </a:uFill>
                <a:latin typeface="Times New Roman"/>
              </a:rPr>
              <a:pPr algn="r">
                <a:defRPr/>
              </a:pPr>
              <a:t>33</a:t>
            </a:fld>
            <a:endParaRPr lang="da-DK" spc="-1">
              <a:solidFill>
                <a:srgbClr val="FFFFFF"/>
              </a:solidFill>
              <a:uFill>
                <a:solidFill>
                  <a:srgbClr val="FFFFFF"/>
                </a:solidFill>
              </a:uFill>
              <a:latin typeface="Arial"/>
            </a:endParaRPr>
          </a:p>
        </p:txBody>
      </p:sp>
      <p:sp>
        <p:nvSpPr>
          <p:cNvPr id="361" name="CustomShape 2"/>
          <p:cNvSpPr/>
          <p:nvPr/>
        </p:nvSpPr>
        <p:spPr>
          <a:xfrm>
            <a:off x="679450" y="4689475"/>
            <a:ext cx="5437188" cy="4441825"/>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930275" y="739775"/>
            <a:ext cx="4937125" cy="3703638"/>
          </a:xfrm>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a-DK" altLang="da-DK" smtClean="0">
                <a:latin typeface="Arial" charset="0"/>
                <a:ea typeface="ＭＳ Ｐゴシック" pitchFamily="34" charset="-128"/>
              </a:rPr>
              <a:t>Og hvis vi giver næsten halvdelen af indlagte patienter antibiotika, så er det ikke altid på god indikation!</a:t>
            </a: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ＭＳ Ｐゴシック" pitchFamily="34" charset="-128"/>
              </a:defRPr>
            </a:lvl1pPr>
            <a:lvl2pPr marL="742950" indent="-285750" algn="l" eaLnBrk="0" hangingPunct="0">
              <a:spcBef>
                <a:spcPct val="30000"/>
              </a:spcBef>
              <a:defRPr sz="1200">
                <a:solidFill>
                  <a:schemeClr val="tx1"/>
                </a:solidFill>
                <a:latin typeface="Arial" charset="0"/>
                <a:ea typeface="ＭＳ Ｐゴシック" pitchFamily="34" charset="-128"/>
              </a:defRPr>
            </a:lvl2pPr>
            <a:lvl3pPr marL="1143000" indent="-228600" algn="l" eaLnBrk="0" hangingPunct="0">
              <a:spcBef>
                <a:spcPct val="30000"/>
              </a:spcBef>
              <a:defRPr sz="1200">
                <a:solidFill>
                  <a:schemeClr val="tx1"/>
                </a:solidFill>
                <a:latin typeface="Arial" charset="0"/>
                <a:ea typeface="ＭＳ Ｐゴシック" pitchFamily="34" charset="-128"/>
              </a:defRPr>
            </a:lvl3pPr>
            <a:lvl4pPr marL="1600200" indent="-228600" algn="l" eaLnBrk="0" hangingPunct="0">
              <a:spcBef>
                <a:spcPct val="30000"/>
              </a:spcBef>
              <a:defRPr sz="1200">
                <a:solidFill>
                  <a:schemeClr val="tx1"/>
                </a:solidFill>
                <a:latin typeface="Arial" charset="0"/>
                <a:ea typeface="ＭＳ Ｐゴシック" pitchFamily="34" charset="-128"/>
              </a:defRPr>
            </a:lvl4pPr>
            <a:lvl5pPr marL="2057400" indent="-228600" algn="l"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lgn="r" eaLnBrk="1" hangingPunct="1">
              <a:spcBef>
                <a:spcPct val="0"/>
              </a:spcBef>
            </a:pPr>
            <a:fld id="{B0F08D9D-D805-4EFA-B043-D71EB6048E97}" type="slidenum">
              <a:rPr lang="da-DK" altLang="da-DK" smtClean="0"/>
              <a:pPr algn="r" eaLnBrk="1" hangingPunct="1">
                <a:spcBef>
                  <a:spcPct val="0"/>
                </a:spcBef>
              </a:pPr>
              <a:t>36</a:t>
            </a:fld>
            <a:endParaRPr lang="da-DK" altLang="da-DK"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930275" y="739775"/>
            <a:ext cx="4937125" cy="3703638"/>
          </a:xfrm>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a-DK" altLang="da-DK" smtClean="0">
                <a:latin typeface="Arial" charset="0"/>
                <a:ea typeface="ＭＳ Ｐゴシック" pitchFamily="34" charset="-128"/>
              </a:rPr>
              <a:t>På hud og slimhinder har hvert menneske 10 x flere bakterier, end det har celler i kroppen. Og flere bakterier end der er mennesker på Jorden.</a:t>
            </a:r>
            <a:endParaRPr lang="en-US" altLang="da-DK" smtClean="0">
              <a:latin typeface="Arial" charset="0"/>
              <a:ea typeface="ＭＳ Ｐゴシック" pitchFamily="34" charset="-128"/>
            </a:endParaRPr>
          </a:p>
          <a:p>
            <a:r>
              <a:rPr lang="en-US" altLang="da-DK" smtClean="0">
                <a:latin typeface="Arial" charset="0"/>
                <a:ea typeface="ＭＳ Ｐゴシック" pitchFamily="34" charset="-128"/>
              </a:rPr>
              <a:t>Et organ på størrelse med hjernen, som måske har lige så stor betydning for hvordan vi har det både mentalt og fysisk. </a:t>
            </a:r>
          </a:p>
          <a:p>
            <a:r>
              <a:rPr lang="en-US" altLang="da-DK" smtClean="0">
                <a:latin typeface="Arial" charset="0"/>
                <a:ea typeface="ＭＳ Ｐゴシック" pitchFamily="34" charset="-128"/>
              </a:rPr>
              <a:t>Vi er kun ved at begynde at forstå, hvor vigtig mikrobiotaen er for os.</a:t>
            </a:r>
          </a:p>
          <a:p>
            <a:endParaRPr lang="en-US" altLang="da-DK" smtClean="0">
              <a:latin typeface="Arial" charset="0"/>
              <a:ea typeface="ＭＳ Ｐゴシック" pitchFamily="34" charset="-128"/>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ＭＳ Ｐゴシック" pitchFamily="34" charset="-128"/>
              </a:defRPr>
            </a:lvl1pPr>
            <a:lvl2pPr marL="742950" indent="-285750" algn="l" eaLnBrk="0" hangingPunct="0">
              <a:spcBef>
                <a:spcPct val="30000"/>
              </a:spcBef>
              <a:defRPr sz="1200">
                <a:solidFill>
                  <a:schemeClr val="tx1"/>
                </a:solidFill>
                <a:latin typeface="Arial" charset="0"/>
                <a:ea typeface="ＭＳ Ｐゴシック" pitchFamily="34" charset="-128"/>
              </a:defRPr>
            </a:lvl2pPr>
            <a:lvl3pPr marL="1143000" indent="-228600" algn="l" eaLnBrk="0" hangingPunct="0">
              <a:spcBef>
                <a:spcPct val="30000"/>
              </a:spcBef>
              <a:defRPr sz="1200">
                <a:solidFill>
                  <a:schemeClr val="tx1"/>
                </a:solidFill>
                <a:latin typeface="Arial" charset="0"/>
                <a:ea typeface="ＭＳ Ｐゴシック" pitchFamily="34" charset="-128"/>
              </a:defRPr>
            </a:lvl3pPr>
            <a:lvl4pPr marL="1600200" indent="-228600" algn="l" eaLnBrk="0" hangingPunct="0">
              <a:spcBef>
                <a:spcPct val="30000"/>
              </a:spcBef>
              <a:defRPr sz="1200">
                <a:solidFill>
                  <a:schemeClr val="tx1"/>
                </a:solidFill>
                <a:latin typeface="Arial" charset="0"/>
                <a:ea typeface="ＭＳ Ｐゴシック" pitchFamily="34" charset="-128"/>
              </a:defRPr>
            </a:lvl4pPr>
            <a:lvl5pPr marL="2057400" indent="-228600" algn="l"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lgn="r" eaLnBrk="1" hangingPunct="1">
              <a:spcBef>
                <a:spcPct val="0"/>
              </a:spcBef>
            </a:pPr>
            <a:fld id="{4C23A2C0-7805-44E9-A90E-B1459912D788}" type="slidenum">
              <a:rPr lang="da-DK" altLang="da-DK" smtClean="0"/>
              <a:pPr algn="r" eaLnBrk="1" hangingPunct="1">
                <a:spcBef>
                  <a:spcPct val="0"/>
                </a:spcBef>
              </a:pPr>
              <a:t>4</a:t>
            </a:fld>
            <a:endParaRPr lang="da-DK" altLang="da-DK"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4"/>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ＭＳ Ｐゴシック" pitchFamily="34" charset="-128"/>
              </a:defRPr>
            </a:lvl1pPr>
            <a:lvl2pPr marL="742950" indent="-285750" algn="l" eaLnBrk="0" hangingPunct="0">
              <a:spcBef>
                <a:spcPct val="30000"/>
              </a:spcBef>
              <a:defRPr sz="1200">
                <a:solidFill>
                  <a:schemeClr val="tx1"/>
                </a:solidFill>
                <a:latin typeface="Arial" charset="0"/>
                <a:ea typeface="ＭＳ Ｐゴシック" pitchFamily="34" charset="-128"/>
              </a:defRPr>
            </a:lvl2pPr>
            <a:lvl3pPr marL="1143000" indent="-228600" algn="l" eaLnBrk="0" hangingPunct="0">
              <a:spcBef>
                <a:spcPct val="30000"/>
              </a:spcBef>
              <a:defRPr sz="1200">
                <a:solidFill>
                  <a:schemeClr val="tx1"/>
                </a:solidFill>
                <a:latin typeface="Arial" charset="0"/>
                <a:ea typeface="ＭＳ Ｐゴシック" pitchFamily="34" charset="-128"/>
              </a:defRPr>
            </a:lvl3pPr>
            <a:lvl4pPr marL="1600200" indent="-228600" algn="l" eaLnBrk="0" hangingPunct="0">
              <a:spcBef>
                <a:spcPct val="30000"/>
              </a:spcBef>
              <a:defRPr sz="1200">
                <a:solidFill>
                  <a:schemeClr val="tx1"/>
                </a:solidFill>
                <a:latin typeface="Arial" charset="0"/>
                <a:ea typeface="ＭＳ Ｐゴシック" pitchFamily="34" charset="-128"/>
              </a:defRPr>
            </a:lvl4pPr>
            <a:lvl5pPr marL="2057400" indent="-228600" algn="l"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lgn="r" eaLnBrk="1" hangingPunct="1">
              <a:spcBef>
                <a:spcPct val="0"/>
              </a:spcBef>
            </a:pPr>
            <a:fld id="{E7D48BDA-28BC-456A-8F95-3BDC7C6EC949}" type="slidenum">
              <a:rPr lang="en-GB" altLang="da-DK" smtClean="0"/>
              <a:pPr algn="r" eaLnBrk="1" hangingPunct="1">
                <a:spcBef>
                  <a:spcPct val="0"/>
                </a:spcBef>
              </a:pPr>
              <a:t>6</a:t>
            </a:fld>
            <a:endParaRPr lang="en-GB" altLang="da-DK" smtClean="0"/>
          </a:p>
        </p:txBody>
      </p:sp>
      <p:sp>
        <p:nvSpPr>
          <p:cNvPr id="36867" name="Rectangle 2"/>
          <p:cNvSpPr>
            <a:spLocks noGrp="1" noRot="1" noChangeAspect="1" noChangeArrowheads="1" noTextEdit="1"/>
          </p:cNvSpPr>
          <p:nvPr>
            <p:ph type="sldImg"/>
          </p:nvPr>
        </p:nvSpPr>
        <p:spPr>
          <a:xfrm>
            <a:off x="931863" y="739775"/>
            <a:ext cx="4938712" cy="3703638"/>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da-DK" smtClean="0">
                <a:latin typeface="Arial" charset="0"/>
                <a:ea typeface="ＭＳ Ｐゴシック" pitchFamily="34" charset="-128"/>
              </a:rPr>
              <a:t>Og da bakterierne formerer sig så meget hurtigere end os, har de et naturligt forspring, og selv om de kun er i stand til at formere sig ved deling, har de rig mulighed for at udveksle gener med både artsfæller og fjernere beslægtede bakterier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4"/>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ＭＳ Ｐゴシック" pitchFamily="34" charset="-128"/>
              </a:defRPr>
            </a:lvl1pPr>
            <a:lvl2pPr marL="742950" indent="-285750" algn="l" eaLnBrk="0" hangingPunct="0">
              <a:spcBef>
                <a:spcPct val="30000"/>
              </a:spcBef>
              <a:defRPr sz="1200">
                <a:solidFill>
                  <a:schemeClr val="tx1"/>
                </a:solidFill>
                <a:latin typeface="Arial" charset="0"/>
                <a:ea typeface="ＭＳ Ｐゴシック" pitchFamily="34" charset="-128"/>
              </a:defRPr>
            </a:lvl2pPr>
            <a:lvl3pPr marL="1143000" indent="-228600" algn="l" eaLnBrk="0" hangingPunct="0">
              <a:spcBef>
                <a:spcPct val="30000"/>
              </a:spcBef>
              <a:defRPr sz="1200">
                <a:solidFill>
                  <a:schemeClr val="tx1"/>
                </a:solidFill>
                <a:latin typeface="Arial" charset="0"/>
                <a:ea typeface="ＭＳ Ｐゴシック" pitchFamily="34" charset="-128"/>
              </a:defRPr>
            </a:lvl3pPr>
            <a:lvl4pPr marL="1600200" indent="-228600" algn="l" eaLnBrk="0" hangingPunct="0">
              <a:spcBef>
                <a:spcPct val="30000"/>
              </a:spcBef>
              <a:defRPr sz="1200">
                <a:solidFill>
                  <a:schemeClr val="tx1"/>
                </a:solidFill>
                <a:latin typeface="Arial" charset="0"/>
                <a:ea typeface="ＭＳ Ｐゴシック" pitchFamily="34" charset="-128"/>
              </a:defRPr>
            </a:lvl4pPr>
            <a:lvl5pPr marL="2057400" indent="-228600" algn="l"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lgn="r" eaLnBrk="1" hangingPunct="1">
              <a:spcBef>
                <a:spcPct val="0"/>
              </a:spcBef>
            </a:pPr>
            <a:fld id="{DBFFAD51-84AB-4EAD-83BD-596D6E31B422}" type="slidenum">
              <a:rPr lang="en-GB" altLang="da-DK" smtClean="0"/>
              <a:pPr algn="r" eaLnBrk="1" hangingPunct="1">
                <a:spcBef>
                  <a:spcPct val="0"/>
                </a:spcBef>
              </a:pPr>
              <a:t>7</a:t>
            </a:fld>
            <a:endParaRPr lang="en-GB" altLang="da-DK" smtClean="0"/>
          </a:p>
        </p:txBody>
      </p:sp>
      <p:sp>
        <p:nvSpPr>
          <p:cNvPr id="37891" name="Rectangle 7"/>
          <p:cNvSpPr txBox="1">
            <a:spLocks noGrp="1" noChangeArrowheads="1"/>
          </p:cNvSpPr>
          <p:nvPr/>
        </p:nvSpPr>
        <p:spPr bwMode="auto">
          <a:xfrm>
            <a:off x="3852863" y="9375775"/>
            <a:ext cx="29432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nchor="b"/>
          <a:lstStyle>
            <a:lvl1pPr algn="l" defTabSz="865188" eaLnBrk="0" hangingPunct="0">
              <a:spcBef>
                <a:spcPct val="30000"/>
              </a:spcBef>
              <a:defRPr sz="1200">
                <a:solidFill>
                  <a:schemeClr val="tx1"/>
                </a:solidFill>
                <a:latin typeface="Arial" charset="0"/>
                <a:ea typeface="ＭＳ Ｐゴシック" pitchFamily="34" charset="-128"/>
              </a:defRPr>
            </a:lvl1pPr>
            <a:lvl2pPr marL="742950" indent="-285750" algn="l" defTabSz="865188" eaLnBrk="0" hangingPunct="0">
              <a:spcBef>
                <a:spcPct val="30000"/>
              </a:spcBef>
              <a:defRPr sz="1200">
                <a:solidFill>
                  <a:schemeClr val="tx1"/>
                </a:solidFill>
                <a:latin typeface="Arial" charset="0"/>
                <a:ea typeface="ＭＳ Ｐゴシック" pitchFamily="34" charset="-128"/>
              </a:defRPr>
            </a:lvl2pPr>
            <a:lvl3pPr marL="1143000" indent="-228600" algn="l" defTabSz="865188" eaLnBrk="0" hangingPunct="0">
              <a:spcBef>
                <a:spcPct val="30000"/>
              </a:spcBef>
              <a:defRPr sz="1200">
                <a:solidFill>
                  <a:schemeClr val="tx1"/>
                </a:solidFill>
                <a:latin typeface="Arial" charset="0"/>
                <a:ea typeface="ＭＳ Ｐゴシック" pitchFamily="34" charset="-128"/>
              </a:defRPr>
            </a:lvl3pPr>
            <a:lvl4pPr marL="1600200" indent="-228600" algn="l" defTabSz="865188" eaLnBrk="0" hangingPunct="0">
              <a:spcBef>
                <a:spcPct val="30000"/>
              </a:spcBef>
              <a:defRPr sz="1200">
                <a:solidFill>
                  <a:schemeClr val="tx1"/>
                </a:solidFill>
                <a:latin typeface="Arial" charset="0"/>
                <a:ea typeface="ＭＳ Ｐゴシック" pitchFamily="34" charset="-128"/>
              </a:defRPr>
            </a:lvl4pPr>
            <a:lvl5pPr marL="2057400" indent="-228600" algn="l" defTabSz="865188" eaLnBrk="0" hangingPunct="0">
              <a:spcBef>
                <a:spcPct val="30000"/>
              </a:spcBef>
              <a:defRPr sz="1200">
                <a:solidFill>
                  <a:schemeClr val="tx1"/>
                </a:solidFill>
                <a:latin typeface="Arial" charset="0"/>
                <a:ea typeface="ＭＳ Ｐゴシック" pitchFamily="34" charset="-128"/>
              </a:defRPr>
            </a:lvl5pPr>
            <a:lvl6pPr marL="2514600" indent="-228600" defTabSz="86518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86518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86518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86518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lgn="r" eaLnBrk="1" hangingPunct="1">
              <a:spcBef>
                <a:spcPct val="0"/>
              </a:spcBef>
            </a:pPr>
            <a:fld id="{E5ACCB56-D94E-4B32-9651-1B17A1E68858}" type="slidenum">
              <a:rPr lang="da-DK" altLang="da-DK" sz="1100"/>
              <a:pPr algn="r" eaLnBrk="1" hangingPunct="1">
                <a:spcBef>
                  <a:spcPct val="0"/>
                </a:spcBef>
              </a:pPr>
              <a:t>7</a:t>
            </a:fld>
            <a:endParaRPr lang="da-DK" altLang="da-DK" sz="1100"/>
          </a:p>
        </p:txBody>
      </p:sp>
      <p:sp>
        <p:nvSpPr>
          <p:cNvPr id="37892" name="Rectangle 2"/>
          <p:cNvSpPr>
            <a:spLocks noGrp="1" noRot="1" noChangeAspect="1" noChangeArrowheads="1" noTextEdit="1"/>
          </p:cNvSpPr>
          <p:nvPr>
            <p:ph type="sldImg"/>
          </p:nvPr>
        </p:nvSpPr>
        <p:spPr>
          <a:xfrm>
            <a:off x="931863" y="739775"/>
            <a:ext cx="4938712" cy="3703638"/>
          </a:xfrm>
          <a:ln/>
        </p:spPr>
      </p:sp>
      <p:sp>
        <p:nvSpPr>
          <p:cNvPr id="378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lstStyle/>
          <a:p>
            <a:pPr eaLnBrk="1" hangingPunct="1"/>
            <a:r>
              <a:rPr lang="da-DK" altLang="da-DK" b="1" smtClean="0">
                <a:latin typeface="Arial" charset="0"/>
                <a:ea typeface="ＭＳ Ｐゴシック" pitchFamily="34" charset="-128"/>
              </a:rPr>
              <a:t>Resistente mutanter</a:t>
            </a:r>
            <a:r>
              <a:rPr lang="da-DK" altLang="da-DK" smtClean="0">
                <a:latin typeface="Arial" charset="0"/>
                <a:ea typeface="ＭＳ Ｐゴシック" pitchFamily="34" charset="-128"/>
              </a:rPr>
              <a:t/>
            </a:r>
            <a:br>
              <a:rPr lang="da-DK" altLang="da-DK" smtClean="0">
                <a:latin typeface="Arial" charset="0"/>
                <a:ea typeface="ＭＳ Ｐゴシック" pitchFamily="34" charset="-128"/>
              </a:rPr>
            </a:br>
            <a:r>
              <a:rPr lang="da-DK" altLang="da-DK" smtClean="0">
                <a:latin typeface="Arial" charset="0"/>
                <a:ea typeface="ＭＳ Ｐゴシック" pitchFamily="34" charset="-128"/>
              </a:rPr>
              <a:t>Resistensgenerne kan sprede sig til andre bakterier. Når bakterier er stressede, får de lettere ved at udveksle gener med bakterier, de ellers kun er fjernt beslægtede med. Det svarer til, at en hest kunne få unger med en kat, og på den måde kunne der opstå en hest, der kunne klatre i træer.</a:t>
            </a:r>
          </a:p>
          <a:p>
            <a:pPr eaLnBrk="1" hangingPunct="1"/>
            <a:r>
              <a:rPr lang="da-DK" altLang="da-DK" smtClean="0">
                <a:latin typeface="Arial" charset="0"/>
                <a:ea typeface="ＭＳ Ｐゴシック" pitchFamily="34" charset="-128"/>
              </a:rPr>
              <a:t>Ofte overføres ikke bare én egenskab eller resistensmekanisme, men en pakke af nye gener.</a:t>
            </a:r>
          </a:p>
          <a:p>
            <a:pPr eaLnBrk="1" hangingPunct="1"/>
            <a:endParaRPr lang="da-DK" altLang="da-DK" smtClean="0">
              <a:latin typeface="Arial" charset="0"/>
              <a:ea typeface="ＭＳ Ｐゴシック" pitchFamily="34" charset="-128"/>
            </a:endParaRPr>
          </a:p>
          <a:p>
            <a:pPr eaLnBrk="1" hangingPunct="1"/>
            <a:r>
              <a:rPr lang="da-DK" altLang="da-DK" smtClean="0">
                <a:latin typeface="Arial" charset="0"/>
                <a:ea typeface="ＭＳ Ｐゴシック" pitchFamily="34" charset="-128"/>
              </a:rPr>
              <a:t>Mutation: </a:t>
            </a:r>
            <a:r>
              <a:rPr lang="da-DK" altLang="da-DK" sz="1000" smtClean="0">
                <a:latin typeface="Arial" charset="0"/>
                <a:ea typeface="ＭＳ Ｐゴシック" pitchFamily="34" charset="-128"/>
              </a:rPr>
              <a:t>DNA-</a:t>
            </a:r>
            <a:r>
              <a:rPr lang="ja-JP" altLang="da-DK" sz="1000" smtClean="0">
                <a:latin typeface="Arial" charset="0"/>
                <a:ea typeface="ＭＳ Ｐゴシック" pitchFamily="34" charset="-128"/>
              </a:rPr>
              <a:t>”</a:t>
            </a:r>
            <a:r>
              <a:rPr lang="da-DK" altLang="ja-JP" sz="1000" smtClean="0">
                <a:latin typeface="Arial" charset="0"/>
                <a:ea typeface="ＭＳ Ｐゴシック" pitchFamily="34" charset="-128"/>
              </a:rPr>
              <a:t>fejl</a:t>
            </a:r>
            <a:r>
              <a:rPr lang="ja-JP" altLang="da-DK" sz="1000" smtClean="0">
                <a:latin typeface="Arial" charset="0"/>
                <a:ea typeface="ＭＳ Ｐゴシック" pitchFamily="34" charset="-128"/>
              </a:rPr>
              <a:t>”</a:t>
            </a:r>
            <a:r>
              <a:rPr lang="da-DK" altLang="ja-JP" sz="1000" smtClean="0">
                <a:latin typeface="Arial" charset="0"/>
                <a:ea typeface="ＭＳ Ｐゴシック" pitchFamily="34" charset="-128"/>
              </a:rPr>
              <a:t> ved formering</a:t>
            </a:r>
          </a:p>
          <a:p>
            <a:pPr eaLnBrk="1" hangingPunct="1"/>
            <a:r>
              <a:rPr lang="da-DK" altLang="da-DK" smtClean="0">
                <a:latin typeface="Arial" charset="0"/>
                <a:ea typeface="ＭＳ Ｐゴシック" pitchFamily="34" charset="-128"/>
              </a:rPr>
              <a:t>Udveksling af gener</a:t>
            </a:r>
          </a:p>
          <a:p>
            <a:pPr marL="742950" lvl="1" indent="-285750" eaLnBrk="1" hangingPunct="1"/>
            <a:r>
              <a:rPr lang="da-DK" altLang="da-DK" smtClean="0">
                <a:latin typeface="Arial" charset="0"/>
                <a:ea typeface="ＭＳ Ｐゴシック" pitchFamily="34" charset="-128"/>
              </a:rPr>
              <a:t>Fra én levende bakterie til en anden</a:t>
            </a:r>
          </a:p>
          <a:p>
            <a:pPr marL="742950" lvl="1" indent="-285750" eaLnBrk="1" hangingPunct="1"/>
            <a:r>
              <a:rPr lang="da-DK" altLang="da-DK" smtClean="0">
                <a:latin typeface="Arial" charset="0"/>
                <a:ea typeface="ＭＳ Ｐゴシック" pitchFamily="34" charset="-128"/>
              </a:rPr>
              <a:t>Bakterien </a:t>
            </a:r>
            <a:r>
              <a:rPr lang="ja-JP" altLang="da-DK" smtClean="0">
                <a:latin typeface="Arial" charset="0"/>
                <a:ea typeface="ＭＳ Ｐゴシック" pitchFamily="34" charset="-128"/>
              </a:rPr>
              <a:t>”</a:t>
            </a:r>
            <a:r>
              <a:rPr lang="da-DK" altLang="ja-JP" smtClean="0">
                <a:latin typeface="Arial" charset="0"/>
                <a:ea typeface="ＭＳ Ｐゴシック" pitchFamily="34" charset="-128"/>
              </a:rPr>
              <a:t>smittes</a:t>
            </a:r>
            <a:r>
              <a:rPr lang="ja-JP" altLang="da-DK" smtClean="0">
                <a:latin typeface="Arial" charset="0"/>
                <a:ea typeface="ＭＳ Ｐゴシック" pitchFamily="34" charset="-128"/>
              </a:rPr>
              <a:t>”</a:t>
            </a:r>
            <a:r>
              <a:rPr lang="da-DK" altLang="ja-JP" smtClean="0">
                <a:latin typeface="Arial" charset="0"/>
                <a:ea typeface="ＭＳ Ｐゴシック" pitchFamily="34" charset="-128"/>
              </a:rPr>
              <a:t> af bakteriofager (</a:t>
            </a:r>
            <a:r>
              <a:rPr lang="ja-JP" altLang="da-DK" smtClean="0">
                <a:latin typeface="Arial" charset="0"/>
                <a:ea typeface="ＭＳ Ｐゴシック" pitchFamily="34" charset="-128"/>
              </a:rPr>
              <a:t>”</a:t>
            </a:r>
            <a:r>
              <a:rPr lang="da-DK" altLang="ja-JP" smtClean="0">
                <a:latin typeface="Arial" charset="0"/>
                <a:ea typeface="ＭＳ Ｐゴシック" pitchFamily="34" charset="-128"/>
              </a:rPr>
              <a:t>bakterievirus</a:t>
            </a:r>
            <a:r>
              <a:rPr lang="ja-JP" altLang="da-DK" smtClean="0">
                <a:latin typeface="Arial" charset="0"/>
                <a:ea typeface="ＭＳ Ｐゴシック" pitchFamily="34" charset="-128"/>
              </a:rPr>
              <a:t>”</a:t>
            </a:r>
            <a:r>
              <a:rPr lang="da-DK" altLang="ja-JP" smtClean="0">
                <a:latin typeface="Arial" charset="0"/>
                <a:ea typeface="ＭＳ Ｐゴシック" pitchFamily="34" charset="-128"/>
              </a:rPr>
              <a:t>)</a:t>
            </a:r>
          </a:p>
          <a:p>
            <a:pPr marL="742950" lvl="1" indent="-285750" eaLnBrk="1" hangingPunct="1"/>
            <a:r>
              <a:rPr lang="da-DK" altLang="da-DK" smtClean="0">
                <a:latin typeface="Arial" charset="0"/>
                <a:ea typeface="ＭＳ Ｐゴシック" pitchFamily="34" charset="-128"/>
              </a:rPr>
              <a:t>Bakterien optager frit DNA fra døde bakterier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930275" y="739775"/>
            <a:ext cx="4937125" cy="3703638"/>
          </a:xfrm>
        </p:spPr>
      </p:sp>
      <p:sp>
        <p:nvSpPr>
          <p:cNvPr id="3" name="Pladsholder til noter 2"/>
          <p:cNvSpPr>
            <a:spLocks noGrp="1"/>
          </p:cNvSpPr>
          <p:nvPr>
            <p:ph type="body" idx="1"/>
          </p:nvPr>
        </p:nvSpPr>
        <p:spPr/>
        <p:txBody>
          <a:bodyPr/>
          <a:lstStyle/>
          <a:p>
            <a:r>
              <a:rPr lang="da-DK" dirty="0" smtClean="0"/>
              <a:t>I en population af antibiotikafølsomme</a:t>
            </a:r>
            <a:r>
              <a:rPr lang="da-DK" baseline="0" dirty="0" smtClean="0"/>
              <a:t> bakterier kan der være få resistente. Når vi behandler med antibiotika og slår de følsomme ihjel, får de resistente bedre mulighed for at vokse frem. Brug af antibiotika fører altid til en selektion af resistente bakterier.</a:t>
            </a:r>
            <a:endParaRPr lang="da-DK" dirty="0"/>
          </a:p>
        </p:txBody>
      </p:sp>
      <p:sp>
        <p:nvSpPr>
          <p:cNvPr id="4" name="Pladsholder til diasnummer 3"/>
          <p:cNvSpPr>
            <a:spLocks noGrp="1"/>
          </p:cNvSpPr>
          <p:nvPr>
            <p:ph type="sldNum" sz="quarter" idx="10"/>
          </p:nvPr>
        </p:nvSpPr>
        <p:spPr/>
        <p:txBody>
          <a:bodyPr/>
          <a:lstStyle/>
          <a:p>
            <a:pPr>
              <a:defRPr/>
            </a:pPr>
            <a:fld id="{B6CD5C6B-75E3-4CA4-AADA-D0340A756D81}" type="slidenum">
              <a:rPr lang="da-DK" altLang="da-DK" smtClean="0"/>
              <a:pPr>
                <a:defRPr/>
              </a:pPr>
              <a:t>8</a:t>
            </a:fld>
            <a:endParaRPr lang="da-DK" altLang="da-DK"/>
          </a:p>
        </p:txBody>
      </p:sp>
    </p:spTree>
    <p:extLst>
      <p:ext uri="{BB962C8B-B14F-4D97-AF65-F5344CB8AC3E}">
        <p14:creationId xmlns:p14="http://schemas.microsoft.com/office/powerpoint/2010/main" val="3815447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ＭＳ Ｐゴシック" pitchFamily="34" charset="-128"/>
              </a:defRPr>
            </a:lvl1pPr>
            <a:lvl2pPr marL="742950" indent="-285750" algn="l" eaLnBrk="0" hangingPunct="0">
              <a:spcBef>
                <a:spcPct val="30000"/>
              </a:spcBef>
              <a:defRPr sz="1200">
                <a:solidFill>
                  <a:schemeClr val="tx1"/>
                </a:solidFill>
                <a:latin typeface="Arial" charset="0"/>
                <a:ea typeface="ＭＳ Ｐゴシック" pitchFamily="34" charset="-128"/>
              </a:defRPr>
            </a:lvl2pPr>
            <a:lvl3pPr marL="1143000" indent="-228600" algn="l" eaLnBrk="0" hangingPunct="0">
              <a:spcBef>
                <a:spcPct val="30000"/>
              </a:spcBef>
              <a:defRPr sz="1200">
                <a:solidFill>
                  <a:schemeClr val="tx1"/>
                </a:solidFill>
                <a:latin typeface="Arial" charset="0"/>
                <a:ea typeface="ＭＳ Ｐゴシック" pitchFamily="34" charset="-128"/>
              </a:defRPr>
            </a:lvl3pPr>
            <a:lvl4pPr marL="1600200" indent="-228600" algn="l" eaLnBrk="0" hangingPunct="0">
              <a:spcBef>
                <a:spcPct val="30000"/>
              </a:spcBef>
              <a:defRPr sz="1200">
                <a:solidFill>
                  <a:schemeClr val="tx1"/>
                </a:solidFill>
                <a:latin typeface="Arial" charset="0"/>
                <a:ea typeface="ＭＳ Ｐゴシック" pitchFamily="34" charset="-128"/>
              </a:defRPr>
            </a:lvl4pPr>
            <a:lvl5pPr marL="2057400" indent="-228600" algn="l"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lgn="r" eaLnBrk="1" hangingPunct="1">
              <a:spcBef>
                <a:spcPct val="0"/>
              </a:spcBef>
            </a:pPr>
            <a:fld id="{50BCD44E-ACDA-4FE4-943D-05823D67B25A}" type="slidenum">
              <a:rPr lang="da-DK" altLang="da-DK" smtClean="0"/>
              <a:pPr algn="r" eaLnBrk="1" hangingPunct="1">
                <a:spcBef>
                  <a:spcPct val="0"/>
                </a:spcBef>
              </a:pPr>
              <a:t>9</a:t>
            </a:fld>
            <a:endParaRPr lang="da-DK" altLang="da-DK" smtClean="0"/>
          </a:p>
        </p:txBody>
      </p:sp>
      <p:sp>
        <p:nvSpPr>
          <p:cNvPr id="39939" name="Rectangle 2"/>
          <p:cNvSpPr>
            <a:spLocks noGrp="1" noRot="1" noChangeAspect="1" noChangeArrowheads="1" noTextEdit="1"/>
          </p:cNvSpPr>
          <p:nvPr>
            <p:ph type="sldImg"/>
          </p:nvPr>
        </p:nvSpPr>
        <p:spPr>
          <a:xfrm>
            <a:off x="930275" y="739775"/>
            <a:ext cx="4937125" cy="3703638"/>
          </a:xfrm>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da-DK" smtClean="0">
                <a:latin typeface="Arial" charset="0"/>
                <a:ea typeface="ＭＳ Ｐゴシック" pitchFamily="34" charset="-128"/>
              </a:rPr>
              <a:t>Og som denne tidslinie, fra en paper i Nture meget fint viser, så fik han ret.</a:t>
            </a:r>
          </a:p>
          <a:p>
            <a:r>
              <a:rPr lang="da-DK" altLang="da-DK" smtClean="0">
                <a:latin typeface="Arial" charset="0"/>
                <a:ea typeface="ＭＳ Ｐゴシック" pitchFamily="34" charset="-128"/>
              </a:rPr>
              <a:t>Figurer viser hvornår de enkelte stoffer er opdaget/udviklet. Så hvis I eksempelvis ser på penicillin, som for alvor blev produceret og udviklet under 2. verdenskrig og så hvis i ser for neden, så har I hvornår der er observeret resistens i kliniske isolater.</a:t>
            </a:r>
          </a:p>
          <a:p>
            <a:r>
              <a:rPr lang="da-DK" altLang="da-DK" smtClean="0">
                <a:latin typeface="Arial" charset="0"/>
                <a:ea typeface="ＭＳ Ｐゴシック" pitchFamily="34" charset="-128"/>
              </a:rPr>
              <a:t>På figuren ser man også tydeligt, at der har været en guldalder for udvikling af antibiotika fra 40</a:t>
            </a:r>
          </a:p>
          <a:p>
            <a:endParaRPr lang="da-DK" altLang="da-DK" smtClean="0">
              <a:latin typeface="Arial"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ＭＳ Ｐゴシック" pitchFamily="34" charset="-128"/>
              </a:defRPr>
            </a:lvl1pPr>
            <a:lvl2pPr marL="742950" indent="-285750" algn="l" eaLnBrk="0" hangingPunct="0">
              <a:spcBef>
                <a:spcPct val="30000"/>
              </a:spcBef>
              <a:defRPr sz="1200">
                <a:solidFill>
                  <a:schemeClr val="tx1"/>
                </a:solidFill>
                <a:latin typeface="Arial" charset="0"/>
                <a:ea typeface="ＭＳ Ｐゴシック" pitchFamily="34" charset="-128"/>
              </a:defRPr>
            </a:lvl2pPr>
            <a:lvl3pPr marL="1143000" indent="-228600" algn="l" eaLnBrk="0" hangingPunct="0">
              <a:spcBef>
                <a:spcPct val="30000"/>
              </a:spcBef>
              <a:defRPr sz="1200">
                <a:solidFill>
                  <a:schemeClr val="tx1"/>
                </a:solidFill>
                <a:latin typeface="Arial" charset="0"/>
                <a:ea typeface="ＭＳ Ｐゴシック" pitchFamily="34" charset="-128"/>
              </a:defRPr>
            </a:lvl3pPr>
            <a:lvl4pPr marL="1600200" indent="-228600" algn="l" eaLnBrk="0" hangingPunct="0">
              <a:spcBef>
                <a:spcPct val="30000"/>
              </a:spcBef>
              <a:defRPr sz="1200">
                <a:solidFill>
                  <a:schemeClr val="tx1"/>
                </a:solidFill>
                <a:latin typeface="Arial" charset="0"/>
                <a:ea typeface="ＭＳ Ｐゴシック" pitchFamily="34" charset="-128"/>
              </a:defRPr>
            </a:lvl4pPr>
            <a:lvl5pPr marL="2057400" indent="-228600" algn="l"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lgn="r" eaLnBrk="1" hangingPunct="1">
              <a:spcBef>
                <a:spcPct val="0"/>
              </a:spcBef>
            </a:pPr>
            <a:fld id="{C2405458-772A-4B2B-8761-65B0192F0E2F}" type="slidenum">
              <a:rPr lang="da-DK" altLang="da-DK" smtClean="0"/>
              <a:pPr algn="r" eaLnBrk="1" hangingPunct="1">
                <a:spcBef>
                  <a:spcPct val="0"/>
                </a:spcBef>
              </a:pPr>
              <a:t>10</a:t>
            </a:fld>
            <a:endParaRPr lang="da-DK" altLang="da-DK" smtClean="0"/>
          </a:p>
        </p:txBody>
      </p:sp>
      <p:sp>
        <p:nvSpPr>
          <p:cNvPr id="44035" name="Rectangle 1"/>
          <p:cNvSpPr>
            <a:spLocks noGrp="1" noRot="1" noChangeAspect="1" noChangeArrowheads="1" noTextEdit="1"/>
          </p:cNvSpPr>
          <p:nvPr>
            <p:ph type="sldImg"/>
          </p:nvPr>
        </p:nvSpPr>
        <p:spPr>
          <a:xfrm>
            <a:off x="930275" y="739775"/>
            <a:ext cx="4937125" cy="370363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6" name="Text Box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da-DK" altLang="da-DK" smtClean="0">
                <a:latin typeface="Arial" charset="0"/>
                <a:ea typeface="ＭＳ Ｐゴシック" pitchFamily="34" charset="-128"/>
              </a:rPr>
              <a:t>Nu har vi set på udviklingen af antibiotika og udviklingen af resistens i et langt tidsperspektiv.</a:t>
            </a:r>
          </a:p>
          <a:p>
            <a:r>
              <a:rPr lang="da-DK" altLang="da-DK" smtClean="0">
                <a:latin typeface="Arial" charset="0"/>
                <a:ea typeface="ＭＳ Ｐゴシック" pitchFamily="34" charset="-128"/>
              </a:rPr>
              <a:t>Har ser I forbruget af antibiotika i en 10 års periode fra 2005 og og frem til 2014. Grafen stammer fra DANMAP som er en rapport, der udarbejdes af SSI med fokus på antibiotikaforbruget og udvikling/overvågning af resistensforekomsten i DK.</a:t>
            </a:r>
          </a:p>
          <a:p>
            <a:r>
              <a:rPr lang="da-DK" altLang="da-DK" b="1" smtClean="0">
                <a:latin typeface="Arial" charset="0"/>
                <a:ea typeface="ＭＳ Ｐゴシック" pitchFamily="34" charset="-128"/>
              </a:rPr>
              <a:t>Defined Daily Dose (DDD). </a:t>
            </a:r>
            <a:r>
              <a:rPr lang="da-DK" altLang="da-DK" smtClean="0">
                <a:latin typeface="Arial" charset="0"/>
                <a:ea typeface="ＭＳ Ｐゴシック" pitchFamily="34" charset="-128"/>
              </a:rPr>
              <a:t>This is the assumed average</a:t>
            </a:r>
          </a:p>
          <a:p>
            <a:r>
              <a:rPr lang="da-DK" altLang="da-DK" smtClean="0">
                <a:latin typeface="Arial" charset="0"/>
                <a:ea typeface="ＭＳ Ｐゴシック" pitchFamily="34" charset="-128"/>
              </a:rPr>
              <a:t>maintenance dose per day for a drug used for its main indication</a:t>
            </a:r>
          </a:p>
          <a:p>
            <a:r>
              <a:rPr lang="da-DK" altLang="da-DK" smtClean="0">
                <a:latin typeface="Arial" charset="0"/>
                <a:ea typeface="ＭＳ Ｐゴシック" pitchFamily="34" charset="-128"/>
              </a:rPr>
              <a:t>in adults. It should be emphasised that the Defined Daily</a:t>
            </a:r>
          </a:p>
          <a:p>
            <a:r>
              <a:rPr lang="da-DK" altLang="da-DK" smtClean="0">
                <a:latin typeface="Arial" charset="0"/>
                <a:ea typeface="ＭＳ Ｐゴシック" pitchFamily="34" charset="-128"/>
              </a:rPr>
              <a:t>Dose is a unit of measurement and does not necessarily reflect</a:t>
            </a:r>
          </a:p>
          <a:p>
            <a:r>
              <a:rPr lang="da-DK" altLang="da-DK" smtClean="0">
                <a:latin typeface="Arial" charset="0"/>
                <a:ea typeface="ＭＳ Ｐゴシック" pitchFamily="34" charset="-128"/>
              </a:rPr>
              <a:t>the recommended or prescribed daily dose. DDDs provide a</a:t>
            </a:r>
          </a:p>
          <a:p>
            <a:r>
              <a:rPr lang="da-DK" altLang="da-DK" smtClean="0">
                <a:latin typeface="Arial" charset="0"/>
                <a:ea typeface="ＭＳ Ｐゴシック" pitchFamily="34" charset="-128"/>
              </a:rPr>
              <a:t>fixed unit of measurement independent of price and formulation,</a:t>
            </a:r>
          </a:p>
          <a:p>
            <a:r>
              <a:rPr lang="da-DK" altLang="da-DK" smtClean="0">
                <a:latin typeface="Arial" charset="0"/>
                <a:ea typeface="ＭＳ Ｐゴシック" pitchFamily="34" charset="-128"/>
              </a:rPr>
              <a:t>enabling the assessment of trends in drug consumption</a:t>
            </a:r>
          </a:p>
          <a:p>
            <a:r>
              <a:rPr lang="da-DK" altLang="da-DK" smtClean="0">
                <a:latin typeface="Arial" charset="0"/>
                <a:ea typeface="ＭＳ Ｐゴシック" pitchFamily="34" charset="-128"/>
              </a:rPr>
              <a:t>and to perform comparisons between population groups. The</a:t>
            </a:r>
          </a:p>
          <a:p>
            <a:r>
              <a:rPr lang="da-DK" altLang="da-DK" smtClean="0">
                <a:latin typeface="Arial" charset="0"/>
                <a:ea typeface="ＭＳ Ｐゴシック" pitchFamily="34" charset="-128"/>
              </a:rPr>
              <a:t>DDDs are defined and revised yearly by the WHO Collaborating</a:t>
            </a:r>
          </a:p>
          <a:p>
            <a:r>
              <a:rPr lang="da-DK" altLang="da-DK" smtClean="0">
                <a:latin typeface="Arial" charset="0"/>
                <a:ea typeface="ＭＳ Ｐゴシック" pitchFamily="34" charset="-128"/>
              </a:rPr>
              <a:t>Centre for Drug Statistics and Methodology (www.whocc.no/</a:t>
            </a:r>
          </a:p>
          <a:p>
            <a:r>
              <a:rPr lang="da-DK" altLang="da-DK" smtClean="0">
                <a:latin typeface="Arial" charset="0"/>
                <a:ea typeface="ＭＳ Ｐゴシック" pitchFamily="34" charset="-128"/>
              </a:rPr>
              <a:t>atcddd/indexdatabase).</a:t>
            </a:r>
          </a:p>
          <a:p>
            <a:r>
              <a:rPr lang="da-DK" altLang="da-DK" smtClean="0">
                <a:latin typeface="Arial" charset="0"/>
                <a:ea typeface="ＭＳ Ｐゴシック" pitchFamily="34" charset="-128"/>
              </a:rPr>
              <a:t>Søjlerne beskriver bruget af antibiotika i definerede daglige doser sat i forhold til indbyggerdage</a:t>
            </a:r>
          </a:p>
          <a:p>
            <a:r>
              <a:rPr lang="da-DK" altLang="da-DK" b="1" smtClean="0">
                <a:latin typeface="Arial" charset="0"/>
                <a:ea typeface="ＭＳ Ｐゴシック" pitchFamily="34" charset="-128"/>
              </a:rPr>
              <a:t>DDD per 1,000 inhabitants per day (DID). </a:t>
            </a:r>
            <a:r>
              <a:rPr lang="da-DK" altLang="da-DK" smtClean="0">
                <a:latin typeface="Arial" charset="0"/>
                <a:ea typeface="ＭＳ Ｐゴシック" pitchFamily="34" charset="-128"/>
              </a:rPr>
              <a:t>Consumption in</a:t>
            </a:r>
          </a:p>
          <a:p>
            <a:r>
              <a:rPr lang="da-DK" altLang="da-DK" smtClean="0">
                <a:latin typeface="Arial" charset="0"/>
                <a:ea typeface="ＭＳ Ｐゴシック" pitchFamily="34" charset="-128"/>
              </a:rPr>
              <a:t>both primary health care, hospital care and the overall total</a:t>
            </a:r>
          </a:p>
          <a:p>
            <a:r>
              <a:rPr lang="da-DK" altLang="da-DK" smtClean="0">
                <a:latin typeface="Arial" charset="0"/>
                <a:ea typeface="ＭＳ Ｐゴシック" pitchFamily="34" charset="-128"/>
              </a:rPr>
              <a:t>consumption is presented in DID, allowing for comparison</a:t>
            </a:r>
          </a:p>
          <a:p>
            <a:r>
              <a:rPr lang="da-DK" altLang="da-DK" smtClean="0">
                <a:latin typeface="Arial" charset="0"/>
                <a:ea typeface="ＭＳ Ｐゴシック" pitchFamily="34" charset="-128"/>
              </a:rPr>
              <a:t>between sectors and for illustration of the consumption in</a:t>
            </a:r>
          </a:p>
          <a:p>
            <a:r>
              <a:rPr lang="da-DK" altLang="da-DK" smtClean="0">
                <a:latin typeface="Arial" charset="0"/>
                <a:ea typeface="ＭＳ Ｐゴシック" pitchFamily="34" charset="-128"/>
              </a:rPr>
              <a:t>hospital care without taking account of hospital activity (discharges).</a:t>
            </a:r>
          </a:p>
          <a:p>
            <a:r>
              <a:rPr lang="da-DK" altLang="da-DK" smtClean="0">
                <a:latin typeface="Arial" charset="0"/>
                <a:ea typeface="ＭＳ Ｐゴシック" pitchFamily="34" charset="-128"/>
              </a:rPr>
              <a:t>Data presented in DID provide a rough estimate of</a:t>
            </a:r>
          </a:p>
          <a:p>
            <a:r>
              <a:rPr lang="da-DK" altLang="da-DK" smtClean="0">
                <a:latin typeface="Arial" charset="0"/>
                <a:ea typeface="ＭＳ Ｐゴシック" pitchFamily="34" charset="-128"/>
              </a:rPr>
              <a:t>the proportion of the population within a defined area treated</a:t>
            </a:r>
          </a:p>
          <a:p>
            <a:r>
              <a:rPr lang="da-DK" altLang="da-DK" smtClean="0">
                <a:latin typeface="Arial" charset="0"/>
                <a:ea typeface="ＭＳ Ｐゴシック" pitchFamily="34" charset="-128"/>
              </a:rPr>
              <a:t>daily with certain drugs. For example, 10 DIDs indicates that</a:t>
            </a:r>
          </a:p>
          <a:p>
            <a:r>
              <a:rPr lang="da-DK" altLang="da-DK" smtClean="0">
                <a:latin typeface="Arial" charset="0"/>
                <a:ea typeface="ＭＳ Ｐゴシック" pitchFamily="34" charset="-128"/>
              </a:rPr>
              <a:t>1% of the population on average gets a certain treatment</a:t>
            </a:r>
          </a:p>
          <a:p>
            <a:r>
              <a:rPr lang="da-DK" altLang="da-DK" smtClean="0">
                <a:latin typeface="Arial" charset="0"/>
                <a:ea typeface="ＭＳ Ｐゴシック" pitchFamily="34" charset="-128"/>
              </a:rPr>
              <a:t>daily. In figure presented as DDD/1,000 inhabitant-days.</a:t>
            </a:r>
          </a:p>
          <a:p>
            <a:r>
              <a:rPr lang="da-DK" altLang="da-DK" smtClean="0">
                <a:latin typeface="Arial" charset="0"/>
                <a:ea typeface="ＭＳ Ｐゴシック" pitchFamily="34" charset="-128"/>
              </a:rPr>
              <a:t>Det blå i søjlerne primærsektoren, så det er tydeligt at det er her hovedparten af forbruget ligger. </a:t>
            </a:r>
          </a:p>
          <a:p>
            <a:r>
              <a:rPr lang="da-DK" altLang="da-DK" smtClean="0">
                <a:latin typeface="Arial" charset="0"/>
                <a:ea typeface="ＭＳ Ｐゴシック" pitchFamily="34" charset="-128"/>
              </a:rPr>
              <a:t>Vi ligger på nogenlunde det samme niveau og at der har været et lille fald fra 0213 til 2014 i det samlede forbrug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ＭＳ Ｐゴシック" pitchFamily="34" charset="-128"/>
              </a:defRPr>
            </a:lvl1pPr>
            <a:lvl2pPr marL="742950" indent="-285750" algn="l" eaLnBrk="0" hangingPunct="0">
              <a:spcBef>
                <a:spcPct val="30000"/>
              </a:spcBef>
              <a:defRPr sz="1200">
                <a:solidFill>
                  <a:schemeClr val="tx1"/>
                </a:solidFill>
                <a:latin typeface="Arial" charset="0"/>
                <a:ea typeface="ＭＳ Ｐゴシック" pitchFamily="34" charset="-128"/>
              </a:defRPr>
            </a:lvl2pPr>
            <a:lvl3pPr marL="1143000" indent="-228600" algn="l" eaLnBrk="0" hangingPunct="0">
              <a:spcBef>
                <a:spcPct val="30000"/>
              </a:spcBef>
              <a:defRPr sz="1200">
                <a:solidFill>
                  <a:schemeClr val="tx1"/>
                </a:solidFill>
                <a:latin typeface="Arial" charset="0"/>
                <a:ea typeface="ＭＳ Ｐゴシック" pitchFamily="34" charset="-128"/>
              </a:defRPr>
            </a:lvl3pPr>
            <a:lvl4pPr marL="1600200" indent="-228600" algn="l" eaLnBrk="0" hangingPunct="0">
              <a:spcBef>
                <a:spcPct val="30000"/>
              </a:spcBef>
              <a:defRPr sz="1200">
                <a:solidFill>
                  <a:schemeClr val="tx1"/>
                </a:solidFill>
                <a:latin typeface="Arial" charset="0"/>
                <a:ea typeface="ＭＳ Ｐゴシック" pitchFamily="34" charset="-128"/>
              </a:defRPr>
            </a:lvl4pPr>
            <a:lvl5pPr marL="2057400" indent="-228600" algn="l"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lgn="r" eaLnBrk="1" hangingPunct="1">
              <a:spcBef>
                <a:spcPct val="0"/>
              </a:spcBef>
            </a:pPr>
            <a:fld id="{C2405458-772A-4B2B-8761-65B0192F0E2F}" type="slidenum">
              <a:rPr lang="da-DK" altLang="da-DK" smtClean="0"/>
              <a:pPr algn="r" eaLnBrk="1" hangingPunct="1">
                <a:spcBef>
                  <a:spcPct val="0"/>
                </a:spcBef>
              </a:pPr>
              <a:t>11</a:t>
            </a:fld>
            <a:endParaRPr lang="da-DK" altLang="da-DK" smtClean="0"/>
          </a:p>
        </p:txBody>
      </p:sp>
      <p:sp>
        <p:nvSpPr>
          <p:cNvPr id="44035" name="Rectangle 1"/>
          <p:cNvSpPr>
            <a:spLocks noGrp="1" noRot="1" noChangeAspect="1" noChangeArrowheads="1" noTextEdit="1"/>
          </p:cNvSpPr>
          <p:nvPr>
            <p:ph type="sldImg"/>
          </p:nvPr>
        </p:nvSpPr>
        <p:spPr>
          <a:xfrm>
            <a:off x="930275" y="739775"/>
            <a:ext cx="4937125" cy="370363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6" name="Text Box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a-DK" altLang="da-DK" dirty="0" smtClean="0">
              <a:latin typeface="Arial" charset="0"/>
              <a:ea typeface="ＭＳ Ｐゴシック" pitchFamily="34" charset="-128"/>
            </a:endParaRPr>
          </a:p>
        </p:txBody>
      </p:sp>
    </p:spTree>
    <p:extLst>
      <p:ext uri="{BB962C8B-B14F-4D97-AF65-F5344CB8AC3E}">
        <p14:creationId xmlns:p14="http://schemas.microsoft.com/office/powerpoint/2010/main" val="1573646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xfrm>
            <a:off x="930275" y="739775"/>
            <a:ext cx="4937125" cy="3703638"/>
          </a:xfrm>
          <a:ln/>
        </p:spPr>
      </p:sp>
      <p:sp>
        <p:nvSpPr>
          <p:cNvPr id="24578" name="Rectangle 3"/>
          <p:cNvSpPr>
            <a:spLocks noGrp="1" noChangeArrowheads="1"/>
          </p:cNvSpPr>
          <p:nvPr>
            <p:ph type="body" idx="1"/>
          </p:nvPr>
        </p:nvSpPr>
        <p:spPr>
          <a:ln/>
        </p:spPr>
        <p:txBody>
          <a:bodyPr/>
          <a:lstStyle/>
          <a:p>
            <a:r>
              <a:rPr lang="da-DK" altLang="da-DK" sz="1000" smtClean="0">
                <a:latin typeface="Arial" pitchFamily="34" charset="0"/>
                <a:ea typeface="ＭＳ Ｐゴシック" pitchFamily="34" charset="-128"/>
              </a:rPr>
              <a:t>MRSA (Methicillin resistente </a:t>
            </a:r>
            <a:r>
              <a:rPr lang="da-DK" altLang="da-DK" sz="1000" i="1" smtClean="0">
                <a:latin typeface="Arial" pitchFamily="34" charset="0"/>
                <a:ea typeface="ＭＳ Ｐゴシック" pitchFamily="34" charset="-128"/>
              </a:rPr>
              <a:t>Staphylococcus aureus</a:t>
            </a:r>
            <a:r>
              <a:rPr lang="da-DK" altLang="da-DK" sz="1000" smtClean="0">
                <a:latin typeface="Arial" pitchFamily="34" charset="0"/>
                <a:ea typeface="ＭＳ Ｐゴシック" pitchFamily="34" charset="-128"/>
              </a:rPr>
              <a:t>) are </a:t>
            </a:r>
            <a:r>
              <a:rPr lang="da-DK" altLang="da-DK" sz="1000" i="1" smtClean="0">
                <a:latin typeface="Arial" pitchFamily="34" charset="0"/>
                <a:ea typeface="ＭＳ Ｐゴシック" pitchFamily="34" charset="-128"/>
              </a:rPr>
              <a:t>S. aureus</a:t>
            </a:r>
            <a:r>
              <a:rPr lang="da-DK" altLang="da-DK" sz="1000" smtClean="0">
                <a:latin typeface="Arial" pitchFamily="34" charset="0"/>
                <a:ea typeface="ＭＳ Ｐゴシック" pitchFamily="34" charset="-128"/>
              </a:rPr>
              <a:t>, that are resistant tothe penicillins, that are normally used against staphylococci. Resistance to methicillin, which was the first penicillinase stable penicillin, is caused by a resistance gene, that causes resistance to all β-laktam antibiotics (penicillins, cefalosporins, carbapenems), that are registered in DK.</a:t>
            </a:r>
          </a:p>
          <a:p>
            <a:r>
              <a:rPr lang="da-DK" altLang="da-DK" sz="1000" i="1" smtClean="0">
                <a:latin typeface="Arial" pitchFamily="34" charset="0"/>
                <a:ea typeface="ＭＳ Ｐゴシック" pitchFamily="34" charset="-128"/>
              </a:rPr>
              <a:t>S. aureus, </a:t>
            </a:r>
            <a:r>
              <a:rPr lang="da-DK" altLang="da-DK" sz="1000" smtClean="0">
                <a:latin typeface="Arial" pitchFamily="34" charset="0"/>
                <a:ea typeface="ＭＳ Ｐゴシック" pitchFamily="34" charset="-128"/>
              </a:rPr>
              <a:t>are part of the normal human flora in aprox 50 % of all human beings permanently or periodically. These numbers have been recently confirmed with data from the danish blood donor cohorte.</a:t>
            </a:r>
          </a:p>
          <a:p>
            <a:r>
              <a:rPr lang="da-DK" altLang="da-DK" sz="1000" smtClean="0">
                <a:latin typeface="Arial" pitchFamily="34" charset="0"/>
                <a:ea typeface="ＭＳ Ｐゴシック" pitchFamily="34" charset="-128"/>
              </a:rPr>
              <a:t>Carriers of </a:t>
            </a:r>
            <a:r>
              <a:rPr lang="da-DK" altLang="da-DK" sz="1000" i="1" smtClean="0">
                <a:latin typeface="Arial" pitchFamily="34" charset="0"/>
                <a:ea typeface="ＭＳ Ｐゴシック" pitchFamily="34" charset="-128"/>
              </a:rPr>
              <a:t>S. aureus</a:t>
            </a:r>
            <a:r>
              <a:rPr lang="da-DK" altLang="da-DK" sz="1000" smtClean="0">
                <a:latin typeface="Arial" pitchFamily="34" charset="0"/>
                <a:ea typeface="ＭＳ Ｐゴシック" pitchFamily="34" charset="-128"/>
              </a:rPr>
              <a:t> have a very low risc of serious infection. Minor infections of wounds and scratches are common and occasionally boilds and impetigo. Healthy carriers can become seriEn rask person, der bærer stafylokokker, kan i sjældne tilfælde blive alvorligt syg, fx i forbindelse med operation, hvor bakterien kan medføre sårinfektion eller trænge ind i blodbanen. Personer, der i forvejen er syge eller svækkede, har øget risiko for at få alvorlig infektion som lungebetændelse eller blodforgiftning med stafylokokker.</a:t>
            </a:r>
          </a:p>
          <a:p>
            <a:r>
              <a:rPr lang="da-DK" altLang="da-DK" sz="1000" smtClean="0">
                <a:latin typeface="Arial" pitchFamily="34" charset="0"/>
                <a:ea typeface="ＭＳ Ｐゴシック" pitchFamily="34" charset="-128"/>
              </a:rPr>
              <a:t>Alvorlige MRSA-infektioner er, sammenlignet med infektioner med ikke-resistente stafylokokker, forbundet med forlænget indlæggelsestid, forlænget rekonvalescens samt øget dødelighed. Dette skyldes, at behandlingen af MRSA-infektioner er vanskeligere.</a:t>
            </a:r>
          </a:p>
          <a:p>
            <a:r>
              <a:rPr lang="da-DK" altLang="da-DK" sz="1000" smtClean="0">
                <a:latin typeface="Arial" pitchFamily="34" charset="0"/>
                <a:ea typeface="ＭＳ Ｐゴシック" pitchFamily="34" charset="-128"/>
              </a:rPr>
              <a:t>Hvis andelen af stafylokokinfektioner kommer over et vist niveau, fx 10 %, kan det endvidere blive nødvendigt at ændre den empiriske antibiotikabehandling af alvorlige infektioner fra billige og smalspektrede til dyre bredspektrede antibiotika.</a:t>
            </a:r>
          </a:p>
          <a:p>
            <a:r>
              <a:rPr lang="da-DK" altLang="da-DK" sz="1000" smtClean="0">
                <a:latin typeface="Arial" pitchFamily="34" charset="0"/>
                <a:ea typeface="ＭＳ Ｐゴシック" pitchFamily="34" charset="-128"/>
              </a:rPr>
              <a:t>MRSA-infektioner har således store individuelle såvel som samfundsøkonomiske konsekvenser.</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2"/>
          <p:cNvSpPr>
            <a:spLocks noChangeArrowheads="1"/>
          </p:cNvSpPr>
          <p:nvPr/>
        </p:nvSpPr>
        <p:spPr bwMode="auto">
          <a:xfrm>
            <a:off x="0" y="549275"/>
            <a:ext cx="9144000" cy="5903913"/>
          </a:xfrm>
          <a:prstGeom prst="rect">
            <a:avLst/>
          </a:prstGeom>
          <a:solidFill>
            <a:srgbClr val="E3DFD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da-DK" sz="1800" smtClean="0"/>
          </a:p>
        </p:txBody>
      </p:sp>
      <p:pic>
        <p:nvPicPr>
          <p:cNvPr id="5" name="Picture 13" descr="bundtek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3975" y="6523038"/>
            <a:ext cx="12906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4"/>
          <p:cNvSpPr>
            <a:spLocks noChangeShapeType="1"/>
          </p:cNvSpPr>
          <p:nvPr/>
        </p:nvSpPr>
        <p:spPr bwMode="auto">
          <a:xfrm>
            <a:off x="0" y="6453188"/>
            <a:ext cx="9144000" cy="0"/>
          </a:xfrm>
          <a:prstGeom prst="line">
            <a:avLst/>
          </a:prstGeom>
          <a:noFill/>
          <a:ln w="9525">
            <a:solidFill>
              <a:srgbClr val="990033"/>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7" name="Line 15"/>
          <p:cNvSpPr>
            <a:spLocks noChangeShapeType="1"/>
          </p:cNvSpPr>
          <p:nvPr/>
        </p:nvSpPr>
        <p:spPr bwMode="auto">
          <a:xfrm>
            <a:off x="0" y="549275"/>
            <a:ext cx="9144000" cy="0"/>
          </a:xfrm>
          <a:prstGeom prst="line">
            <a:avLst/>
          </a:prstGeom>
          <a:noFill/>
          <a:ln w="9525">
            <a:solidFill>
              <a:srgbClr val="990033"/>
            </a:solidFill>
            <a:round/>
            <a:headEnd/>
            <a:tailEnd/>
          </a:ln>
          <a:extLst>
            <a:ext uri="{909E8E84-426E-40DD-AFC4-6F175D3DCCD1}">
              <a14:hiddenFill xmlns:a14="http://schemas.microsoft.com/office/drawing/2010/main">
                <a:noFill/>
              </a14:hiddenFill>
            </a:ext>
          </a:extLst>
        </p:spPr>
        <p:txBody>
          <a:bodyPr/>
          <a:lstStyle/>
          <a:p>
            <a:endParaRPr lang="da-DK"/>
          </a:p>
        </p:txBody>
      </p:sp>
      <p:pic>
        <p:nvPicPr>
          <p:cNvPr id="8" name="Picture 16" descr="midt_logo_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388" y="173038"/>
            <a:ext cx="18002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2130425"/>
            <a:ext cx="7772400" cy="1470025"/>
          </a:xfrm>
        </p:spPr>
        <p:txBody>
          <a:bodyPr/>
          <a:lstStyle>
            <a:lvl1pPr>
              <a:defRPr/>
            </a:lvl1pPr>
          </a:lstStyle>
          <a:p>
            <a:r>
              <a:rPr lang="da-DK"/>
              <a:t>Klik for at redigere titeltypografi i masteren</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da-DK"/>
              <a:t>Klik for at redigere undertiteltypografien i masteren</a:t>
            </a:r>
          </a:p>
        </p:txBody>
      </p:sp>
      <p:sp>
        <p:nvSpPr>
          <p:cNvPr id="9" name="Rectangle 4"/>
          <p:cNvSpPr>
            <a:spLocks noGrp="1" noChangeArrowheads="1"/>
          </p:cNvSpPr>
          <p:nvPr>
            <p:ph type="dt" sz="half" idx="10"/>
          </p:nvPr>
        </p:nvSpPr>
        <p:spPr/>
        <p:txBody>
          <a:bodyPr/>
          <a:lstStyle>
            <a:lvl1pPr>
              <a:defRPr/>
            </a:lvl1pPr>
          </a:lstStyle>
          <a:p>
            <a:pPr>
              <a:defRPr/>
            </a:pPr>
            <a:endParaRPr lang="da-DK"/>
          </a:p>
        </p:txBody>
      </p:sp>
      <p:sp>
        <p:nvSpPr>
          <p:cNvPr id="10" name="Rectangle 5"/>
          <p:cNvSpPr>
            <a:spLocks noGrp="1" noChangeArrowheads="1"/>
          </p:cNvSpPr>
          <p:nvPr>
            <p:ph type="ftr" sz="quarter" idx="11"/>
          </p:nvPr>
        </p:nvSpPr>
        <p:spPr/>
        <p:txBody>
          <a:bodyPr/>
          <a:lstStyle>
            <a:lvl1pPr>
              <a:defRPr/>
            </a:lvl1pPr>
          </a:lstStyle>
          <a:p>
            <a:pPr>
              <a:defRPr/>
            </a:pPr>
            <a:endParaRPr lang="da-DK"/>
          </a:p>
        </p:txBody>
      </p:sp>
      <p:sp>
        <p:nvSpPr>
          <p:cNvPr id="11" name="Rectangle 6"/>
          <p:cNvSpPr>
            <a:spLocks noGrp="1" noChangeArrowheads="1"/>
          </p:cNvSpPr>
          <p:nvPr>
            <p:ph type="sldNum" sz="quarter" idx="12"/>
          </p:nvPr>
        </p:nvSpPr>
        <p:spPr/>
        <p:txBody>
          <a:bodyPr/>
          <a:lstStyle>
            <a:lvl1pPr>
              <a:defRPr/>
            </a:lvl1pPr>
          </a:lstStyle>
          <a:p>
            <a:pPr>
              <a:defRPr/>
            </a:pPr>
            <a:fld id="{BFE4424F-1F82-4312-B959-13C0CAB27A77}" type="slidenum">
              <a:rPr lang="da-DK" altLang="da-DK"/>
              <a:pPr>
                <a:defRPr/>
              </a:pPr>
              <a:t>‹nr.›</a:t>
            </a:fld>
            <a:endParaRPr lang="da-DK" altLang="da-DK"/>
          </a:p>
        </p:txBody>
      </p:sp>
    </p:spTree>
    <p:extLst>
      <p:ext uri="{BB962C8B-B14F-4D97-AF65-F5344CB8AC3E}">
        <p14:creationId xmlns:p14="http://schemas.microsoft.com/office/powerpoint/2010/main" val="1194477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4F0571E0-C2B3-4CB3-9813-583AA86C5CCC}" type="slidenum">
              <a:rPr lang="da-DK" altLang="da-DK"/>
              <a:pPr>
                <a:defRPr/>
              </a:pPr>
              <a:t>‹nr.›</a:t>
            </a:fld>
            <a:endParaRPr lang="da-DK" altLang="da-DK"/>
          </a:p>
        </p:txBody>
      </p:sp>
    </p:spTree>
    <p:extLst>
      <p:ext uri="{BB962C8B-B14F-4D97-AF65-F5344CB8AC3E}">
        <p14:creationId xmlns:p14="http://schemas.microsoft.com/office/powerpoint/2010/main" val="1430205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da-DK"/>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521F9631-761B-4CE9-89FB-FCF4E3524508}" type="slidenum">
              <a:rPr lang="da-DK" altLang="da-DK"/>
              <a:pPr>
                <a:defRPr/>
              </a:pPr>
              <a:t>‹nr.›</a:t>
            </a:fld>
            <a:endParaRPr lang="da-DK" altLang="da-DK"/>
          </a:p>
        </p:txBody>
      </p:sp>
    </p:spTree>
    <p:extLst>
      <p:ext uri="{BB962C8B-B14F-4D97-AF65-F5344CB8AC3E}">
        <p14:creationId xmlns:p14="http://schemas.microsoft.com/office/powerpoint/2010/main" val="3241581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da-DK"/>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Rectangle 4"/>
          <p:cNvSpPr>
            <a:spLocks noGrp="1" noChangeArrowheads="1"/>
          </p:cNvSpPr>
          <p:nvPr>
            <p:ph type="dt" sz="half" idx="10"/>
          </p:nvPr>
        </p:nvSpPr>
        <p:spPr>
          <a:ln/>
        </p:spPr>
        <p:txBody>
          <a:bodyPr/>
          <a:lstStyle>
            <a:lvl1pPr>
              <a:defRPr/>
            </a:lvl1pPr>
          </a:lstStyle>
          <a:p>
            <a:pPr>
              <a:defRPr/>
            </a:pPr>
            <a:endParaRPr 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p>
        </p:txBody>
      </p:sp>
      <p:sp>
        <p:nvSpPr>
          <p:cNvPr id="7" name="Rectangle 6"/>
          <p:cNvSpPr>
            <a:spLocks noGrp="1" noChangeArrowheads="1"/>
          </p:cNvSpPr>
          <p:nvPr>
            <p:ph type="sldNum" sz="quarter" idx="12"/>
          </p:nvPr>
        </p:nvSpPr>
        <p:spPr>
          <a:ln/>
        </p:spPr>
        <p:txBody>
          <a:bodyPr/>
          <a:lstStyle>
            <a:lvl1pPr>
              <a:defRPr/>
            </a:lvl1pPr>
          </a:lstStyle>
          <a:p>
            <a:pPr>
              <a:defRPr/>
            </a:pPr>
            <a:fld id="{09A4112F-5CE7-4F94-BB5D-4CD133A4BC42}" type="slidenum">
              <a:rPr lang="da-DK" altLang="da-DK"/>
              <a:pPr>
                <a:defRPr/>
              </a:pPr>
              <a:t>‹nr.›</a:t>
            </a:fld>
            <a:endParaRPr lang="da-DK" altLang="da-DK"/>
          </a:p>
        </p:txBody>
      </p:sp>
    </p:spTree>
    <p:extLst>
      <p:ext uri="{BB962C8B-B14F-4D97-AF65-F5344CB8AC3E}">
        <p14:creationId xmlns:p14="http://schemas.microsoft.com/office/powerpoint/2010/main" val="3957523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3" name="Rectangle 4"/>
          <p:cNvSpPr>
            <a:spLocks noGrp="1" noChangeArrowheads="1"/>
          </p:cNvSpPr>
          <p:nvPr>
            <p:ph type="dt" sz="half" idx="10"/>
          </p:nvPr>
        </p:nvSpPr>
        <p:spPr>
          <a:ln/>
        </p:spPr>
        <p:txBody>
          <a:bodyPr/>
          <a:lstStyle>
            <a:lvl1pPr>
              <a:defRPr/>
            </a:lvl1pPr>
          </a:lstStyle>
          <a:p>
            <a:pPr>
              <a:defRPr/>
            </a:pPr>
            <a:endParaRPr lang="da-DK"/>
          </a:p>
        </p:txBody>
      </p:sp>
      <p:sp>
        <p:nvSpPr>
          <p:cNvPr id="4" name="Rectangle 5"/>
          <p:cNvSpPr>
            <a:spLocks noGrp="1" noChangeArrowheads="1"/>
          </p:cNvSpPr>
          <p:nvPr>
            <p:ph type="ftr" sz="quarter" idx="11"/>
          </p:nvPr>
        </p:nvSpPr>
        <p:spPr>
          <a:ln/>
        </p:spPr>
        <p:txBody>
          <a:bodyPr/>
          <a:lstStyle>
            <a:lvl1pPr>
              <a:defRPr/>
            </a:lvl1pPr>
          </a:lstStyle>
          <a:p>
            <a:pPr>
              <a:defRPr/>
            </a:pPr>
            <a:endParaRPr lang="da-DK"/>
          </a:p>
        </p:txBody>
      </p:sp>
      <p:sp>
        <p:nvSpPr>
          <p:cNvPr id="5" name="Rectangle 6"/>
          <p:cNvSpPr>
            <a:spLocks noGrp="1" noChangeArrowheads="1"/>
          </p:cNvSpPr>
          <p:nvPr>
            <p:ph type="sldNum" sz="quarter" idx="12"/>
          </p:nvPr>
        </p:nvSpPr>
        <p:spPr>
          <a:ln/>
        </p:spPr>
        <p:txBody>
          <a:bodyPr/>
          <a:lstStyle>
            <a:lvl1pPr>
              <a:defRPr/>
            </a:lvl1pPr>
          </a:lstStyle>
          <a:p>
            <a:pPr>
              <a:defRPr/>
            </a:pPr>
            <a:fld id="{760FD703-2F4C-4FC4-BB34-79D83969C547}" type="slidenum">
              <a:rPr lang="da-DK" altLang="da-DK"/>
              <a:pPr>
                <a:defRPr/>
              </a:pPr>
              <a:t>‹nr.›</a:t>
            </a:fld>
            <a:endParaRPr lang="da-DK" altLang="da-DK"/>
          </a:p>
        </p:txBody>
      </p:sp>
    </p:spTree>
    <p:extLst>
      <p:ext uri="{BB962C8B-B14F-4D97-AF65-F5344CB8AC3E}">
        <p14:creationId xmlns:p14="http://schemas.microsoft.com/office/powerpoint/2010/main" val="2527982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da-DK"/>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6" name="Rectangle 4"/>
          <p:cNvSpPr>
            <a:spLocks noGrp="1" noChangeArrowheads="1"/>
          </p:cNvSpPr>
          <p:nvPr>
            <p:ph type="dt" sz="half" idx="10"/>
          </p:nvPr>
        </p:nvSpPr>
        <p:spPr>
          <a:ln/>
        </p:spPr>
        <p:txBody>
          <a:bodyPr/>
          <a:lstStyle>
            <a:lvl1pPr>
              <a:defRPr/>
            </a:lvl1pPr>
          </a:lstStyle>
          <a:p>
            <a:pPr>
              <a:defRPr/>
            </a:pPr>
            <a:endParaRPr lang="da-DK"/>
          </a:p>
        </p:txBody>
      </p:sp>
      <p:sp>
        <p:nvSpPr>
          <p:cNvPr id="7" name="Rectangle 5"/>
          <p:cNvSpPr>
            <a:spLocks noGrp="1" noChangeArrowheads="1"/>
          </p:cNvSpPr>
          <p:nvPr>
            <p:ph type="ftr" sz="quarter" idx="11"/>
          </p:nvPr>
        </p:nvSpPr>
        <p:spPr>
          <a:ln/>
        </p:spPr>
        <p:txBody>
          <a:bodyPr/>
          <a:lstStyle>
            <a:lvl1pPr>
              <a:defRPr/>
            </a:lvl1pPr>
          </a:lstStyle>
          <a:p>
            <a:pPr>
              <a:defRPr/>
            </a:pPr>
            <a:endParaRPr lang="da-DK"/>
          </a:p>
        </p:txBody>
      </p:sp>
      <p:sp>
        <p:nvSpPr>
          <p:cNvPr id="8" name="Rectangle 6"/>
          <p:cNvSpPr>
            <a:spLocks noGrp="1" noChangeArrowheads="1"/>
          </p:cNvSpPr>
          <p:nvPr>
            <p:ph type="sldNum" sz="quarter" idx="12"/>
          </p:nvPr>
        </p:nvSpPr>
        <p:spPr>
          <a:ln/>
        </p:spPr>
        <p:txBody>
          <a:bodyPr/>
          <a:lstStyle>
            <a:lvl1pPr>
              <a:defRPr/>
            </a:lvl1pPr>
          </a:lstStyle>
          <a:p>
            <a:pPr>
              <a:defRPr/>
            </a:pPr>
            <a:fld id="{A0D0421D-7F50-4F23-9704-BCAA3059B5E4}" type="slidenum">
              <a:rPr lang="da-DK" altLang="da-DK"/>
              <a:pPr>
                <a:defRPr/>
              </a:pPr>
              <a:t>‹nr.›</a:t>
            </a:fld>
            <a:endParaRPr lang="da-DK" altLang="da-DK"/>
          </a:p>
        </p:txBody>
      </p:sp>
    </p:spTree>
    <p:extLst>
      <p:ext uri="{BB962C8B-B14F-4D97-AF65-F5344CB8AC3E}">
        <p14:creationId xmlns:p14="http://schemas.microsoft.com/office/powerpoint/2010/main" val="2785818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da-DK"/>
          </a:p>
        </p:txBody>
      </p:sp>
      <p:sp>
        <p:nvSpPr>
          <p:cNvPr id="3" name="Chart Placeholder 2"/>
          <p:cNvSpPr>
            <a:spLocks noGrp="1"/>
          </p:cNvSpPr>
          <p:nvPr>
            <p:ph type="chart" idx="1"/>
          </p:nvPr>
        </p:nvSpPr>
        <p:spPr>
          <a:xfrm>
            <a:off x="457200" y="1600200"/>
            <a:ext cx="8229600" cy="4525963"/>
          </a:xfrm>
        </p:spPr>
        <p:txBody>
          <a:bodyPr/>
          <a:lstStyle/>
          <a:p>
            <a:pPr lvl="0"/>
            <a:endParaRPr lang="da-DK"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A184AF69-1A0F-4644-B4F2-8EFC8D826081}" type="slidenum">
              <a:rPr lang="da-DK" altLang="da-DK"/>
              <a:pPr>
                <a:defRPr/>
              </a:pPr>
              <a:t>‹nr.›</a:t>
            </a:fld>
            <a:endParaRPr lang="da-DK" altLang="da-DK"/>
          </a:p>
        </p:txBody>
      </p:sp>
    </p:spTree>
    <p:extLst>
      <p:ext uri="{BB962C8B-B14F-4D97-AF65-F5344CB8AC3E}">
        <p14:creationId xmlns:p14="http://schemas.microsoft.com/office/powerpoint/2010/main" val="1391758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87672488-0618-4893-9C29-831067EFA55C}" type="slidenum">
              <a:rPr lang="da-DK" altLang="da-DK"/>
              <a:pPr>
                <a:defRPr/>
              </a:pPr>
              <a:t>‹nr.›</a:t>
            </a:fld>
            <a:endParaRPr lang="da-DK" altLang="da-DK"/>
          </a:p>
        </p:txBody>
      </p:sp>
    </p:spTree>
    <p:extLst>
      <p:ext uri="{BB962C8B-B14F-4D97-AF65-F5344CB8AC3E}">
        <p14:creationId xmlns:p14="http://schemas.microsoft.com/office/powerpoint/2010/main" val="275418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a-D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52862656-F226-4D1B-A6F4-C1A42F0250E7}" type="slidenum">
              <a:rPr lang="da-DK" altLang="da-DK"/>
              <a:pPr>
                <a:defRPr/>
              </a:pPr>
              <a:t>‹nr.›</a:t>
            </a:fld>
            <a:endParaRPr lang="da-DK" altLang="da-DK"/>
          </a:p>
        </p:txBody>
      </p:sp>
    </p:spTree>
    <p:extLst>
      <p:ext uri="{BB962C8B-B14F-4D97-AF65-F5344CB8AC3E}">
        <p14:creationId xmlns:p14="http://schemas.microsoft.com/office/powerpoint/2010/main" val="2757679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Rectangle 4"/>
          <p:cNvSpPr>
            <a:spLocks noGrp="1" noChangeArrowheads="1"/>
          </p:cNvSpPr>
          <p:nvPr>
            <p:ph type="dt" sz="half" idx="10"/>
          </p:nvPr>
        </p:nvSpPr>
        <p:spPr>
          <a:ln/>
        </p:spPr>
        <p:txBody>
          <a:bodyPr/>
          <a:lstStyle>
            <a:lvl1pPr>
              <a:defRPr/>
            </a:lvl1pPr>
          </a:lstStyle>
          <a:p>
            <a:pPr>
              <a:defRPr/>
            </a:pPr>
            <a:endParaRPr 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p>
        </p:txBody>
      </p:sp>
      <p:sp>
        <p:nvSpPr>
          <p:cNvPr id="7" name="Rectangle 6"/>
          <p:cNvSpPr>
            <a:spLocks noGrp="1" noChangeArrowheads="1"/>
          </p:cNvSpPr>
          <p:nvPr>
            <p:ph type="sldNum" sz="quarter" idx="12"/>
          </p:nvPr>
        </p:nvSpPr>
        <p:spPr>
          <a:ln/>
        </p:spPr>
        <p:txBody>
          <a:bodyPr/>
          <a:lstStyle>
            <a:lvl1pPr>
              <a:defRPr/>
            </a:lvl1pPr>
          </a:lstStyle>
          <a:p>
            <a:pPr>
              <a:defRPr/>
            </a:pPr>
            <a:fld id="{D5118984-BF2E-4B59-9598-ABC3257F1DC1}" type="slidenum">
              <a:rPr lang="da-DK" altLang="da-DK"/>
              <a:pPr>
                <a:defRPr/>
              </a:pPr>
              <a:t>‹nr.›</a:t>
            </a:fld>
            <a:endParaRPr lang="da-DK" altLang="da-DK"/>
          </a:p>
        </p:txBody>
      </p:sp>
    </p:spTree>
    <p:extLst>
      <p:ext uri="{BB962C8B-B14F-4D97-AF65-F5344CB8AC3E}">
        <p14:creationId xmlns:p14="http://schemas.microsoft.com/office/powerpoint/2010/main" val="1606128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a-D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7" name="Rectangle 4"/>
          <p:cNvSpPr>
            <a:spLocks noGrp="1" noChangeArrowheads="1"/>
          </p:cNvSpPr>
          <p:nvPr>
            <p:ph type="dt" sz="half" idx="10"/>
          </p:nvPr>
        </p:nvSpPr>
        <p:spPr>
          <a:ln/>
        </p:spPr>
        <p:txBody>
          <a:bodyPr/>
          <a:lstStyle>
            <a:lvl1pPr>
              <a:defRPr/>
            </a:lvl1pPr>
          </a:lstStyle>
          <a:p>
            <a:pPr>
              <a:defRPr/>
            </a:pPr>
            <a:endParaRPr lang="da-DK"/>
          </a:p>
        </p:txBody>
      </p:sp>
      <p:sp>
        <p:nvSpPr>
          <p:cNvPr id="8" name="Rectangle 5"/>
          <p:cNvSpPr>
            <a:spLocks noGrp="1" noChangeArrowheads="1"/>
          </p:cNvSpPr>
          <p:nvPr>
            <p:ph type="ftr" sz="quarter" idx="11"/>
          </p:nvPr>
        </p:nvSpPr>
        <p:spPr>
          <a:ln/>
        </p:spPr>
        <p:txBody>
          <a:bodyPr/>
          <a:lstStyle>
            <a:lvl1pPr>
              <a:defRPr/>
            </a:lvl1pPr>
          </a:lstStyle>
          <a:p>
            <a:pPr>
              <a:defRPr/>
            </a:pPr>
            <a:endParaRPr lang="da-DK"/>
          </a:p>
        </p:txBody>
      </p:sp>
      <p:sp>
        <p:nvSpPr>
          <p:cNvPr id="9" name="Rectangle 6"/>
          <p:cNvSpPr>
            <a:spLocks noGrp="1" noChangeArrowheads="1"/>
          </p:cNvSpPr>
          <p:nvPr>
            <p:ph type="sldNum" sz="quarter" idx="12"/>
          </p:nvPr>
        </p:nvSpPr>
        <p:spPr>
          <a:ln/>
        </p:spPr>
        <p:txBody>
          <a:bodyPr/>
          <a:lstStyle>
            <a:lvl1pPr>
              <a:defRPr/>
            </a:lvl1pPr>
          </a:lstStyle>
          <a:p>
            <a:pPr>
              <a:defRPr/>
            </a:pPr>
            <a:fld id="{59053E20-C110-44E8-AC75-27828A4401A7}" type="slidenum">
              <a:rPr lang="da-DK" altLang="da-DK"/>
              <a:pPr>
                <a:defRPr/>
              </a:pPr>
              <a:t>‹nr.›</a:t>
            </a:fld>
            <a:endParaRPr lang="da-DK" altLang="da-DK"/>
          </a:p>
        </p:txBody>
      </p:sp>
    </p:spTree>
    <p:extLst>
      <p:ext uri="{BB962C8B-B14F-4D97-AF65-F5344CB8AC3E}">
        <p14:creationId xmlns:p14="http://schemas.microsoft.com/office/powerpoint/2010/main" val="2726514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Rectangle 4"/>
          <p:cNvSpPr>
            <a:spLocks noGrp="1" noChangeArrowheads="1"/>
          </p:cNvSpPr>
          <p:nvPr>
            <p:ph type="dt" sz="half" idx="10"/>
          </p:nvPr>
        </p:nvSpPr>
        <p:spPr>
          <a:ln/>
        </p:spPr>
        <p:txBody>
          <a:bodyPr/>
          <a:lstStyle>
            <a:lvl1pPr>
              <a:defRPr/>
            </a:lvl1pPr>
          </a:lstStyle>
          <a:p>
            <a:pPr>
              <a:defRPr/>
            </a:pPr>
            <a:endParaRPr lang="da-DK"/>
          </a:p>
        </p:txBody>
      </p:sp>
      <p:sp>
        <p:nvSpPr>
          <p:cNvPr id="4" name="Rectangle 5"/>
          <p:cNvSpPr>
            <a:spLocks noGrp="1" noChangeArrowheads="1"/>
          </p:cNvSpPr>
          <p:nvPr>
            <p:ph type="ftr" sz="quarter" idx="11"/>
          </p:nvPr>
        </p:nvSpPr>
        <p:spPr>
          <a:ln/>
        </p:spPr>
        <p:txBody>
          <a:bodyPr/>
          <a:lstStyle>
            <a:lvl1pPr>
              <a:defRPr/>
            </a:lvl1pPr>
          </a:lstStyle>
          <a:p>
            <a:pPr>
              <a:defRPr/>
            </a:pPr>
            <a:endParaRPr lang="da-DK"/>
          </a:p>
        </p:txBody>
      </p:sp>
      <p:sp>
        <p:nvSpPr>
          <p:cNvPr id="5" name="Rectangle 6"/>
          <p:cNvSpPr>
            <a:spLocks noGrp="1" noChangeArrowheads="1"/>
          </p:cNvSpPr>
          <p:nvPr>
            <p:ph type="sldNum" sz="quarter" idx="12"/>
          </p:nvPr>
        </p:nvSpPr>
        <p:spPr>
          <a:ln/>
        </p:spPr>
        <p:txBody>
          <a:bodyPr/>
          <a:lstStyle>
            <a:lvl1pPr>
              <a:defRPr/>
            </a:lvl1pPr>
          </a:lstStyle>
          <a:p>
            <a:pPr>
              <a:defRPr/>
            </a:pPr>
            <a:fld id="{0209AEA0-1A72-4D2D-9888-31610D8CBAD5}" type="slidenum">
              <a:rPr lang="da-DK" altLang="da-DK"/>
              <a:pPr>
                <a:defRPr/>
              </a:pPr>
              <a:t>‹nr.›</a:t>
            </a:fld>
            <a:endParaRPr lang="da-DK" altLang="da-DK"/>
          </a:p>
        </p:txBody>
      </p:sp>
    </p:spTree>
    <p:extLst>
      <p:ext uri="{BB962C8B-B14F-4D97-AF65-F5344CB8AC3E}">
        <p14:creationId xmlns:p14="http://schemas.microsoft.com/office/powerpoint/2010/main" val="3256802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a-DK"/>
          </a:p>
        </p:txBody>
      </p:sp>
      <p:sp>
        <p:nvSpPr>
          <p:cNvPr id="3" name="Rectangle 5"/>
          <p:cNvSpPr>
            <a:spLocks noGrp="1" noChangeArrowheads="1"/>
          </p:cNvSpPr>
          <p:nvPr>
            <p:ph type="ftr" sz="quarter" idx="11"/>
          </p:nvPr>
        </p:nvSpPr>
        <p:spPr>
          <a:ln/>
        </p:spPr>
        <p:txBody>
          <a:bodyPr/>
          <a:lstStyle>
            <a:lvl1pPr>
              <a:defRPr/>
            </a:lvl1pPr>
          </a:lstStyle>
          <a:p>
            <a:pPr>
              <a:defRPr/>
            </a:pPr>
            <a:endParaRPr lang="da-DK"/>
          </a:p>
        </p:txBody>
      </p:sp>
      <p:sp>
        <p:nvSpPr>
          <p:cNvPr id="4" name="Rectangle 6"/>
          <p:cNvSpPr>
            <a:spLocks noGrp="1" noChangeArrowheads="1"/>
          </p:cNvSpPr>
          <p:nvPr>
            <p:ph type="sldNum" sz="quarter" idx="12"/>
          </p:nvPr>
        </p:nvSpPr>
        <p:spPr>
          <a:ln/>
        </p:spPr>
        <p:txBody>
          <a:bodyPr/>
          <a:lstStyle>
            <a:lvl1pPr>
              <a:defRPr/>
            </a:lvl1pPr>
          </a:lstStyle>
          <a:p>
            <a:pPr>
              <a:defRPr/>
            </a:pPr>
            <a:fld id="{497B8DFF-79FA-4F52-B24A-EAD2588AA186}" type="slidenum">
              <a:rPr lang="da-DK" altLang="da-DK"/>
              <a:pPr>
                <a:defRPr/>
              </a:pPr>
              <a:t>‹nr.›</a:t>
            </a:fld>
            <a:endParaRPr lang="da-DK" altLang="da-DK"/>
          </a:p>
        </p:txBody>
      </p:sp>
    </p:spTree>
    <p:extLst>
      <p:ext uri="{BB962C8B-B14F-4D97-AF65-F5344CB8AC3E}">
        <p14:creationId xmlns:p14="http://schemas.microsoft.com/office/powerpoint/2010/main" val="3581628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a-D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p>
        </p:txBody>
      </p:sp>
      <p:sp>
        <p:nvSpPr>
          <p:cNvPr id="7" name="Rectangle 6"/>
          <p:cNvSpPr>
            <a:spLocks noGrp="1" noChangeArrowheads="1"/>
          </p:cNvSpPr>
          <p:nvPr>
            <p:ph type="sldNum" sz="quarter" idx="12"/>
          </p:nvPr>
        </p:nvSpPr>
        <p:spPr>
          <a:ln/>
        </p:spPr>
        <p:txBody>
          <a:bodyPr/>
          <a:lstStyle>
            <a:lvl1pPr>
              <a:defRPr/>
            </a:lvl1pPr>
          </a:lstStyle>
          <a:p>
            <a:pPr>
              <a:defRPr/>
            </a:pPr>
            <a:fld id="{5F2F16A1-32D4-4ECC-B861-0F0B020699AD}" type="slidenum">
              <a:rPr lang="da-DK" altLang="da-DK"/>
              <a:pPr>
                <a:defRPr/>
              </a:pPr>
              <a:t>‹nr.›</a:t>
            </a:fld>
            <a:endParaRPr lang="da-DK" altLang="da-DK"/>
          </a:p>
        </p:txBody>
      </p:sp>
    </p:spTree>
    <p:extLst>
      <p:ext uri="{BB962C8B-B14F-4D97-AF65-F5344CB8AC3E}">
        <p14:creationId xmlns:p14="http://schemas.microsoft.com/office/powerpoint/2010/main" val="433366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a-D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p>
        </p:txBody>
      </p:sp>
      <p:sp>
        <p:nvSpPr>
          <p:cNvPr id="7" name="Rectangle 6"/>
          <p:cNvSpPr>
            <a:spLocks noGrp="1" noChangeArrowheads="1"/>
          </p:cNvSpPr>
          <p:nvPr>
            <p:ph type="sldNum" sz="quarter" idx="12"/>
          </p:nvPr>
        </p:nvSpPr>
        <p:spPr>
          <a:ln/>
        </p:spPr>
        <p:txBody>
          <a:bodyPr/>
          <a:lstStyle>
            <a:lvl1pPr>
              <a:defRPr/>
            </a:lvl1pPr>
          </a:lstStyle>
          <a:p>
            <a:pPr>
              <a:defRPr/>
            </a:pPr>
            <a:fld id="{31F923B6-F90A-4AD9-83AE-2A4765D0C04F}" type="slidenum">
              <a:rPr lang="da-DK" altLang="da-DK"/>
              <a:pPr>
                <a:defRPr/>
              </a:pPr>
              <a:t>‹nr.›</a:t>
            </a:fld>
            <a:endParaRPr lang="da-DK" altLang="da-DK"/>
          </a:p>
        </p:txBody>
      </p:sp>
    </p:spTree>
    <p:extLst>
      <p:ext uri="{BB962C8B-B14F-4D97-AF65-F5344CB8AC3E}">
        <p14:creationId xmlns:p14="http://schemas.microsoft.com/office/powerpoint/2010/main" val="3720602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p:nvSpPr>
        <p:spPr bwMode="auto">
          <a:xfrm>
            <a:off x="0" y="549275"/>
            <a:ext cx="9144000" cy="5903913"/>
          </a:xfrm>
          <a:prstGeom prst="rect">
            <a:avLst/>
          </a:prstGeom>
          <a:solidFill>
            <a:srgbClr val="E3DFD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da-DK" sz="1800" smtClean="0"/>
          </a:p>
        </p:txBody>
      </p:sp>
      <p:pic>
        <p:nvPicPr>
          <p:cNvPr id="1027" name="Picture 13" descr="bundtekst"/>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73975" y="6523038"/>
            <a:ext cx="12906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Line 14"/>
          <p:cNvSpPr>
            <a:spLocks noChangeShapeType="1"/>
          </p:cNvSpPr>
          <p:nvPr/>
        </p:nvSpPr>
        <p:spPr bwMode="auto">
          <a:xfrm>
            <a:off x="0" y="6453188"/>
            <a:ext cx="9144000" cy="0"/>
          </a:xfrm>
          <a:prstGeom prst="line">
            <a:avLst/>
          </a:prstGeom>
          <a:noFill/>
          <a:ln w="9525">
            <a:solidFill>
              <a:srgbClr val="990033"/>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029" name="Line 15"/>
          <p:cNvSpPr>
            <a:spLocks noChangeShapeType="1"/>
          </p:cNvSpPr>
          <p:nvPr/>
        </p:nvSpPr>
        <p:spPr bwMode="auto">
          <a:xfrm>
            <a:off x="0" y="549275"/>
            <a:ext cx="9144000" cy="0"/>
          </a:xfrm>
          <a:prstGeom prst="line">
            <a:avLst/>
          </a:prstGeom>
          <a:noFill/>
          <a:ln w="9525">
            <a:solidFill>
              <a:srgbClr val="990033"/>
            </a:solidFill>
            <a:round/>
            <a:headEnd/>
            <a:tailEnd/>
          </a:ln>
          <a:extLst>
            <a:ext uri="{909E8E84-426E-40DD-AFC4-6F175D3DCCD1}">
              <a14:hiddenFill xmlns:a14="http://schemas.microsoft.com/office/drawing/2010/main">
                <a:noFill/>
              </a14:hiddenFill>
            </a:ext>
          </a:extLst>
        </p:spPr>
        <p:txBody>
          <a:bodyPr/>
          <a:lstStyle/>
          <a:p>
            <a:endParaRPr lang="da-DK"/>
          </a:p>
        </p:txBody>
      </p:sp>
      <p:pic>
        <p:nvPicPr>
          <p:cNvPr id="1030" name="Picture 16" descr="midt_logo_0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164388" y="173038"/>
            <a:ext cx="18002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a-DK" altLang="da-DK" smtClean="0"/>
              <a:t>Klik for at redigere titeltypografi i masteren</a:t>
            </a:r>
          </a:p>
        </p:txBody>
      </p:sp>
      <p:sp>
        <p:nvSpPr>
          <p:cNvPr id="1032"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altLang="da-DK" smtClean="0"/>
              <a:t>Klik for at redigere teksttypografierne i masteren</a:t>
            </a:r>
          </a:p>
          <a:p>
            <a:pPr lvl="1"/>
            <a:r>
              <a:rPr lang="da-DK" altLang="da-DK" smtClean="0"/>
              <a:t>Andet niveau</a:t>
            </a:r>
          </a:p>
          <a:p>
            <a:pPr lvl="2"/>
            <a:r>
              <a:rPr lang="da-DK" altLang="da-DK" smtClean="0"/>
              <a:t>Tredje niveau</a:t>
            </a:r>
          </a:p>
          <a:p>
            <a:pPr lvl="3"/>
            <a:r>
              <a:rPr lang="da-DK" altLang="da-DK" smtClean="0"/>
              <a:t>Fjerde niveau</a:t>
            </a:r>
          </a:p>
          <a:p>
            <a:pPr lvl="4"/>
            <a:r>
              <a:rPr lang="da-DK" altLang="da-DK" smtClean="0"/>
              <a:t>Femte niveau</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pitchFamily="34" charset="0"/>
                <a:ea typeface="+mn-ea"/>
                <a:cs typeface="+mn-cs"/>
              </a:defRPr>
            </a:lvl1pPr>
          </a:lstStyle>
          <a:p>
            <a:pPr>
              <a:defRPr/>
            </a:pPr>
            <a:endParaRPr lang="da-DK"/>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mn-ea"/>
                <a:cs typeface="+mn-cs"/>
              </a:defRPr>
            </a:lvl1pPr>
          </a:lstStyle>
          <a:p>
            <a:pPr>
              <a:defRPr/>
            </a:pPr>
            <a:endParaRPr lang="da-DK"/>
          </a:p>
        </p:txBody>
      </p:sp>
      <p:sp>
        <p:nvSpPr>
          <p:cNvPr id="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097F60DA-86BE-43BE-8645-B5C970B09291}" type="slidenum">
              <a:rPr lang="da-DK" altLang="da-DK"/>
              <a:pPr>
                <a:defRPr/>
              </a:pPr>
              <a:t>‹nr.›</a:t>
            </a:fld>
            <a:endParaRPr lang="da-DK" altLang="da-DK"/>
          </a:p>
        </p:txBody>
      </p:sp>
    </p:spTree>
  </p:cSld>
  <p:clrMap bg1="lt1" tx1="dk1" bg2="lt2" tx2="dk2" accent1="accent1" accent2="accent2" accent3="accent3" accent4="accent4" accent5="accent5" accent6="accent6" hlink="hlink" folHlink="folHlink"/>
  <p:sldLayoutIdLst>
    <p:sldLayoutId id="2147483823"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hyperlink" Target="https://region-midtjylland.23video.com/secret/12267012/6ac91593815cc72f92bc96db2b86f6f0" TargetMode="External"/><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wmf"/><Relationship Id="rId4" Type="http://schemas.openxmlformats.org/officeDocument/2006/relationships/image" Target="../media/image11.wmf"/></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23850" y="1412875"/>
            <a:ext cx="8496300" cy="2187575"/>
          </a:xfrm>
        </p:spPr>
        <p:txBody>
          <a:bodyPr/>
          <a:lstStyle/>
          <a:p>
            <a:pPr eaLnBrk="1" hangingPunct="1"/>
            <a:r>
              <a:rPr lang="da-DK" altLang="da-DK" sz="4000" b="1" smtClean="0">
                <a:ea typeface="ＭＳ Ｐゴシック" pitchFamily="34" charset="-128"/>
              </a:rPr>
              <a:t>Antibiotikas betydning for hospitalserhvervede infektioner</a:t>
            </a:r>
            <a:r>
              <a:rPr lang="da-DK" altLang="da-DK" sz="4000" smtClean="0">
                <a:ea typeface="ＭＳ Ｐゴシック" pitchFamily="34" charset="-128"/>
              </a:rPr>
              <a:t> </a:t>
            </a:r>
          </a:p>
        </p:txBody>
      </p:sp>
      <p:sp>
        <p:nvSpPr>
          <p:cNvPr id="3075" name="Rectangle 3"/>
          <p:cNvSpPr>
            <a:spLocks noGrp="1" noChangeArrowheads="1"/>
          </p:cNvSpPr>
          <p:nvPr>
            <p:ph type="subTitle" idx="1"/>
          </p:nvPr>
        </p:nvSpPr>
        <p:spPr/>
        <p:txBody>
          <a:bodyPr/>
          <a:lstStyle/>
          <a:p>
            <a:r>
              <a:rPr lang="da-DK" altLang="da-DK" dirty="0" smtClean="0">
                <a:ea typeface="ＭＳ Ｐゴシック" pitchFamily="34" charset="-128"/>
              </a:rPr>
              <a:t>Kursus i Infektionshygiejne</a:t>
            </a:r>
          </a:p>
          <a:p>
            <a:r>
              <a:rPr lang="da-DK" altLang="da-DK" dirty="0" smtClean="0">
                <a:ea typeface="ＭＳ Ｐゴシック" pitchFamily="34" charset="-128"/>
              </a:rPr>
              <a:t>Mona Kjærsgaard</a:t>
            </a:r>
          </a:p>
          <a:p>
            <a:pPr eaLnBrk="1" hangingPunct="1"/>
            <a:r>
              <a:rPr lang="da-DK" altLang="da-DK" dirty="0" smtClean="0">
                <a:ea typeface="ＭＳ Ｐゴシック" pitchFamily="34" charset="-128"/>
              </a:rPr>
              <a:t>Klinisk Mikrobiologi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idx="4294967295"/>
          </p:nvPr>
        </p:nvSpPr>
        <p:spPr>
          <a:xfrm>
            <a:off x="457200" y="630238"/>
            <a:ext cx="8229600" cy="1143000"/>
          </a:xfrm>
          <a:extLst>
            <a:ext uri="{91240B29-F687-4F45-9708-019B960494DF}">
              <a14:hiddenLine xmlns:a14="http://schemas.microsoft.com/office/drawing/2010/main" w="9525" cap="flat">
                <a:solidFill>
                  <a:srgbClr val="808080"/>
                </a:solidFill>
                <a:round/>
                <a:headEnd/>
                <a:tailEnd/>
              </a14:hiddenLine>
            </a:ext>
          </a:extLst>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altLang="da-DK" smtClean="0">
                <a:ea typeface="ＭＳ Ｐゴシック" pitchFamily="34" charset="-128"/>
              </a:rPr>
              <a:t>Forbrug af antibiotika</a:t>
            </a:r>
          </a:p>
        </p:txBody>
      </p:sp>
      <p:pic>
        <p:nvPicPr>
          <p:cNvPr id="2" name="Billede 1"/>
          <p:cNvPicPr>
            <a:picLocks noChangeAspect="1"/>
          </p:cNvPicPr>
          <p:nvPr/>
        </p:nvPicPr>
        <p:blipFill>
          <a:blip r:embed="rId3"/>
          <a:stretch>
            <a:fillRect/>
          </a:stretch>
        </p:blipFill>
        <p:spPr>
          <a:xfrm>
            <a:off x="839932" y="1569451"/>
            <a:ext cx="7464136" cy="4788477"/>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idx="4294967295"/>
          </p:nvPr>
        </p:nvSpPr>
        <p:spPr>
          <a:xfrm>
            <a:off x="457200" y="630238"/>
            <a:ext cx="8229600" cy="1143000"/>
          </a:xfrm>
          <a:extLst>
            <a:ext uri="{91240B29-F687-4F45-9708-019B960494DF}">
              <a14:hiddenLine xmlns:a14="http://schemas.microsoft.com/office/drawing/2010/main" w="9525" cap="flat">
                <a:solidFill>
                  <a:srgbClr val="808080"/>
                </a:solidFill>
                <a:round/>
                <a:headEnd/>
                <a:tailEnd/>
              </a14:hiddenLine>
            </a:ext>
          </a:extLst>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altLang="da-DK" smtClean="0">
                <a:ea typeface="ＭＳ Ｐゴシック" pitchFamily="34" charset="-128"/>
              </a:rPr>
              <a:t>Forbrug af antibiotika</a:t>
            </a:r>
          </a:p>
        </p:txBody>
      </p:sp>
      <p:pic>
        <p:nvPicPr>
          <p:cNvPr id="3" name="Billede 2"/>
          <p:cNvPicPr>
            <a:picLocks noChangeAspect="1"/>
          </p:cNvPicPr>
          <p:nvPr/>
        </p:nvPicPr>
        <p:blipFill>
          <a:blip r:embed="rId3"/>
          <a:stretch>
            <a:fillRect/>
          </a:stretch>
        </p:blipFill>
        <p:spPr>
          <a:xfrm>
            <a:off x="66675" y="100012"/>
            <a:ext cx="9010650" cy="6657975"/>
          </a:xfrm>
          <a:prstGeom prst="rect">
            <a:avLst/>
          </a:prstGeom>
        </p:spPr>
      </p:pic>
    </p:spTree>
    <p:extLst>
      <p:ext uri="{BB962C8B-B14F-4D97-AF65-F5344CB8AC3E}">
        <p14:creationId xmlns:p14="http://schemas.microsoft.com/office/powerpoint/2010/main" val="34997158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kærmbillede 2018-04-30 14.53.05.png"/>
          <p:cNvPicPr>
            <a:picLocks noGrp="1" noChangeAspect="1"/>
          </p:cNvPicPr>
          <p:nvPr>
            <p:ph idx="1"/>
          </p:nvPr>
        </p:nvPicPr>
        <p:blipFill rotWithShape="1">
          <a:blip r:embed="rId2"/>
          <a:srcRect l="208" t="-4216" b="4266"/>
          <a:stretch/>
        </p:blipFill>
        <p:spPr>
          <a:xfrm>
            <a:off x="-89366" y="2779439"/>
            <a:ext cx="9341886" cy="3673897"/>
          </a:xfrm>
        </p:spPr>
      </p:pic>
      <p:grpSp>
        <p:nvGrpSpPr>
          <p:cNvPr id="5" name="Gruppe 4"/>
          <p:cNvGrpSpPr>
            <a:grpSpLocks noChangeAspect="1"/>
          </p:cNvGrpSpPr>
          <p:nvPr/>
        </p:nvGrpSpPr>
        <p:grpSpPr>
          <a:xfrm>
            <a:off x="5941334" y="980728"/>
            <a:ext cx="3142840" cy="2178558"/>
            <a:chOff x="323640" y="541800"/>
            <a:chExt cx="8526600" cy="5910480"/>
          </a:xfrm>
        </p:grpSpPr>
        <p:pic>
          <p:nvPicPr>
            <p:cNvPr id="6" name="Picture 2"/>
            <p:cNvPicPr>
              <a:picLocks noChangeAspect="1"/>
            </p:cNvPicPr>
            <p:nvPr/>
          </p:nvPicPr>
          <p:blipFill>
            <a:blip r:embed="rId3"/>
            <a:stretch/>
          </p:blipFill>
          <p:spPr>
            <a:xfrm>
              <a:off x="323640" y="1725480"/>
              <a:ext cx="8526600" cy="4726800"/>
            </a:xfrm>
            <a:prstGeom prst="rect">
              <a:avLst/>
            </a:prstGeom>
            <a:ln w="9360">
              <a:noFill/>
            </a:ln>
          </p:spPr>
        </p:pic>
        <p:pic>
          <p:nvPicPr>
            <p:cNvPr id="7" name="Picture 3"/>
            <p:cNvPicPr/>
            <p:nvPr/>
          </p:nvPicPr>
          <p:blipFill>
            <a:blip r:embed="rId4"/>
            <a:stretch/>
          </p:blipFill>
          <p:spPr>
            <a:xfrm>
              <a:off x="323640" y="541800"/>
              <a:ext cx="8522640" cy="1182600"/>
            </a:xfrm>
            <a:prstGeom prst="rect">
              <a:avLst/>
            </a:prstGeom>
            <a:ln w="9360">
              <a:noFill/>
            </a:ln>
          </p:spPr>
        </p:pic>
      </p:grpSp>
      <p:grpSp>
        <p:nvGrpSpPr>
          <p:cNvPr id="3" name="Gruppe 2"/>
          <p:cNvGrpSpPr>
            <a:grpSpLocks noChangeAspect="1"/>
          </p:cNvGrpSpPr>
          <p:nvPr/>
        </p:nvGrpSpPr>
        <p:grpSpPr>
          <a:xfrm>
            <a:off x="460368" y="980728"/>
            <a:ext cx="3276239" cy="2160240"/>
            <a:chOff x="1187624" y="669008"/>
            <a:chExt cx="3587907" cy="2365744"/>
          </a:xfrm>
        </p:grpSpPr>
        <p:pic>
          <p:nvPicPr>
            <p:cNvPr id="6553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55208" t="25696" r="26399" b="65559"/>
            <a:stretch/>
          </p:blipFill>
          <p:spPr bwMode="auto">
            <a:xfrm>
              <a:off x="1187624" y="669008"/>
              <a:ext cx="3587907" cy="599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55208" t="65922" r="26399" b="7604"/>
            <a:stretch/>
          </p:blipFill>
          <p:spPr bwMode="auto">
            <a:xfrm>
              <a:off x="1187624" y="1219200"/>
              <a:ext cx="3587907" cy="1815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9" name="Rektangel 8"/>
          <p:cNvSpPr/>
          <p:nvPr/>
        </p:nvSpPr>
        <p:spPr bwMode="auto">
          <a:xfrm>
            <a:off x="3736607" y="3159286"/>
            <a:ext cx="3427681" cy="3150034"/>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a-DK"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40583449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da-DK" altLang="da-DK" sz="3600" b="1" kern="1200" spc="-1" dirty="0">
                <a:solidFill>
                  <a:srgbClr val="333399"/>
                </a:solidFill>
                <a:latin typeface="Cambria"/>
                <a:ea typeface="Droid Sans Fallback"/>
                <a:cs typeface="+mn-cs"/>
              </a:rPr>
              <a:t>MRSA</a:t>
            </a:r>
          </a:p>
        </p:txBody>
      </p:sp>
      <p:sp>
        <p:nvSpPr>
          <p:cNvPr id="27650" name="Rectangle 3"/>
          <p:cNvSpPr>
            <a:spLocks noGrp="1" noChangeArrowheads="1"/>
          </p:cNvSpPr>
          <p:nvPr>
            <p:ph type="body" idx="1"/>
          </p:nvPr>
        </p:nvSpPr>
        <p:spPr>
          <a:xfrm>
            <a:off x="457200" y="1844675"/>
            <a:ext cx="8686800" cy="4281488"/>
          </a:xfrm>
        </p:spPr>
        <p:txBody>
          <a:bodyPr/>
          <a:lstStyle/>
          <a:p>
            <a:r>
              <a:rPr lang="da-DK" altLang="da-DK" u="sng" dirty="0" err="1" smtClean="0">
                <a:ea typeface="ＭＳ Ｐゴシック" pitchFamily="34" charset="-128"/>
              </a:rPr>
              <a:t>M</a:t>
            </a:r>
            <a:r>
              <a:rPr lang="da-DK" altLang="da-DK" dirty="0" err="1" smtClean="0">
                <a:ea typeface="ＭＳ Ｐゴシック" pitchFamily="34" charset="-128"/>
              </a:rPr>
              <a:t>ethicillin</a:t>
            </a:r>
            <a:r>
              <a:rPr lang="da-DK" altLang="da-DK" dirty="0" smtClean="0">
                <a:ea typeface="ＭＳ Ｐゴシック" pitchFamily="34" charset="-128"/>
              </a:rPr>
              <a:t> </a:t>
            </a:r>
            <a:r>
              <a:rPr lang="da-DK" altLang="da-DK" u="sng" dirty="0" err="1" smtClean="0">
                <a:ea typeface="ＭＳ Ｐゴシック" pitchFamily="34" charset="-128"/>
              </a:rPr>
              <a:t>R</a:t>
            </a:r>
            <a:r>
              <a:rPr lang="da-DK" altLang="da-DK" dirty="0" err="1" smtClean="0">
                <a:ea typeface="ＭＳ Ｐゴシック" pitchFamily="34" charset="-128"/>
              </a:rPr>
              <a:t>esistant</a:t>
            </a:r>
            <a:r>
              <a:rPr lang="da-DK" altLang="da-DK" dirty="0" smtClean="0">
                <a:ea typeface="ＭＳ Ｐゴシック" pitchFamily="34" charset="-128"/>
              </a:rPr>
              <a:t> </a:t>
            </a:r>
            <a:r>
              <a:rPr lang="da-DK" altLang="da-DK" i="1" u="sng" dirty="0" err="1" smtClean="0">
                <a:ea typeface="ＭＳ Ｐゴシック" pitchFamily="34" charset="-128"/>
              </a:rPr>
              <a:t>S</a:t>
            </a:r>
            <a:r>
              <a:rPr lang="da-DK" altLang="da-DK" i="1" dirty="0" err="1" smtClean="0">
                <a:ea typeface="ＭＳ Ｐゴシック" pitchFamily="34" charset="-128"/>
              </a:rPr>
              <a:t>taphylococcus</a:t>
            </a:r>
            <a:r>
              <a:rPr lang="da-DK" altLang="da-DK" i="1" dirty="0" smtClean="0">
                <a:ea typeface="ＭＳ Ｐゴシック" pitchFamily="34" charset="-128"/>
              </a:rPr>
              <a:t> </a:t>
            </a:r>
            <a:r>
              <a:rPr lang="da-DK" altLang="da-DK" i="1" u="sng" dirty="0" err="1" smtClean="0">
                <a:ea typeface="ＭＳ Ｐゴシック" pitchFamily="34" charset="-128"/>
              </a:rPr>
              <a:t>a</a:t>
            </a:r>
            <a:r>
              <a:rPr lang="da-DK" altLang="da-DK" i="1" dirty="0" err="1" smtClean="0">
                <a:ea typeface="ＭＳ Ｐゴシック" pitchFamily="34" charset="-128"/>
              </a:rPr>
              <a:t>ureus</a:t>
            </a:r>
            <a:endParaRPr lang="da-DK" altLang="da-DK" i="1" dirty="0" smtClean="0">
              <a:ea typeface="ＭＳ Ｐゴシック" pitchFamily="34" charset="-128"/>
            </a:endParaRPr>
          </a:p>
          <a:p>
            <a:endParaRPr lang="da-DK" altLang="da-DK" i="1" dirty="0" smtClean="0">
              <a:ea typeface="ＭＳ Ｐゴシック" pitchFamily="34" charset="-128"/>
            </a:endParaRPr>
          </a:p>
          <a:p>
            <a:r>
              <a:rPr lang="da-DK" altLang="da-DK" i="1" dirty="0" smtClean="0">
                <a:ea typeface="ＭＳ Ｐゴシック" pitchFamily="34" charset="-128"/>
              </a:rPr>
              <a:t>S. </a:t>
            </a:r>
            <a:r>
              <a:rPr lang="da-DK" altLang="da-DK" i="1" dirty="0" err="1" smtClean="0">
                <a:ea typeface="ＭＳ Ｐゴシック" pitchFamily="34" charset="-128"/>
              </a:rPr>
              <a:t>aureus</a:t>
            </a:r>
            <a:r>
              <a:rPr lang="da-DK" altLang="da-DK" dirty="0" smtClean="0">
                <a:ea typeface="ＭＳ Ｐゴシック" pitchFamily="34" charset="-128"/>
              </a:rPr>
              <a:t> with </a:t>
            </a:r>
            <a:r>
              <a:rPr lang="da-DK" altLang="da-DK" u="sng" dirty="0" smtClean="0">
                <a:ea typeface="ＭＳ Ｐゴシック" pitchFamily="34" charset="-128"/>
              </a:rPr>
              <a:t>erhvervet </a:t>
            </a:r>
            <a:r>
              <a:rPr lang="da-DK" altLang="da-DK" dirty="0" smtClean="0">
                <a:ea typeface="ＭＳ Ｐゴシック" pitchFamily="34" charset="-128"/>
              </a:rPr>
              <a:t>resistens overfor </a:t>
            </a:r>
          </a:p>
          <a:p>
            <a:pPr lvl="1"/>
            <a:endParaRPr lang="da-DK" altLang="da-DK" dirty="0" smtClean="0">
              <a:ea typeface="ＭＳ Ｐゴシック" pitchFamily="34" charset="-128"/>
            </a:endParaRPr>
          </a:p>
          <a:p>
            <a:pPr lvl="1"/>
            <a:r>
              <a:rPr lang="da-DK" altLang="da-DK" dirty="0" smtClean="0">
                <a:ea typeface="ＭＳ Ｐゴシック" pitchFamily="34" charset="-128"/>
              </a:rPr>
              <a:t>Penicilliner</a:t>
            </a:r>
          </a:p>
          <a:p>
            <a:pPr lvl="1"/>
            <a:r>
              <a:rPr lang="da-DK" altLang="da-DK" dirty="0" err="1" smtClean="0">
                <a:ea typeface="ＭＳ Ｐゴシック" pitchFamily="34" charset="-128"/>
              </a:rPr>
              <a:t>Cephalosporiner</a:t>
            </a:r>
            <a:endParaRPr lang="da-DK" altLang="da-DK" dirty="0" smtClean="0">
              <a:ea typeface="ＭＳ Ｐゴシック" pitchFamily="34" charset="-128"/>
            </a:endParaRPr>
          </a:p>
          <a:p>
            <a:pPr lvl="1"/>
            <a:r>
              <a:rPr lang="da-DK" altLang="da-DK" dirty="0" err="1" smtClean="0">
                <a:ea typeface="ＭＳ Ｐゴシック" pitchFamily="34" charset="-128"/>
              </a:rPr>
              <a:t>Carbapenemaser</a:t>
            </a:r>
            <a:endParaRPr lang="da-DK" altLang="da-DK" dirty="0" smtClean="0">
              <a:ea typeface="ＭＳ Ｐゴシック" pitchFamily="34" charset="-128"/>
            </a:endParaRPr>
          </a:p>
          <a:p>
            <a:pPr lvl="1"/>
            <a:endParaRPr lang="da-DK" altLang="da-DK" dirty="0" smtClean="0">
              <a:ea typeface="ＭＳ Ｐゴシック" pitchFamily="34" charset="-128"/>
            </a:endParaRPr>
          </a:p>
        </p:txBody>
      </p:sp>
      <p:sp>
        <p:nvSpPr>
          <p:cNvPr id="129028" name="AutoShape 4"/>
          <p:cNvSpPr>
            <a:spLocks/>
          </p:cNvSpPr>
          <p:nvPr/>
        </p:nvSpPr>
        <p:spPr bwMode="auto">
          <a:xfrm>
            <a:off x="4643438" y="3860800"/>
            <a:ext cx="576262" cy="1584325"/>
          </a:xfrm>
          <a:prstGeom prst="rightBrace">
            <a:avLst>
              <a:gd name="adj1" fmla="val 22911"/>
              <a:gd name="adj2" fmla="val 50000"/>
            </a:avLst>
          </a:pr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129029" name="Text Box 5"/>
          <p:cNvSpPr txBox="1">
            <a:spLocks noChangeArrowheads="1"/>
          </p:cNvSpPr>
          <p:nvPr/>
        </p:nvSpPr>
        <p:spPr bwMode="auto">
          <a:xfrm>
            <a:off x="5364163" y="4365625"/>
            <a:ext cx="31861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da-DK" sz="2400" u="none">
                <a:latin typeface="Arial" charset="0"/>
                <a:ea typeface="ＭＳ Ｐゴシック" charset="0"/>
                <a:cs typeface="Arial" charset="0"/>
              </a:rPr>
              <a:t>Betalactam-antibiotika</a:t>
            </a:r>
          </a:p>
        </p:txBody>
      </p:sp>
      <p:sp>
        <p:nvSpPr>
          <p:cNvPr id="3" name="Footer Placeholder 2"/>
          <p:cNvSpPr>
            <a:spLocks noGrp="1"/>
          </p:cNvSpPr>
          <p:nvPr>
            <p:ph type="ftr" sz="quarter" idx="11"/>
          </p:nvPr>
        </p:nvSpPr>
        <p:spPr/>
        <p:txBody>
          <a:bodyPr/>
          <a:lstStyle>
            <a:lvl1pPr eaLnBrk="0" hangingPunct="0">
              <a:defRPr sz="2400" u="sng">
                <a:solidFill>
                  <a:schemeClr val="tx1"/>
                </a:solidFill>
                <a:latin typeface="Arial" pitchFamily="34" charset="0"/>
                <a:ea typeface="ＭＳ Ｐゴシック" pitchFamily="34" charset="-128"/>
              </a:defRPr>
            </a:lvl1pPr>
            <a:lvl2pPr marL="742950" indent="-285750" eaLnBrk="0" hangingPunct="0">
              <a:defRPr sz="2400" u="sng">
                <a:solidFill>
                  <a:schemeClr val="tx1"/>
                </a:solidFill>
                <a:latin typeface="Arial" pitchFamily="34" charset="0"/>
                <a:ea typeface="ＭＳ Ｐゴシック" pitchFamily="34" charset="-128"/>
              </a:defRPr>
            </a:lvl2pPr>
            <a:lvl3pPr marL="1143000" indent="-228600" eaLnBrk="0" hangingPunct="0">
              <a:defRPr sz="2400" u="sng">
                <a:solidFill>
                  <a:schemeClr val="tx1"/>
                </a:solidFill>
                <a:latin typeface="Arial" pitchFamily="34" charset="0"/>
                <a:ea typeface="ＭＳ Ｐゴシック" pitchFamily="34" charset="-128"/>
              </a:defRPr>
            </a:lvl3pPr>
            <a:lvl4pPr marL="1600200" indent="-228600" eaLnBrk="0" hangingPunct="0">
              <a:defRPr sz="2400" u="sng">
                <a:solidFill>
                  <a:schemeClr val="tx1"/>
                </a:solidFill>
                <a:latin typeface="Arial" pitchFamily="34" charset="0"/>
                <a:ea typeface="ＭＳ Ｐゴシック" pitchFamily="34" charset="-128"/>
              </a:defRPr>
            </a:lvl4pPr>
            <a:lvl5pPr marL="2057400" indent="-228600" eaLnBrk="0" hangingPunct="0">
              <a:defRPr sz="2400" u="sng">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u="sng">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u="sng">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u="sng">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u="sng">
                <a:solidFill>
                  <a:schemeClr val="tx1"/>
                </a:solidFill>
                <a:latin typeface="Arial" pitchFamily="34" charset="0"/>
                <a:ea typeface="ＭＳ Ｐゴシック" pitchFamily="34" charset="-128"/>
              </a:defRPr>
            </a:lvl9pPr>
          </a:lstStyle>
          <a:p>
            <a:pPr eaLnBrk="1" hangingPunct="1"/>
            <a:endParaRPr lang="da-DK" altLang="da-DK" sz="1400" u="none" dirty="0" smtClean="0"/>
          </a:p>
          <a:p>
            <a:pPr eaLnBrk="1" hangingPunct="1"/>
            <a:r>
              <a:rPr lang="da-DK" altLang="da-DK" sz="1400" u="none" dirty="0" smtClean="0"/>
              <a:t>Mona </a:t>
            </a:r>
            <a:r>
              <a:rPr lang="da-DK" altLang="da-DK" sz="1400" u="none" dirty="0"/>
              <a:t>Kjærsgaard</a:t>
            </a:r>
          </a:p>
        </p:txBody>
      </p:sp>
      <p:sp>
        <p:nvSpPr>
          <p:cNvPr id="2765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Arial" pitchFamily="34" charset="0"/>
                <a:ea typeface="ＭＳ Ｐゴシック" pitchFamily="34" charset="-128"/>
              </a:defRPr>
            </a:lvl1pPr>
            <a:lvl2pPr marL="742950" indent="-285750" eaLnBrk="0" hangingPunct="0">
              <a:defRPr sz="2400" u="sng">
                <a:solidFill>
                  <a:schemeClr val="tx1"/>
                </a:solidFill>
                <a:latin typeface="Arial" pitchFamily="34" charset="0"/>
                <a:ea typeface="ＭＳ Ｐゴシック" pitchFamily="34" charset="-128"/>
              </a:defRPr>
            </a:lvl2pPr>
            <a:lvl3pPr marL="1143000" indent="-228600" eaLnBrk="0" hangingPunct="0">
              <a:defRPr sz="2400" u="sng">
                <a:solidFill>
                  <a:schemeClr val="tx1"/>
                </a:solidFill>
                <a:latin typeface="Arial" pitchFamily="34" charset="0"/>
                <a:ea typeface="ＭＳ Ｐゴシック" pitchFamily="34" charset="-128"/>
              </a:defRPr>
            </a:lvl3pPr>
            <a:lvl4pPr marL="1600200" indent="-228600" eaLnBrk="0" hangingPunct="0">
              <a:defRPr sz="2400" u="sng">
                <a:solidFill>
                  <a:schemeClr val="tx1"/>
                </a:solidFill>
                <a:latin typeface="Arial" pitchFamily="34" charset="0"/>
                <a:ea typeface="ＭＳ Ｐゴシック" pitchFamily="34" charset="-128"/>
              </a:defRPr>
            </a:lvl4pPr>
            <a:lvl5pPr marL="2057400" indent="-228600" eaLnBrk="0" hangingPunct="0">
              <a:defRPr sz="2400" u="sng">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u="sng">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u="sng">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u="sng">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u="sng">
                <a:solidFill>
                  <a:schemeClr val="tx1"/>
                </a:solidFill>
                <a:latin typeface="Arial" pitchFamily="34" charset="0"/>
                <a:ea typeface="ＭＳ Ｐゴシック" pitchFamily="34" charset="-128"/>
              </a:defRPr>
            </a:lvl9pPr>
          </a:lstStyle>
          <a:p>
            <a:pPr eaLnBrk="1" hangingPunct="1"/>
            <a:fld id="{150CDA22-AFB0-4CC9-9153-A61E8FDF65B3}" type="slidenum">
              <a:rPr lang="da-DK" altLang="da-DK" sz="1400" u="none"/>
              <a:pPr eaLnBrk="1" hangingPunct="1"/>
              <a:t>13</a:t>
            </a:fld>
            <a:endParaRPr lang="da-DK" altLang="da-DK" sz="1400" u="none"/>
          </a:p>
        </p:txBody>
      </p:sp>
    </p:spTree>
    <p:extLst>
      <p:ext uri="{BB962C8B-B14F-4D97-AF65-F5344CB8AC3E}">
        <p14:creationId xmlns:p14="http://schemas.microsoft.com/office/powerpoint/2010/main" val="1823879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457200" y="274638"/>
            <a:ext cx="8229600" cy="1143000"/>
          </a:xfrm>
        </p:spPr>
        <p:txBody>
          <a:bodyPr/>
          <a:lstStyle/>
          <a:p>
            <a:r>
              <a:rPr lang="da-DK" altLang="da-DK" sz="3600" b="1" i="1" kern="1200" spc="-1" dirty="0" err="1">
                <a:solidFill>
                  <a:srgbClr val="333399"/>
                </a:solidFill>
                <a:latin typeface="Cambria"/>
                <a:ea typeface="Droid Sans Fallback"/>
                <a:cs typeface="+mn-cs"/>
              </a:rPr>
              <a:t>Staphylococcus</a:t>
            </a:r>
            <a:r>
              <a:rPr lang="da-DK" altLang="da-DK" sz="3600" b="1" i="1" kern="1200" spc="-1" dirty="0">
                <a:solidFill>
                  <a:srgbClr val="333399"/>
                </a:solidFill>
                <a:latin typeface="Cambria"/>
                <a:ea typeface="Droid Sans Fallback"/>
                <a:cs typeface="+mn-cs"/>
              </a:rPr>
              <a:t> </a:t>
            </a:r>
            <a:r>
              <a:rPr lang="da-DK" altLang="da-DK" sz="3600" b="1" i="1" kern="1200" spc="-1" dirty="0" err="1">
                <a:solidFill>
                  <a:srgbClr val="333399"/>
                </a:solidFill>
                <a:latin typeface="Cambria"/>
                <a:ea typeface="Droid Sans Fallback"/>
                <a:cs typeface="+mn-cs"/>
              </a:rPr>
              <a:t>aureus</a:t>
            </a:r>
            <a:endParaRPr lang="da-DK" altLang="da-DK" sz="3600" b="1" i="1" kern="1200" spc="-1" dirty="0">
              <a:solidFill>
                <a:srgbClr val="333399"/>
              </a:solidFill>
              <a:latin typeface="Cambria"/>
              <a:ea typeface="Droid Sans Fallback"/>
              <a:cs typeface="+mn-cs"/>
            </a:endParaRPr>
          </a:p>
        </p:txBody>
      </p:sp>
      <p:sp>
        <p:nvSpPr>
          <p:cNvPr id="94214" name="Text Box 6"/>
          <p:cNvSpPr txBox="1">
            <a:spLocks noChangeArrowheads="1"/>
          </p:cNvSpPr>
          <p:nvPr/>
        </p:nvSpPr>
        <p:spPr bwMode="auto">
          <a:xfrm>
            <a:off x="755650" y="1484313"/>
            <a:ext cx="2736850" cy="357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u="sng">
                <a:solidFill>
                  <a:schemeClr val="tx1"/>
                </a:solidFill>
                <a:latin typeface="Arial" charset="0"/>
                <a:ea typeface="ＭＳ Ｐゴシック" charset="0"/>
                <a:cs typeface="ＭＳ Ｐゴシック" charset="0"/>
              </a:defRPr>
            </a:lvl1pPr>
            <a:lvl2pPr marL="742950" indent="-285750" eaLnBrk="0" hangingPunct="0">
              <a:defRPr sz="2400" u="sng">
                <a:solidFill>
                  <a:schemeClr val="tx1"/>
                </a:solidFill>
                <a:latin typeface="Arial" charset="0"/>
                <a:ea typeface="ＭＳ Ｐゴシック" charset="0"/>
              </a:defRPr>
            </a:lvl2pPr>
            <a:lvl3pPr marL="1143000" indent="-228600" eaLnBrk="0" hangingPunct="0">
              <a:defRPr sz="2400" u="sng">
                <a:solidFill>
                  <a:schemeClr val="tx1"/>
                </a:solidFill>
                <a:latin typeface="Arial" charset="0"/>
                <a:ea typeface="ＭＳ Ｐゴシック" charset="0"/>
              </a:defRPr>
            </a:lvl3pPr>
            <a:lvl4pPr marL="1600200" indent="-228600" eaLnBrk="0" hangingPunct="0">
              <a:defRPr sz="2400" u="sng">
                <a:solidFill>
                  <a:schemeClr val="tx1"/>
                </a:solidFill>
                <a:latin typeface="Arial" charset="0"/>
                <a:ea typeface="ＭＳ Ｐゴシック" charset="0"/>
              </a:defRPr>
            </a:lvl4pPr>
            <a:lvl5pPr marL="2057400" indent="-228600" eaLnBrk="0" hangingPunct="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eaLnBrk="1" hangingPunct="1">
              <a:defRPr/>
            </a:pPr>
            <a:r>
              <a:rPr lang="da-DK" sz="2800" u="none" dirty="0" smtClean="0">
                <a:latin typeface="Verdana" charset="0"/>
                <a:cs typeface="Arial" charset="0"/>
              </a:rPr>
              <a:t>Kolonisation:</a:t>
            </a:r>
          </a:p>
          <a:p>
            <a:pPr eaLnBrk="1" hangingPunct="1">
              <a:defRPr/>
            </a:pPr>
            <a:r>
              <a:rPr lang="da-DK" sz="2200" u="none" dirty="0" smtClean="0">
                <a:latin typeface="Verdana" charset="0"/>
                <a:cs typeface="Arial" charset="0"/>
              </a:rPr>
              <a:t>Næse, svælg, </a:t>
            </a:r>
            <a:r>
              <a:rPr lang="da-DK" sz="2200" u="none" dirty="0" err="1" smtClean="0">
                <a:latin typeface="Verdana" charset="0"/>
                <a:cs typeface="Arial" charset="0"/>
              </a:rPr>
              <a:t>perineum</a:t>
            </a:r>
            <a:r>
              <a:rPr lang="da-DK" sz="2200" u="none" dirty="0" smtClean="0">
                <a:latin typeface="Verdana" charset="0"/>
                <a:cs typeface="Arial" charset="0"/>
              </a:rPr>
              <a:t>, sår, fremmedlegemer</a:t>
            </a:r>
          </a:p>
          <a:p>
            <a:pPr eaLnBrk="1" hangingPunct="1">
              <a:defRPr/>
            </a:pPr>
            <a:endParaRPr lang="da-DK" sz="2200" u="none" dirty="0" smtClean="0">
              <a:latin typeface="Verdana" charset="0"/>
              <a:cs typeface="Arial" charset="0"/>
            </a:endParaRPr>
          </a:p>
          <a:p>
            <a:pPr eaLnBrk="1" hangingPunct="1">
              <a:defRPr/>
            </a:pPr>
            <a:r>
              <a:rPr lang="da-DK" sz="2200" u="none" dirty="0" err="1" smtClean="0">
                <a:latin typeface="Verdana" charset="0"/>
                <a:cs typeface="Arial" charset="0"/>
              </a:rPr>
              <a:t>Ca</a:t>
            </a:r>
            <a:r>
              <a:rPr lang="da-DK" sz="2200" u="none" dirty="0" smtClean="0">
                <a:latin typeface="Verdana" charset="0"/>
                <a:cs typeface="Arial" charset="0"/>
              </a:rPr>
              <a:t> 50 % er</a:t>
            </a:r>
          </a:p>
          <a:p>
            <a:pPr eaLnBrk="1" hangingPunct="1">
              <a:defRPr/>
            </a:pPr>
            <a:r>
              <a:rPr lang="da-DK" sz="2200" i="1" u="none" dirty="0" smtClean="0">
                <a:latin typeface="Verdana" charset="0"/>
                <a:cs typeface="Arial" charset="0"/>
              </a:rPr>
              <a:t>S. </a:t>
            </a:r>
            <a:r>
              <a:rPr lang="da-DK" sz="2200" i="1" u="none" dirty="0" err="1" smtClean="0">
                <a:latin typeface="Verdana" charset="0"/>
                <a:cs typeface="Arial" charset="0"/>
              </a:rPr>
              <a:t>aureus</a:t>
            </a:r>
            <a:r>
              <a:rPr lang="da-DK" sz="2200" u="none" dirty="0" smtClean="0">
                <a:latin typeface="Verdana" charset="0"/>
                <a:cs typeface="Arial" charset="0"/>
              </a:rPr>
              <a:t> bærere – permanent eller intermitterende</a:t>
            </a:r>
          </a:p>
          <a:p>
            <a:pPr eaLnBrk="1" hangingPunct="1">
              <a:defRPr/>
            </a:pPr>
            <a:endParaRPr lang="da-DK" sz="2200" u="none" dirty="0" smtClean="0">
              <a:latin typeface="Verdana" charset="0"/>
              <a:cs typeface="Arial" charset="0"/>
            </a:endParaRPr>
          </a:p>
        </p:txBody>
      </p:sp>
      <p:grpSp>
        <p:nvGrpSpPr>
          <p:cNvPr id="23555" name="Group 8"/>
          <p:cNvGrpSpPr>
            <a:grpSpLocks/>
          </p:cNvGrpSpPr>
          <p:nvPr/>
        </p:nvGrpSpPr>
        <p:grpSpPr bwMode="auto">
          <a:xfrm>
            <a:off x="4067175" y="1628775"/>
            <a:ext cx="4859338" cy="4689475"/>
            <a:chOff x="0" y="2478"/>
            <a:chExt cx="1799" cy="1842"/>
          </a:xfrm>
        </p:grpSpPr>
        <p:pic>
          <p:nvPicPr>
            <p:cNvPr id="23559" name="Picture 9" descr="24337-250x256cro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78"/>
              <a:ext cx="1799" cy="1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8" name="Text Box 10"/>
            <p:cNvSpPr txBox="1">
              <a:spLocks noChangeArrowheads="1"/>
            </p:cNvSpPr>
            <p:nvPr/>
          </p:nvSpPr>
          <p:spPr bwMode="auto">
            <a:xfrm>
              <a:off x="0" y="2750"/>
              <a:ext cx="175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u="none">
                <a:solidFill>
                  <a:srgbClr val="009900"/>
                </a:solidFill>
                <a:latin typeface="Arial" charset="0"/>
                <a:ea typeface="ＭＳ Ｐゴシック" charset="0"/>
                <a:cs typeface="Arial" charset="0"/>
              </a:endParaRPr>
            </a:p>
          </p:txBody>
        </p:sp>
      </p:grpSp>
      <p:sp>
        <p:nvSpPr>
          <p:cNvPr id="23556"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Arial" pitchFamily="34" charset="0"/>
                <a:ea typeface="ＭＳ Ｐゴシック" pitchFamily="34" charset="-128"/>
              </a:defRPr>
            </a:lvl1pPr>
            <a:lvl2pPr marL="742950" indent="-285750" eaLnBrk="0" hangingPunct="0">
              <a:defRPr sz="2400" u="sng">
                <a:solidFill>
                  <a:schemeClr val="tx1"/>
                </a:solidFill>
                <a:latin typeface="Arial" pitchFamily="34" charset="0"/>
                <a:ea typeface="ＭＳ Ｐゴシック" pitchFamily="34" charset="-128"/>
              </a:defRPr>
            </a:lvl2pPr>
            <a:lvl3pPr marL="1143000" indent="-228600" eaLnBrk="0" hangingPunct="0">
              <a:defRPr sz="2400" u="sng">
                <a:solidFill>
                  <a:schemeClr val="tx1"/>
                </a:solidFill>
                <a:latin typeface="Arial" pitchFamily="34" charset="0"/>
                <a:ea typeface="ＭＳ Ｐゴシック" pitchFamily="34" charset="-128"/>
              </a:defRPr>
            </a:lvl3pPr>
            <a:lvl4pPr marL="1600200" indent="-228600" eaLnBrk="0" hangingPunct="0">
              <a:defRPr sz="2400" u="sng">
                <a:solidFill>
                  <a:schemeClr val="tx1"/>
                </a:solidFill>
                <a:latin typeface="Arial" pitchFamily="34" charset="0"/>
                <a:ea typeface="ＭＳ Ｐゴシック" pitchFamily="34" charset="-128"/>
              </a:defRPr>
            </a:lvl4pPr>
            <a:lvl5pPr marL="2057400" indent="-228600" eaLnBrk="0" hangingPunct="0">
              <a:defRPr sz="2400" u="sng">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u="sng">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u="sng">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u="sng">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u="sng">
                <a:solidFill>
                  <a:schemeClr val="tx1"/>
                </a:solidFill>
                <a:latin typeface="Arial" pitchFamily="34" charset="0"/>
                <a:ea typeface="ＭＳ Ｐゴシック" pitchFamily="34" charset="-128"/>
              </a:defRPr>
            </a:lvl9pPr>
          </a:lstStyle>
          <a:p>
            <a:pPr eaLnBrk="1" hangingPunct="1"/>
            <a:endParaRPr lang="da-DK" altLang="da-DK" sz="1400" u="none" dirty="0" smtClean="0"/>
          </a:p>
        </p:txBody>
      </p:sp>
      <p:sp>
        <p:nvSpPr>
          <p:cNvPr id="3" name="Footer Placeholder 2"/>
          <p:cNvSpPr>
            <a:spLocks noGrp="1"/>
          </p:cNvSpPr>
          <p:nvPr>
            <p:ph type="ftr" sz="quarter" idx="11"/>
          </p:nvPr>
        </p:nvSpPr>
        <p:spPr/>
        <p:txBody>
          <a:bodyPr/>
          <a:lstStyle>
            <a:lvl1pPr eaLnBrk="0" hangingPunct="0">
              <a:defRPr sz="2400" u="sng">
                <a:solidFill>
                  <a:schemeClr val="tx1"/>
                </a:solidFill>
                <a:latin typeface="Arial" pitchFamily="34" charset="0"/>
                <a:ea typeface="ＭＳ Ｐゴシック" pitchFamily="34" charset="-128"/>
              </a:defRPr>
            </a:lvl1pPr>
            <a:lvl2pPr marL="742950" indent="-285750" eaLnBrk="0" hangingPunct="0">
              <a:defRPr sz="2400" u="sng">
                <a:solidFill>
                  <a:schemeClr val="tx1"/>
                </a:solidFill>
                <a:latin typeface="Arial" pitchFamily="34" charset="0"/>
                <a:ea typeface="ＭＳ Ｐゴシック" pitchFamily="34" charset="-128"/>
              </a:defRPr>
            </a:lvl2pPr>
            <a:lvl3pPr marL="1143000" indent="-228600" eaLnBrk="0" hangingPunct="0">
              <a:defRPr sz="2400" u="sng">
                <a:solidFill>
                  <a:schemeClr val="tx1"/>
                </a:solidFill>
                <a:latin typeface="Arial" pitchFamily="34" charset="0"/>
                <a:ea typeface="ＭＳ Ｐゴシック" pitchFamily="34" charset="-128"/>
              </a:defRPr>
            </a:lvl3pPr>
            <a:lvl4pPr marL="1600200" indent="-228600" eaLnBrk="0" hangingPunct="0">
              <a:defRPr sz="2400" u="sng">
                <a:solidFill>
                  <a:schemeClr val="tx1"/>
                </a:solidFill>
                <a:latin typeface="Arial" pitchFamily="34" charset="0"/>
                <a:ea typeface="ＭＳ Ｐゴシック" pitchFamily="34" charset="-128"/>
              </a:defRPr>
            </a:lvl4pPr>
            <a:lvl5pPr marL="2057400" indent="-228600" eaLnBrk="0" hangingPunct="0">
              <a:defRPr sz="2400" u="sng">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u="sng">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u="sng">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u="sng">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u="sng">
                <a:solidFill>
                  <a:schemeClr val="tx1"/>
                </a:solidFill>
                <a:latin typeface="Arial" pitchFamily="34" charset="0"/>
                <a:ea typeface="ＭＳ Ｐゴシック" pitchFamily="34" charset="-128"/>
              </a:defRPr>
            </a:lvl9pPr>
          </a:lstStyle>
          <a:p>
            <a:pPr eaLnBrk="1" hangingPunct="1"/>
            <a:endParaRPr lang="da-DK" altLang="da-DK" sz="1400" u="none" dirty="0" smtClean="0"/>
          </a:p>
          <a:p>
            <a:pPr eaLnBrk="1" hangingPunct="1"/>
            <a:r>
              <a:rPr lang="da-DK" altLang="da-DK" sz="1400" u="none" dirty="0" smtClean="0"/>
              <a:t>Mona </a:t>
            </a:r>
            <a:r>
              <a:rPr lang="da-DK" altLang="da-DK" sz="1400" u="none" dirty="0"/>
              <a:t>Kjærsgaard</a:t>
            </a:r>
          </a:p>
        </p:txBody>
      </p:sp>
      <p:sp>
        <p:nvSpPr>
          <p:cNvPr id="2355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Arial" pitchFamily="34" charset="0"/>
                <a:ea typeface="ＭＳ Ｐゴシック" pitchFamily="34" charset="-128"/>
              </a:defRPr>
            </a:lvl1pPr>
            <a:lvl2pPr marL="742950" indent="-285750" eaLnBrk="0" hangingPunct="0">
              <a:defRPr sz="2400" u="sng">
                <a:solidFill>
                  <a:schemeClr val="tx1"/>
                </a:solidFill>
                <a:latin typeface="Arial" pitchFamily="34" charset="0"/>
                <a:ea typeface="ＭＳ Ｐゴシック" pitchFamily="34" charset="-128"/>
              </a:defRPr>
            </a:lvl2pPr>
            <a:lvl3pPr marL="1143000" indent="-228600" eaLnBrk="0" hangingPunct="0">
              <a:defRPr sz="2400" u="sng">
                <a:solidFill>
                  <a:schemeClr val="tx1"/>
                </a:solidFill>
                <a:latin typeface="Arial" pitchFamily="34" charset="0"/>
                <a:ea typeface="ＭＳ Ｐゴシック" pitchFamily="34" charset="-128"/>
              </a:defRPr>
            </a:lvl3pPr>
            <a:lvl4pPr marL="1600200" indent="-228600" eaLnBrk="0" hangingPunct="0">
              <a:defRPr sz="2400" u="sng">
                <a:solidFill>
                  <a:schemeClr val="tx1"/>
                </a:solidFill>
                <a:latin typeface="Arial" pitchFamily="34" charset="0"/>
                <a:ea typeface="ＭＳ Ｐゴシック" pitchFamily="34" charset="-128"/>
              </a:defRPr>
            </a:lvl4pPr>
            <a:lvl5pPr marL="2057400" indent="-228600" eaLnBrk="0" hangingPunct="0">
              <a:defRPr sz="2400" u="sng">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u="sng">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u="sng">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u="sng">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u="sng">
                <a:solidFill>
                  <a:schemeClr val="tx1"/>
                </a:solidFill>
                <a:latin typeface="Arial" pitchFamily="34" charset="0"/>
                <a:ea typeface="ＭＳ Ｐゴシック" pitchFamily="34" charset="-128"/>
              </a:defRPr>
            </a:lvl9pPr>
          </a:lstStyle>
          <a:p>
            <a:pPr eaLnBrk="1" hangingPunct="1"/>
            <a:fld id="{934B2FD0-22EB-4BA8-8322-7060807A799F}" type="slidenum">
              <a:rPr lang="da-DK" altLang="da-DK" sz="1400" u="none"/>
              <a:pPr eaLnBrk="1" hangingPunct="1"/>
              <a:t>14</a:t>
            </a:fld>
            <a:endParaRPr lang="da-DK" altLang="da-DK" sz="1400" u="none"/>
          </a:p>
        </p:txBody>
      </p:sp>
      <p:pic>
        <p:nvPicPr>
          <p:cNvPr id="10" name="Picture 2" descr="Billedresultat for staphylococcus aureu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977" t="11364" b="3667"/>
          <a:stretch/>
        </p:blipFill>
        <p:spPr bwMode="auto">
          <a:xfrm rot="17438618">
            <a:off x="6159204" y="4024148"/>
            <a:ext cx="765624" cy="126495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3558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6" descr="M1100744-Septic_arthritis_of_the_knee-SPL"/>
          <p:cNvPicPr>
            <a:picLocks noChangeAspect="1" noChangeArrowheads="1"/>
          </p:cNvPicPr>
          <p:nvPr/>
        </p:nvPicPr>
        <p:blipFill>
          <a:blip r:embed="rId3">
            <a:extLst>
              <a:ext uri="{28A0092B-C50C-407E-A947-70E740481C1C}">
                <a14:useLocalDpi xmlns:a14="http://schemas.microsoft.com/office/drawing/2010/main" val="0"/>
              </a:ext>
            </a:extLst>
          </a:blip>
          <a:srcRect r="31511" b="14110"/>
          <a:stretch>
            <a:fillRect/>
          </a:stretch>
        </p:blipFill>
        <p:spPr bwMode="auto">
          <a:xfrm>
            <a:off x="323850" y="3429000"/>
            <a:ext cx="3455988" cy="29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3" name="Text Box 5"/>
          <p:cNvSpPr txBox="1">
            <a:spLocks noChangeArrowheads="1"/>
          </p:cNvSpPr>
          <p:nvPr/>
        </p:nvSpPr>
        <p:spPr bwMode="auto">
          <a:xfrm>
            <a:off x="755576" y="1268413"/>
            <a:ext cx="763277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u="sng">
                <a:solidFill>
                  <a:schemeClr val="tx1"/>
                </a:solidFill>
                <a:latin typeface="Arial" charset="0"/>
                <a:ea typeface="ＭＳ Ｐゴシック" charset="0"/>
                <a:cs typeface="ＭＳ Ｐゴシック" charset="0"/>
              </a:defRPr>
            </a:lvl1pPr>
            <a:lvl2pPr marL="742950" indent="-285750" eaLnBrk="0" hangingPunct="0">
              <a:defRPr sz="2400" u="sng">
                <a:solidFill>
                  <a:schemeClr val="tx1"/>
                </a:solidFill>
                <a:latin typeface="Arial" charset="0"/>
                <a:ea typeface="ＭＳ Ｐゴシック" charset="0"/>
              </a:defRPr>
            </a:lvl2pPr>
            <a:lvl3pPr marL="1143000" indent="-228600" eaLnBrk="0" hangingPunct="0">
              <a:defRPr sz="2400" u="sng">
                <a:solidFill>
                  <a:schemeClr val="tx1"/>
                </a:solidFill>
                <a:latin typeface="Arial" charset="0"/>
                <a:ea typeface="ＭＳ Ｐゴシック" charset="0"/>
              </a:defRPr>
            </a:lvl3pPr>
            <a:lvl4pPr marL="1600200" indent="-228600" eaLnBrk="0" hangingPunct="0">
              <a:defRPr sz="2400" u="sng">
                <a:solidFill>
                  <a:schemeClr val="tx1"/>
                </a:solidFill>
                <a:latin typeface="Arial" charset="0"/>
                <a:ea typeface="ＭＳ Ｐゴシック" charset="0"/>
              </a:defRPr>
            </a:lvl4pPr>
            <a:lvl5pPr marL="2057400" indent="-228600" eaLnBrk="0" hangingPunct="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eaLnBrk="1" hangingPunct="1">
              <a:defRPr/>
            </a:pPr>
            <a:r>
              <a:rPr lang="da-DK" sz="2800" u="none" dirty="0" smtClean="0">
                <a:latin typeface="Verdana" charset="0"/>
                <a:cs typeface="Arial" charset="0"/>
              </a:rPr>
              <a:t>Infektion:</a:t>
            </a:r>
          </a:p>
          <a:p>
            <a:pPr algn="l" eaLnBrk="1" hangingPunct="1">
              <a:buFontTx/>
              <a:buChar char="•"/>
              <a:defRPr/>
            </a:pPr>
            <a:r>
              <a:rPr lang="da-DK" sz="2200" u="none" dirty="0" smtClean="0">
                <a:latin typeface="Verdana" charset="0"/>
                <a:cs typeface="Arial" charset="0"/>
              </a:rPr>
              <a:t>Hud og bløddele, fremmedlegemer, led, knogler, hjerte, lunger</a:t>
            </a:r>
          </a:p>
        </p:txBody>
      </p:sp>
      <p:pic>
        <p:nvPicPr>
          <p:cNvPr id="25603" name="Picture 7" descr="4_mrsa_pictures"/>
          <p:cNvPicPr>
            <a:picLocks noChangeAspect="1" noChangeArrowheads="1"/>
          </p:cNvPicPr>
          <p:nvPr/>
        </p:nvPicPr>
        <p:blipFill>
          <a:blip r:embed="rId4">
            <a:extLst>
              <a:ext uri="{28A0092B-C50C-407E-A947-70E740481C1C}">
                <a14:useLocalDpi xmlns:a14="http://schemas.microsoft.com/office/drawing/2010/main" val="0"/>
              </a:ext>
            </a:extLst>
          </a:blip>
          <a:srcRect l="1852" t="50478" r="50421" b="4803"/>
          <a:stretch>
            <a:fillRect/>
          </a:stretch>
        </p:blipFill>
        <p:spPr bwMode="auto">
          <a:xfrm>
            <a:off x="3924300" y="3429000"/>
            <a:ext cx="2376488"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11" descr="cv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7463" y="3429000"/>
            <a:ext cx="2389187"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12"/>
          <p:cNvSpPr>
            <a:spLocks noChangeArrowheads="1"/>
          </p:cNvSpPr>
          <p:nvPr/>
        </p:nvSpPr>
        <p:spPr bwMode="auto">
          <a:xfrm>
            <a:off x="611188" y="3333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u="sng">
                <a:solidFill>
                  <a:schemeClr val="tx1"/>
                </a:solidFill>
                <a:latin typeface="Arial" pitchFamily="34" charset="0"/>
                <a:ea typeface="ＭＳ Ｐゴシック" pitchFamily="34" charset="-128"/>
              </a:defRPr>
            </a:lvl1pPr>
            <a:lvl2pPr marL="742950" indent="-285750" eaLnBrk="0" hangingPunct="0">
              <a:defRPr sz="2400" u="sng">
                <a:solidFill>
                  <a:schemeClr val="tx1"/>
                </a:solidFill>
                <a:latin typeface="Arial" pitchFamily="34" charset="0"/>
                <a:ea typeface="ＭＳ Ｐゴシック" pitchFamily="34" charset="-128"/>
              </a:defRPr>
            </a:lvl2pPr>
            <a:lvl3pPr marL="1143000" indent="-228600" eaLnBrk="0" hangingPunct="0">
              <a:defRPr sz="2400" u="sng">
                <a:solidFill>
                  <a:schemeClr val="tx1"/>
                </a:solidFill>
                <a:latin typeface="Arial" pitchFamily="34" charset="0"/>
                <a:ea typeface="ＭＳ Ｐゴシック" pitchFamily="34" charset="-128"/>
              </a:defRPr>
            </a:lvl3pPr>
            <a:lvl4pPr marL="1600200" indent="-228600" eaLnBrk="0" hangingPunct="0">
              <a:defRPr sz="2400" u="sng">
                <a:solidFill>
                  <a:schemeClr val="tx1"/>
                </a:solidFill>
                <a:latin typeface="Arial" pitchFamily="34" charset="0"/>
                <a:ea typeface="ＭＳ Ｐゴシック" pitchFamily="34" charset="-128"/>
              </a:defRPr>
            </a:lvl4pPr>
            <a:lvl5pPr marL="2057400" indent="-228600" eaLnBrk="0" hangingPunct="0">
              <a:defRPr sz="2400" u="sng">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u="sng">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u="sng">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u="sng">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u="sng">
                <a:solidFill>
                  <a:schemeClr val="tx1"/>
                </a:solidFill>
                <a:latin typeface="Arial" pitchFamily="34" charset="0"/>
                <a:ea typeface="ＭＳ Ｐゴシック" pitchFamily="34" charset="-128"/>
              </a:defRPr>
            </a:lvl9pPr>
          </a:lstStyle>
          <a:p>
            <a:pPr algn="ctr"/>
            <a:r>
              <a:rPr lang="da-DK" altLang="da-DK" sz="3600" b="1" i="1" u="none" spc="-1" dirty="0" err="1">
                <a:solidFill>
                  <a:srgbClr val="333399"/>
                </a:solidFill>
                <a:latin typeface="Cambria"/>
                <a:ea typeface="Droid Sans Fallback"/>
              </a:rPr>
              <a:t>Staphylococcus</a:t>
            </a:r>
            <a:r>
              <a:rPr lang="da-DK" altLang="da-DK" sz="3600" b="1" i="1" u="none" spc="-1" dirty="0">
                <a:solidFill>
                  <a:srgbClr val="333399"/>
                </a:solidFill>
                <a:latin typeface="Cambria"/>
                <a:ea typeface="Droid Sans Fallback"/>
              </a:rPr>
              <a:t> </a:t>
            </a:r>
            <a:r>
              <a:rPr lang="da-DK" altLang="da-DK" sz="3600" b="1" i="1" u="none" spc="-1" dirty="0" err="1">
                <a:solidFill>
                  <a:srgbClr val="333399"/>
                </a:solidFill>
                <a:latin typeface="Cambria"/>
                <a:ea typeface="Droid Sans Fallback"/>
              </a:rPr>
              <a:t>aureus</a:t>
            </a:r>
            <a:endParaRPr lang="da-DK" altLang="da-DK" sz="3600" b="1" i="1" u="none" spc="-1" dirty="0">
              <a:solidFill>
                <a:srgbClr val="333399"/>
              </a:solidFill>
              <a:latin typeface="Cambria"/>
              <a:ea typeface="Droid Sans Fallback"/>
            </a:endParaRPr>
          </a:p>
        </p:txBody>
      </p:sp>
      <p:sp>
        <p:nvSpPr>
          <p:cNvPr id="3" name="Footer Placeholder 2"/>
          <p:cNvSpPr>
            <a:spLocks noGrp="1"/>
          </p:cNvSpPr>
          <p:nvPr>
            <p:ph type="ftr" sz="quarter" idx="11"/>
          </p:nvPr>
        </p:nvSpPr>
        <p:spPr/>
        <p:txBody>
          <a:bodyPr/>
          <a:lstStyle>
            <a:lvl1pPr eaLnBrk="0" hangingPunct="0">
              <a:defRPr sz="2400" u="sng">
                <a:solidFill>
                  <a:schemeClr val="tx1"/>
                </a:solidFill>
                <a:latin typeface="Arial" pitchFamily="34" charset="0"/>
                <a:ea typeface="ＭＳ Ｐゴシック" pitchFamily="34" charset="-128"/>
              </a:defRPr>
            </a:lvl1pPr>
            <a:lvl2pPr marL="742950" indent="-285750" eaLnBrk="0" hangingPunct="0">
              <a:defRPr sz="2400" u="sng">
                <a:solidFill>
                  <a:schemeClr val="tx1"/>
                </a:solidFill>
                <a:latin typeface="Arial" pitchFamily="34" charset="0"/>
                <a:ea typeface="ＭＳ Ｐゴシック" pitchFamily="34" charset="-128"/>
              </a:defRPr>
            </a:lvl2pPr>
            <a:lvl3pPr marL="1143000" indent="-228600" eaLnBrk="0" hangingPunct="0">
              <a:defRPr sz="2400" u="sng">
                <a:solidFill>
                  <a:schemeClr val="tx1"/>
                </a:solidFill>
                <a:latin typeface="Arial" pitchFamily="34" charset="0"/>
                <a:ea typeface="ＭＳ Ｐゴシック" pitchFamily="34" charset="-128"/>
              </a:defRPr>
            </a:lvl3pPr>
            <a:lvl4pPr marL="1600200" indent="-228600" eaLnBrk="0" hangingPunct="0">
              <a:defRPr sz="2400" u="sng">
                <a:solidFill>
                  <a:schemeClr val="tx1"/>
                </a:solidFill>
                <a:latin typeface="Arial" pitchFamily="34" charset="0"/>
                <a:ea typeface="ＭＳ Ｐゴシック" pitchFamily="34" charset="-128"/>
              </a:defRPr>
            </a:lvl4pPr>
            <a:lvl5pPr marL="2057400" indent="-228600" eaLnBrk="0" hangingPunct="0">
              <a:defRPr sz="2400" u="sng">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u="sng">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u="sng">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u="sng">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u="sng">
                <a:solidFill>
                  <a:schemeClr val="tx1"/>
                </a:solidFill>
                <a:latin typeface="Arial" pitchFamily="34" charset="0"/>
                <a:ea typeface="ＭＳ Ｐゴシック" pitchFamily="34" charset="-128"/>
              </a:defRPr>
            </a:lvl9pPr>
          </a:lstStyle>
          <a:p>
            <a:pPr eaLnBrk="1" hangingPunct="1"/>
            <a:endParaRPr lang="da-DK" altLang="da-DK" sz="1400" u="none" dirty="0" smtClean="0"/>
          </a:p>
          <a:p>
            <a:pPr eaLnBrk="1" hangingPunct="1"/>
            <a:r>
              <a:rPr lang="da-DK" altLang="da-DK" sz="1400" u="none" dirty="0" smtClean="0"/>
              <a:t>Mona </a:t>
            </a:r>
            <a:r>
              <a:rPr lang="da-DK" altLang="da-DK" sz="1400" u="none" dirty="0"/>
              <a:t>Kjærsgaard</a:t>
            </a:r>
          </a:p>
        </p:txBody>
      </p:sp>
      <p:sp>
        <p:nvSpPr>
          <p:cNvPr id="2560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Arial" pitchFamily="34" charset="0"/>
                <a:ea typeface="ＭＳ Ｐゴシック" pitchFamily="34" charset="-128"/>
              </a:defRPr>
            </a:lvl1pPr>
            <a:lvl2pPr marL="742950" indent="-285750" eaLnBrk="0" hangingPunct="0">
              <a:defRPr sz="2400" u="sng">
                <a:solidFill>
                  <a:schemeClr val="tx1"/>
                </a:solidFill>
                <a:latin typeface="Arial" pitchFamily="34" charset="0"/>
                <a:ea typeface="ＭＳ Ｐゴシック" pitchFamily="34" charset="-128"/>
              </a:defRPr>
            </a:lvl2pPr>
            <a:lvl3pPr marL="1143000" indent="-228600" eaLnBrk="0" hangingPunct="0">
              <a:defRPr sz="2400" u="sng">
                <a:solidFill>
                  <a:schemeClr val="tx1"/>
                </a:solidFill>
                <a:latin typeface="Arial" pitchFamily="34" charset="0"/>
                <a:ea typeface="ＭＳ Ｐゴシック" pitchFamily="34" charset="-128"/>
              </a:defRPr>
            </a:lvl3pPr>
            <a:lvl4pPr marL="1600200" indent="-228600" eaLnBrk="0" hangingPunct="0">
              <a:defRPr sz="2400" u="sng">
                <a:solidFill>
                  <a:schemeClr val="tx1"/>
                </a:solidFill>
                <a:latin typeface="Arial" pitchFamily="34" charset="0"/>
                <a:ea typeface="ＭＳ Ｐゴシック" pitchFamily="34" charset="-128"/>
              </a:defRPr>
            </a:lvl4pPr>
            <a:lvl5pPr marL="2057400" indent="-228600" eaLnBrk="0" hangingPunct="0">
              <a:defRPr sz="2400" u="sng">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u="sng">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u="sng">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u="sng">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u="sng">
                <a:solidFill>
                  <a:schemeClr val="tx1"/>
                </a:solidFill>
                <a:latin typeface="Arial" pitchFamily="34" charset="0"/>
                <a:ea typeface="ＭＳ Ｐゴシック" pitchFamily="34" charset="-128"/>
              </a:defRPr>
            </a:lvl9pPr>
          </a:lstStyle>
          <a:p>
            <a:pPr eaLnBrk="1" hangingPunct="1"/>
            <a:fld id="{0AE069C6-88C1-4DB3-A07E-2861B4E6E5DE}" type="slidenum">
              <a:rPr lang="da-DK" altLang="da-DK" sz="1400" u="none"/>
              <a:pPr eaLnBrk="1" hangingPunct="1"/>
              <a:t>15</a:t>
            </a:fld>
            <a:endParaRPr lang="da-DK" altLang="da-DK" sz="1400" u="none"/>
          </a:p>
        </p:txBody>
      </p:sp>
    </p:spTree>
    <p:extLst>
      <p:ext uri="{BB962C8B-B14F-4D97-AF65-F5344CB8AC3E}">
        <p14:creationId xmlns:p14="http://schemas.microsoft.com/office/powerpoint/2010/main" val="34380209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9"/>
          <p:cNvSpPr>
            <a:spLocks noGrp="1" noChangeArrowheads="1"/>
          </p:cNvSpPr>
          <p:nvPr>
            <p:ph type="title"/>
          </p:nvPr>
        </p:nvSpPr>
        <p:spPr/>
        <p:txBody>
          <a:bodyPr/>
          <a:lstStyle/>
          <a:p>
            <a:r>
              <a:rPr lang="en-US" altLang="da-DK" sz="3600" b="1" kern="1200" spc="-1" dirty="0" smtClean="0">
                <a:solidFill>
                  <a:srgbClr val="333399"/>
                </a:solidFill>
                <a:latin typeface="Cambria"/>
                <a:ea typeface="Droid Sans Fallback"/>
                <a:cs typeface="+mn-cs"/>
              </a:rPr>
              <a:t>Nye MRSA </a:t>
            </a:r>
            <a:r>
              <a:rPr lang="en-US" altLang="da-DK" sz="3600" b="1" kern="1200" spc="-1" dirty="0">
                <a:solidFill>
                  <a:srgbClr val="333399"/>
                </a:solidFill>
                <a:latin typeface="Cambria"/>
                <a:ea typeface="Droid Sans Fallback"/>
                <a:cs typeface="+mn-cs"/>
              </a:rPr>
              <a:t>in RM 2010-17</a:t>
            </a:r>
            <a:endParaRPr lang="da-DK" altLang="da-DK" sz="3600" b="1" kern="1200" spc="-1" dirty="0">
              <a:solidFill>
                <a:srgbClr val="333399"/>
              </a:solidFill>
              <a:latin typeface="Cambria"/>
              <a:ea typeface="Droid Sans Fallback"/>
              <a:cs typeface="+mn-cs"/>
            </a:endParaRPr>
          </a:p>
        </p:txBody>
      </p:sp>
      <p:sp>
        <p:nvSpPr>
          <p:cNvPr id="3" name="Footer Placeholder 2"/>
          <p:cNvSpPr>
            <a:spLocks noGrp="1"/>
          </p:cNvSpPr>
          <p:nvPr>
            <p:ph type="ftr" sz="quarter" idx="11"/>
          </p:nvPr>
        </p:nvSpPr>
        <p:spPr/>
        <p:txBody>
          <a:bodyPr/>
          <a:lstStyle>
            <a:lvl1pPr eaLnBrk="0" hangingPunct="0">
              <a:defRPr sz="2400" u="sng">
                <a:solidFill>
                  <a:schemeClr val="tx1"/>
                </a:solidFill>
                <a:latin typeface="Arial" pitchFamily="34" charset="0"/>
                <a:ea typeface="ＭＳ Ｐゴシック" pitchFamily="34" charset="-128"/>
              </a:defRPr>
            </a:lvl1pPr>
            <a:lvl2pPr marL="742950" indent="-285750" eaLnBrk="0" hangingPunct="0">
              <a:defRPr sz="2400" u="sng">
                <a:solidFill>
                  <a:schemeClr val="tx1"/>
                </a:solidFill>
                <a:latin typeface="Arial" pitchFamily="34" charset="0"/>
                <a:ea typeface="ＭＳ Ｐゴシック" pitchFamily="34" charset="-128"/>
              </a:defRPr>
            </a:lvl2pPr>
            <a:lvl3pPr marL="1143000" indent="-228600" eaLnBrk="0" hangingPunct="0">
              <a:defRPr sz="2400" u="sng">
                <a:solidFill>
                  <a:schemeClr val="tx1"/>
                </a:solidFill>
                <a:latin typeface="Arial" pitchFamily="34" charset="0"/>
                <a:ea typeface="ＭＳ Ｐゴシック" pitchFamily="34" charset="-128"/>
              </a:defRPr>
            </a:lvl3pPr>
            <a:lvl4pPr marL="1600200" indent="-228600" eaLnBrk="0" hangingPunct="0">
              <a:defRPr sz="2400" u="sng">
                <a:solidFill>
                  <a:schemeClr val="tx1"/>
                </a:solidFill>
                <a:latin typeface="Arial" pitchFamily="34" charset="0"/>
                <a:ea typeface="ＭＳ Ｐゴシック" pitchFamily="34" charset="-128"/>
              </a:defRPr>
            </a:lvl4pPr>
            <a:lvl5pPr marL="2057400" indent="-228600" eaLnBrk="0" hangingPunct="0">
              <a:defRPr sz="2400" u="sng">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u="sng">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u="sng">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u="sng">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u="sng">
                <a:solidFill>
                  <a:schemeClr val="tx1"/>
                </a:solidFill>
                <a:latin typeface="Arial" pitchFamily="34" charset="0"/>
                <a:ea typeface="ＭＳ Ｐゴシック" pitchFamily="34" charset="-128"/>
              </a:defRPr>
            </a:lvl9pPr>
          </a:lstStyle>
          <a:p>
            <a:pPr eaLnBrk="1" hangingPunct="1"/>
            <a:endParaRPr lang="da-DK" altLang="da-DK" sz="1400" u="none" dirty="0" smtClean="0"/>
          </a:p>
          <a:p>
            <a:pPr eaLnBrk="1" hangingPunct="1"/>
            <a:r>
              <a:rPr lang="da-DK" altLang="da-DK" sz="1400" u="none" dirty="0" smtClean="0"/>
              <a:t>Mona </a:t>
            </a:r>
            <a:r>
              <a:rPr lang="da-DK" altLang="da-DK" sz="1400" u="none" dirty="0"/>
              <a:t>Kjærsgaard</a:t>
            </a:r>
          </a:p>
        </p:txBody>
      </p:sp>
      <p:sp>
        <p:nvSpPr>
          <p:cNvPr id="2969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Arial" pitchFamily="34" charset="0"/>
                <a:ea typeface="ＭＳ Ｐゴシック" pitchFamily="34" charset="-128"/>
              </a:defRPr>
            </a:lvl1pPr>
            <a:lvl2pPr marL="742950" indent="-285750" eaLnBrk="0" hangingPunct="0">
              <a:defRPr sz="2400" u="sng">
                <a:solidFill>
                  <a:schemeClr val="tx1"/>
                </a:solidFill>
                <a:latin typeface="Arial" pitchFamily="34" charset="0"/>
                <a:ea typeface="ＭＳ Ｐゴシック" pitchFamily="34" charset="-128"/>
              </a:defRPr>
            </a:lvl2pPr>
            <a:lvl3pPr marL="1143000" indent="-228600" eaLnBrk="0" hangingPunct="0">
              <a:defRPr sz="2400" u="sng">
                <a:solidFill>
                  <a:schemeClr val="tx1"/>
                </a:solidFill>
                <a:latin typeface="Arial" pitchFamily="34" charset="0"/>
                <a:ea typeface="ＭＳ Ｐゴシック" pitchFamily="34" charset="-128"/>
              </a:defRPr>
            </a:lvl3pPr>
            <a:lvl4pPr marL="1600200" indent="-228600" eaLnBrk="0" hangingPunct="0">
              <a:defRPr sz="2400" u="sng">
                <a:solidFill>
                  <a:schemeClr val="tx1"/>
                </a:solidFill>
                <a:latin typeface="Arial" pitchFamily="34" charset="0"/>
                <a:ea typeface="ＭＳ Ｐゴシック" pitchFamily="34" charset="-128"/>
              </a:defRPr>
            </a:lvl4pPr>
            <a:lvl5pPr marL="2057400" indent="-228600" eaLnBrk="0" hangingPunct="0">
              <a:defRPr sz="2400" u="sng">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u="sng">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u="sng">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u="sng">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u="sng">
                <a:solidFill>
                  <a:schemeClr val="tx1"/>
                </a:solidFill>
                <a:latin typeface="Arial" pitchFamily="34" charset="0"/>
                <a:ea typeface="ＭＳ Ｐゴシック" pitchFamily="34" charset="-128"/>
              </a:defRPr>
            </a:lvl9pPr>
          </a:lstStyle>
          <a:p>
            <a:pPr eaLnBrk="1" hangingPunct="1"/>
            <a:fld id="{21610278-054F-4324-B0BB-CF6B46E50A4B}" type="slidenum">
              <a:rPr lang="da-DK" altLang="da-DK" sz="1400" u="none"/>
              <a:pPr eaLnBrk="1" hangingPunct="1"/>
              <a:t>16</a:t>
            </a:fld>
            <a:endParaRPr lang="da-DK" altLang="da-DK" sz="1400" u="none"/>
          </a:p>
        </p:txBody>
      </p:sp>
      <p:sp>
        <p:nvSpPr>
          <p:cNvPr id="2" name="Pladsholder til indhold 1"/>
          <p:cNvSpPr>
            <a:spLocks noGrp="1"/>
          </p:cNvSpPr>
          <p:nvPr>
            <p:ph idx="1"/>
          </p:nvPr>
        </p:nvSpPr>
        <p:spPr/>
        <p:txBody>
          <a:bodyPr/>
          <a:lstStyle/>
          <a:p>
            <a:endParaRPr lang="da-DK" dirty="0"/>
          </a:p>
        </p:txBody>
      </p:sp>
      <p:pic>
        <p:nvPicPr>
          <p:cNvPr id="4" name="Billede 3"/>
          <p:cNvPicPr>
            <a:picLocks noChangeAspect="1"/>
          </p:cNvPicPr>
          <p:nvPr/>
        </p:nvPicPr>
        <p:blipFill>
          <a:blip r:embed="rId3"/>
          <a:stretch>
            <a:fillRect/>
          </a:stretch>
        </p:blipFill>
        <p:spPr>
          <a:xfrm>
            <a:off x="439046" y="633549"/>
            <a:ext cx="8265909" cy="5590900"/>
          </a:xfrm>
          <a:prstGeom prst="rect">
            <a:avLst/>
          </a:prstGeom>
        </p:spPr>
      </p:pic>
    </p:spTree>
    <p:extLst>
      <p:ext uri="{BB962C8B-B14F-4D97-AF65-F5344CB8AC3E}">
        <p14:creationId xmlns:p14="http://schemas.microsoft.com/office/powerpoint/2010/main" val="4193722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CustomShape 1"/>
          <p:cNvSpPr/>
          <p:nvPr/>
        </p:nvSpPr>
        <p:spPr>
          <a:xfrm>
            <a:off x="501120" y="548640"/>
            <a:ext cx="8228160" cy="974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da-DK" sz="3600" b="1" strike="noStrike" spc="-1" dirty="0" smtClean="0">
                <a:solidFill>
                  <a:srgbClr val="003399"/>
                </a:solidFill>
                <a:latin typeface="Cambria"/>
                <a:ea typeface="ＭＳ Ｐゴシック"/>
              </a:rPr>
              <a:t>CPO</a:t>
            </a:r>
            <a:endParaRPr lang="da-DK" sz="3600" b="0" strike="noStrike" spc="-1" dirty="0">
              <a:latin typeface="Arial"/>
            </a:endParaRPr>
          </a:p>
        </p:txBody>
      </p:sp>
      <p:sp>
        <p:nvSpPr>
          <p:cNvPr id="99" name="CustomShape 2"/>
          <p:cNvSpPr/>
          <p:nvPr/>
        </p:nvSpPr>
        <p:spPr>
          <a:xfrm>
            <a:off x="457200" y="1523880"/>
            <a:ext cx="8212320" cy="312925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1080">
              <a:lnSpc>
                <a:spcPct val="80000"/>
              </a:lnSpc>
              <a:spcBef>
                <a:spcPts val="459"/>
              </a:spcBef>
              <a:buClr>
                <a:srgbClr val="000000"/>
              </a:buClr>
            </a:pPr>
            <a:r>
              <a:rPr lang="da-DK" sz="2400" b="1" strike="noStrike" spc="-1" dirty="0" smtClean="0">
                <a:solidFill>
                  <a:srgbClr val="000000"/>
                </a:solidFill>
                <a:latin typeface="Cambria"/>
                <a:ea typeface="ＭＳ Ｐゴシック"/>
              </a:rPr>
              <a:t>CPO</a:t>
            </a:r>
            <a:r>
              <a:rPr lang="da-DK" sz="2400" b="0" strike="noStrike" spc="-1" dirty="0">
                <a:solidFill>
                  <a:srgbClr val="000000"/>
                </a:solidFill>
                <a:latin typeface="Cambria"/>
                <a:ea typeface="ＭＳ Ｐゴシック"/>
              </a:rPr>
              <a:t>:  </a:t>
            </a:r>
            <a:r>
              <a:rPr lang="da-DK" sz="2400" b="0" strike="noStrike" spc="-1" dirty="0" err="1">
                <a:solidFill>
                  <a:srgbClr val="000000"/>
                </a:solidFill>
                <a:latin typeface="Cambria"/>
                <a:ea typeface="ＭＳ Ｐゴシック"/>
              </a:rPr>
              <a:t>carbapenemase</a:t>
            </a:r>
            <a:r>
              <a:rPr lang="da-DK" sz="2400" b="0" strike="noStrike" spc="-1" dirty="0">
                <a:solidFill>
                  <a:srgbClr val="000000"/>
                </a:solidFill>
                <a:latin typeface="Cambria"/>
                <a:ea typeface="ＭＳ Ｐゴシック"/>
              </a:rPr>
              <a:t> producerende </a:t>
            </a:r>
            <a:r>
              <a:rPr lang="da-DK" sz="2400" b="0" strike="noStrike" spc="-1" dirty="0" smtClean="0">
                <a:solidFill>
                  <a:srgbClr val="000000"/>
                </a:solidFill>
                <a:latin typeface="Cambria"/>
                <a:ea typeface="ＭＳ Ｐゴシック"/>
              </a:rPr>
              <a:t>organismer</a:t>
            </a:r>
            <a:endParaRPr lang="da-DK" sz="2400" spc="-1" dirty="0">
              <a:latin typeface="Arial"/>
            </a:endParaRPr>
          </a:p>
          <a:p>
            <a:pPr marL="1080">
              <a:lnSpc>
                <a:spcPct val="80000"/>
              </a:lnSpc>
              <a:spcBef>
                <a:spcPts val="459"/>
              </a:spcBef>
              <a:buClr>
                <a:srgbClr val="000000"/>
              </a:buClr>
            </a:pPr>
            <a:endParaRPr lang="da-DK" sz="2400" b="0" strike="noStrike" spc="-1" dirty="0" smtClean="0">
              <a:solidFill>
                <a:srgbClr val="000000"/>
              </a:solidFill>
              <a:latin typeface="Cambria"/>
              <a:ea typeface="ＭＳ Ｐゴシック"/>
            </a:endParaRPr>
          </a:p>
          <a:p>
            <a:pPr marL="1080" algn="l">
              <a:lnSpc>
                <a:spcPct val="80000"/>
              </a:lnSpc>
              <a:spcBef>
                <a:spcPts val="459"/>
              </a:spcBef>
              <a:buClr>
                <a:srgbClr val="000000"/>
              </a:buClr>
            </a:pPr>
            <a:r>
              <a:rPr lang="da-DK" sz="2400" b="0" strike="noStrike" spc="-1" dirty="0" smtClean="0">
                <a:solidFill>
                  <a:srgbClr val="000000"/>
                </a:solidFill>
                <a:latin typeface="Cambria"/>
                <a:ea typeface="ＭＳ Ｐゴシック"/>
              </a:rPr>
              <a:t>Bakterier</a:t>
            </a:r>
            <a:r>
              <a:rPr lang="da-DK" sz="2400" b="0" strike="noStrike" spc="-1" dirty="0">
                <a:solidFill>
                  <a:srgbClr val="000000"/>
                </a:solidFill>
                <a:latin typeface="Cambria"/>
                <a:ea typeface="ＭＳ Ｐゴシック"/>
              </a:rPr>
              <a:t>, der producerer enzymer, som gør dem resistente overfor alle </a:t>
            </a:r>
            <a:r>
              <a:rPr lang="da-DK" sz="2400" b="0" strike="noStrike" spc="-1" dirty="0" err="1">
                <a:solidFill>
                  <a:srgbClr val="000000"/>
                </a:solidFill>
                <a:latin typeface="Cambria"/>
                <a:ea typeface="ＭＳ Ｐゴシック"/>
              </a:rPr>
              <a:t>betalatam</a:t>
            </a:r>
            <a:r>
              <a:rPr lang="da-DK" sz="2400" b="0" strike="noStrike" spc="-1" dirty="0">
                <a:solidFill>
                  <a:srgbClr val="000000"/>
                </a:solidFill>
                <a:latin typeface="Cambria"/>
                <a:ea typeface="ＭＳ Ｐゴシック"/>
              </a:rPr>
              <a:t>-antibiotika inkl. </a:t>
            </a:r>
            <a:r>
              <a:rPr lang="da-DK" sz="2400" b="0" strike="noStrike" spc="-1" dirty="0" err="1">
                <a:solidFill>
                  <a:srgbClr val="000000"/>
                </a:solidFill>
                <a:latin typeface="Cambria"/>
                <a:ea typeface="ＭＳ Ｐゴシック"/>
              </a:rPr>
              <a:t>carbapenemer</a:t>
            </a:r>
            <a:r>
              <a:rPr lang="da-DK" sz="2400" b="0" strike="noStrike" spc="-1" dirty="0">
                <a:solidFill>
                  <a:srgbClr val="000000"/>
                </a:solidFill>
                <a:latin typeface="Cambria"/>
                <a:ea typeface="ＭＳ Ｐゴシック"/>
              </a:rPr>
              <a:t>. </a:t>
            </a:r>
            <a:endParaRPr lang="da-DK" sz="2400" b="0" strike="noStrike" spc="-1" dirty="0">
              <a:latin typeface="Arial"/>
            </a:endParaRPr>
          </a:p>
          <a:p>
            <a:pPr marL="1080">
              <a:lnSpc>
                <a:spcPct val="80000"/>
              </a:lnSpc>
              <a:spcBef>
                <a:spcPts val="459"/>
              </a:spcBef>
              <a:buClr>
                <a:srgbClr val="000000"/>
              </a:buClr>
            </a:pPr>
            <a:endParaRPr lang="da-DK" sz="2400" b="0" strike="noStrike" spc="-1" dirty="0">
              <a:latin typeface="Arial"/>
            </a:endParaRPr>
          </a:p>
          <a:p>
            <a:pPr marL="1440">
              <a:lnSpc>
                <a:spcPct val="80000"/>
              </a:lnSpc>
              <a:spcBef>
                <a:spcPts val="459"/>
              </a:spcBef>
              <a:buClr>
                <a:srgbClr val="000000"/>
              </a:buClr>
            </a:pPr>
            <a:r>
              <a:rPr lang="da-DK" sz="2400" b="0" strike="noStrike" spc="-1" dirty="0">
                <a:solidFill>
                  <a:srgbClr val="000000"/>
                </a:solidFill>
                <a:latin typeface="Cambria"/>
                <a:ea typeface="ＭＳ Ｐゴシック"/>
              </a:rPr>
              <a:t>Ses hos </a:t>
            </a:r>
            <a:r>
              <a:rPr lang="da-DK" sz="2400" b="0" strike="noStrike" spc="-1" dirty="0" err="1">
                <a:solidFill>
                  <a:srgbClr val="000000"/>
                </a:solidFill>
                <a:latin typeface="Cambria"/>
                <a:ea typeface="ＭＳ Ｐゴシック"/>
              </a:rPr>
              <a:t>enterobakterier</a:t>
            </a:r>
            <a:r>
              <a:rPr lang="da-DK" sz="2400" b="0" i="1" strike="noStrike" spc="-1" dirty="0">
                <a:solidFill>
                  <a:srgbClr val="000000"/>
                </a:solidFill>
                <a:latin typeface="Cambria"/>
                <a:ea typeface="ＭＳ Ｐゴシック"/>
              </a:rPr>
              <a:t>, </a:t>
            </a:r>
            <a:r>
              <a:rPr lang="da-DK" sz="2400" b="0" i="1" strike="noStrike" spc="-1" dirty="0" err="1">
                <a:solidFill>
                  <a:srgbClr val="000000"/>
                </a:solidFill>
                <a:latin typeface="Cambria"/>
                <a:ea typeface="ＭＳ Ｐゴシック"/>
              </a:rPr>
              <a:t>Pseudomonas</a:t>
            </a:r>
            <a:r>
              <a:rPr lang="da-DK" sz="2400" b="0" i="1" strike="noStrike" spc="-1" dirty="0">
                <a:solidFill>
                  <a:srgbClr val="000000"/>
                </a:solidFill>
                <a:latin typeface="Cambria"/>
                <a:ea typeface="ＭＳ Ｐゴシック"/>
              </a:rPr>
              <a:t> </a:t>
            </a:r>
            <a:r>
              <a:rPr lang="da-DK" sz="2400" b="0" i="1" strike="noStrike" spc="-1" dirty="0" err="1">
                <a:solidFill>
                  <a:srgbClr val="000000"/>
                </a:solidFill>
                <a:latin typeface="Cambria"/>
                <a:ea typeface="ＭＳ Ｐゴシック"/>
              </a:rPr>
              <a:t>aeruginosa</a:t>
            </a:r>
            <a:r>
              <a:rPr lang="da-DK" sz="2400" b="0" strike="noStrike" spc="-1" dirty="0">
                <a:solidFill>
                  <a:srgbClr val="000000"/>
                </a:solidFill>
                <a:latin typeface="Cambria"/>
                <a:ea typeface="ＭＳ Ｐゴシック"/>
              </a:rPr>
              <a:t>, </a:t>
            </a:r>
            <a:r>
              <a:rPr lang="da-DK" sz="2400" b="0" i="1" strike="noStrike" spc="-1" dirty="0" err="1">
                <a:solidFill>
                  <a:srgbClr val="000000"/>
                </a:solidFill>
                <a:latin typeface="Cambria"/>
                <a:ea typeface="ＭＳ Ｐゴシック"/>
              </a:rPr>
              <a:t>Acinetobacter</a:t>
            </a:r>
            <a:r>
              <a:rPr lang="da-DK" sz="2400" b="0" i="1" strike="noStrike" spc="-1" dirty="0">
                <a:solidFill>
                  <a:srgbClr val="000000"/>
                </a:solidFill>
                <a:latin typeface="Cambria"/>
                <a:ea typeface="ＭＳ Ｐゴシック"/>
              </a:rPr>
              <a:t> </a:t>
            </a:r>
            <a:r>
              <a:rPr lang="da-DK" sz="2400" b="0" i="1" strike="noStrike" spc="-1" dirty="0" err="1">
                <a:solidFill>
                  <a:srgbClr val="000000"/>
                </a:solidFill>
                <a:latin typeface="Cambria"/>
                <a:ea typeface="ＭＳ Ｐゴシック"/>
              </a:rPr>
              <a:t>baumannii</a:t>
            </a:r>
            <a:endParaRPr lang="da-DK" sz="2400" b="0" strike="noStrike" spc="-1" dirty="0">
              <a:latin typeface="Arial"/>
            </a:endParaRPr>
          </a:p>
          <a:p>
            <a:pPr marL="1440">
              <a:lnSpc>
                <a:spcPct val="100000"/>
              </a:lnSpc>
              <a:spcBef>
                <a:spcPts val="1134"/>
              </a:spcBef>
              <a:buClr>
                <a:srgbClr val="000000"/>
              </a:buClr>
            </a:pPr>
            <a:r>
              <a:rPr lang="da-DK" sz="2400" b="1" strike="noStrike" spc="-1" dirty="0" smtClean="0">
                <a:solidFill>
                  <a:srgbClr val="000000"/>
                </a:solidFill>
                <a:latin typeface="Cambria"/>
                <a:ea typeface="ＭＳ Ｐゴシック"/>
              </a:rPr>
              <a:t>CPE</a:t>
            </a:r>
            <a:r>
              <a:rPr lang="da-DK" sz="2400" b="0" strike="noStrike" spc="-1" dirty="0">
                <a:solidFill>
                  <a:srgbClr val="000000"/>
                </a:solidFill>
                <a:latin typeface="Cambria"/>
                <a:ea typeface="ＭＳ Ｐゴシック"/>
              </a:rPr>
              <a:t>:  </a:t>
            </a:r>
            <a:r>
              <a:rPr lang="da-DK" sz="2400" b="0" strike="noStrike" spc="-1" dirty="0" err="1">
                <a:solidFill>
                  <a:srgbClr val="000000"/>
                </a:solidFill>
                <a:latin typeface="Cambria"/>
                <a:ea typeface="ＭＳ Ｐゴシック"/>
              </a:rPr>
              <a:t>carbapenemase</a:t>
            </a:r>
            <a:r>
              <a:rPr lang="da-DK" sz="2400" b="0" strike="noStrike" spc="-1" dirty="0">
                <a:solidFill>
                  <a:srgbClr val="000000"/>
                </a:solidFill>
                <a:latin typeface="Cambria"/>
                <a:ea typeface="ＭＳ Ｐゴシック"/>
              </a:rPr>
              <a:t> </a:t>
            </a:r>
            <a:r>
              <a:rPr lang="da-DK" sz="2400" b="0" strike="noStrike" spc="-1" dirty="0" err="1">
                <a:solidFill>
                  <a:srgbClr val="000000"/>
                </a:solidFill>
                <a:latin typeface="Cambria"/>
                <a:ea typeface="ＭＳ Ｐゴシック"/>
              </a:rPr>
              <a:t>producende</a:t>
            </a:r>
            <a:r>
              <a:rPr lang="da-DK" sz="2400" b="0" strike="noStrike" spc="-1" dirty="0">
                <a:solidFill>
                  <a:srgbClr val="000000"/>
                </a:solidFill>
                <a:latin typeface="Cambria"/>
                <a:ea typeface="ＭＳ Ｐゴシック"/>
              </a:rPr>
              <a:t> </a:t>
            </a:r>
            <a:r>
              <a:rPr lang="da-DK" sz="2400" b="1" strike="noStrike" spc="-1" dirty="0" err="1">
                <a:solidFill>
                  <a:srgbClr val="000000"/>
                </a:solidFill>
                <a:latin typeface="Cambria"/>
                <a:ea typeface="ＭＳ Ｐゴシック"/>
              </a:rPr>
              <a:t>enterobakterier</a:t>
            </a:r>
            <a:endParaRPr lang="da-DK" sz="2400" b="1" strike="noStrike" spc="-1" dirty="0">
              <a:latin typeface="Arial"/>
            </a:endParaRPr>
          </a:p>
          <a:p>
            <a:pPr>
              <a:lnSpc>
                <a:spcPct val="80000"/>
              </a:lnSpc>
              <a:spcBef>
                <a:spcPts val="439"/>
              </a:spcBef>
            </a:pPr>
            <a:endParaRPr lang="da-DK" sz="2400" b="0" strike="noStrike" spc="-1" dirty="0">
              <a:latin typeface="Arial"/>
            </a:endParaRPr>
          </a:p>
          <a:p>
            <a:pPr>
              <a:lnSpc>
                <a:spcPct val="100000"/>
              </a:lnSpc>
            </a:pPr>
            <a:endParaRPr lang="da-DK" sz="2400" b="0" strike="noStrike" spc="-1" dirty="0">
              <a:latin typeface="Arial"/>
            </a:endParaRPr>
          </a:p>
          <a:p>
            <a:pPr>
              <a:lnSpc>
                <a:spcPct val="80000"/>
              </a:lnSpc>
              <a:spcBef>
                <a:spcPts val="439"/>
              </a:spcBef>
            </a:pPr>
            <a:endParaRPr lang="da-DK" sz="2400" b="0" strike="noStrike" spc="-1" dirty="0">
              <a:latin typeface="Arial"/>
            </a:endParaRPr>
          </a:p>
        </p:txBody>
      </p:sp>
      <p:sp>
        <p:nvSpPr>
          <p:cNvPr id="100" name="Line 3"/>
          <p:cNvSpPr/>
          <p:nvPr/>
        </p:nvSpPr>
        <p:spPr>
          <a:xfrm>
            <a:off x="533160" y="1371600"/>
            <a:ext cx="7925040" cy="1440"/>
          </a:xfrm>
          <a:prstGeom prst="line">
            <a:avLst/>
          </a:prstGeom>
          <a:ln w="38160">
            <a:solidFill>
              <a:schemeClr val="tx1"/>
            </a:solidFill>
            <a:miter/>
          </a:ln>
        </p:spPr>
        <p:style>
          <a:lnRef idx="0">
            <a:scrgbClr r="0" g="0" b="0"/>
          </a:lnRef>
          <a:fillRef idx="0">
            <a:scrgbClr r="0" g="0" b="0"/>
          </a:fillRef>
          <a:effectRef idx="0">
            <a:scrgbClr r="0" g="0" b="0"/>
          </a:effectRef>
          <a:fontRef idx="minor"/>
        </p:style>
      </p:sp>
      <p:pic>
        <p:nvPicPr>
          <p:cNvPr id="101" name="Picture 6"/>
          <p:cNvPicPr/>
          <p:nvPr/>
        </p:nvPicPr>
        <p:blipFill>
          <a:blip r:embed="rId2"/>
          <a:stretch/>
        </p:blipFill>
        <p:spPr>
          <a:xfrm>
            <a:off x="5494680" y="4725000"/>
            <a:ext cx="3263760" cy="1700640"/>
          </a:xfrm>
          <a:prstGeom prst="rect">
            <a:avLst/>
          </a:prstGeom>
          <a:ln w="9360">
            <a:noFill/>
          </a:ln>
        </p:spPr>
      </p:pic>
    </p:spTree>
    <p:extLst>
      <p:ext uri="{BB962C8B-B14F-4D97-AF65-F5344CB8AC3E}">
        <p14:creationId xmlns:p14="http://schemas.microsoft.com/office/powerpoint/2010/main" val="144193106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CustomShape 1"/>
          <p:cNvSpPr/>
          <p:nvPr/>
        </p:nvSpPr>
        <p:spPr>
          <a:xfrm>
            <a:off x="432360" y="194040"/>
            <a:ext cx="8212320" cy="14320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da-DK" sz="3600" b="1" strike="noStrike" spc="-1" dirty="0">
                <a:solidFill>
                  <a:srgbClr val="333399"/>
                </a:solidFill>
                <a:latin typeface="Cambria"/>
                <a:ea typeface="Droid Sans Fallback"/>
              </a:rPr>
              <a:t>CPO Bærertilstand</a:t>
            </a:r>
            <a:endParaRPr lang="da-DK" sz="3600" b="0" strike="noStrike" spc="-1" dirty="0">
              <a:latin typeface="Arial"/>
            </a:endParaRPr>
          </a:p>
        </p:txBody>
      </p:sp>
      <p:sp>
        <p:nvSpPr>
          <p:cNvPr id="145" name="CustomShape 2"/>
          <p:cNvSpPr/>
          <p:nvPr/>
        </p:nvSpPr>
        <p:spPr>
          <a:xfrm>
            <a:off x="457200" y="1600200"/>
            <a:ext cx="8212320" cy="45086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343080" indent="-341640" algn="l">
              <a:lnSpc>
                <a:spcPct val="100000"/>
              </a:lnSpc>
              <a:spcBef>
                <a:spcPts val="799"/>
              </a:spcBef>
              <a:buClr>
                <a:srgbClr val="000000"/>
              </a:buClr>
              <a:buFont typeface="Times New Roman"/>
              <a:buChar char="•"/>
            </a:pPr>
            <a:r>
              <a:rPr lang="da-DK" sz="2400" b="0" strike="noStrike" spc="-1" dirty="0" err="1" smtClean="0">
                <a:solidFill>
                  <a:srgbClr val="000000"/>
                </a:solidFill>
                <a:latin typeface="Cambria"/>
                <a:ea typeface="Droid Sans Fallback"/>
              </a:rPr>
              <a:t>Enterobakterier</a:t>
            </a:r>
            <a:r>
              <a:rPr lang="da-DK" sz="2400" b="0" strike="noStrike" spc="-1" dirty="0" smtClean="0">
                <a:solidFill>
                  <a:srgbClr val="000000"/>
                </a:solidFill>
                <a:latin typeface="Cambria"/>
                <a:ea typeface="Droid Sans Fallback"/>
              </a:rPr>
              <a:t> (CPE</a:t>
            </a:r>
            <a:r>
              <a:rPr lang="da-DK" sz="2400" b="0" strike="noStrike" spc="-1" dirty="0">
                <a:solidFill>
                  <a:srgbClr val="000000"/>
                </a:solidFill>
                <a:latin typeface="Cambria"/>
                <a:ea typeface="Droid Sans Fallback"/>
              </a:rPr>
              <a:t>) - oftest en </a:t>
            </a:r>
            <a:r>
              <a:rPr lang="da-DK" sz="2400" b="0" strike="noStrike" spc="-1" dirty="0" err="1">
                <a:solidFill>
                  <a:srgbClr val="000000"/>
                </a:solidFill>
                <a:latin typeface="Cambria"/>
                <a:ea typeface="Droid Sans Fallback"/>
              </a:rPr>
              <a:t>asymptomatisk</a:t>
            </a:r>
            <a:r>
              <a:rPr lang="da-DK" sz="2400" b="0" strike="noStrike" spc="-1" dirty="0">
                <a:solidFill>
                  <a:srgbClr val="000000"/>
                </a:solidFill>
                <a:latin typeface="Cambria"/>
                <a:ea typeface="Droid Sans Fallback"/>
              </a:rPr>
              <a:t> bærertilstand i </a:t>
            </a:r>
            <a:r>
              <a:rPr lang="da-DK" sz="2400" b="0" strike="noStrike" spc="-1" dirty="0" smtClean="0">
                <a:solidFill>
                  <a:srgbClr val="000000"/>
                </a:solidFill>
                <a:latin typeface="Cambria"/>
                <a:ea typeface="Droid Sans Fallback"/>
              </a:rPr>
              <a:t>tarmen</a:t>
            </a:r>
            <a:endParaRPr lang="da-DK" sz="2400" b="0" strike="noStrike" spc="-1" dirty="0">
              <a:latin typeface="Arial"/>
            </a:endParaRPr>
          </a:p>
          <a:p>
            <a:pPr marL="343080" indent="-341640" algn="l">
              <a:lnSpc>
                <a:spcPct val="100000"/>
              </a:lnSpc>
              <a:spcBef>
                <a:spcPts val="799"/>
              </a:spcBef>
              <a:buClr>
                <a:srgbClr val="000000"/>
              </a:buClr>
              <a:buFont typeface="Times New Roman"/>
              <a:buChar char="•"/>
            </a:pPr>
            <a:r>
              <a:rPr lang="da-DK" sz="2400" b="0" i="1" strike="noStrike" spc="-1" dirty="0" err="1">
                <a:solidFill>
                  <a:srgbClr val="000000"/>
                </a:solidFill>
                <a:latin typeface="Cambria"/>
                <a:ea typeface="Droid Sans Fallback"/>
              </a:rPr>
              <a:t>Acinetobacter</a:t>
            </a:r>
            <a:r>
              <a:rPr lang="da-DK" sz="2400" b="0" strike="noStrike" spc="-1" dirty="0">
                <a:solidFill>
                  <a:srgbClr val="000000"/>
                </a:solidFill>
                <a:latin typeface="Cambria"/>
                <a:ea typeface="Droid Sans Fallback"/>
              </a:rPr>
              <a:t> &amp; </a:t>
            </a:r>
            <a:r>
              <a:rPr lang="da-DK" sz="2400" b="0" i="1" strike="noStrike" spc="-1" dirty="0" err="1">
                <a:solidFill>
                  <a:srgbClr val="000000"/>
                </a:solidFill>
                <a:latin typeface="Cambria"/>
                <a:ea typeface="Droid Sans Fallback"/>
              </a:rPr>
              <a:t>Pseudomonas</a:t>
            </a:r>
            <a:r>
              <a:rPr lang="da-DK" sz="2400" b="0" i="1" strike="noStrike" spc="-1" dirty="0">
                <a:solidFill>
                  <a:srgbClr val="000000"/>
                </a:solidFill>
                <a:latin typeface="Cambria"/>
                <a:ea typeface="Droid Sans Fallback"/>
              </a:rPr>
              <a:t> </a:t>
            </a:r>
            <a:r>
              <a:rPr lang="da-DK" sz="2400" b="0" i="1" strike="noStrike" spc="-1" dirty="0" err="1">
                <a:solidFill>
                  <a:srgbClr val="000000"/>
                </a:solidFill>
                <a:latin typeface="Cambria"/>
                <a:ea typeface="Droid Sans Fallback"/>
              </a:rPr>
              <a:t>aeruginosa</a:t>
            </a:r>
            <a:r>
              <a:rPr lang="da-DK" sz="2400" b="0" strike="noStrike" spc="-1" dirty="0">
                <a:solidFill>
                  <a:srgbClr val="000000"/>
                </a:solidFill>
                <a:latin typeface="Cambria"/>
                <a:ea typeface="Droid Sans Fallback"/>
              </a:rPr>
              <a:t>: </a:t>
            </a:r>
            <a:endParaRPr lang="da-DK" sz="2400" b="0" strike="noStrike" spc="-1" dirty="0">
              <a:latin typeface="Arial"/>
            </a:endParaRPr>
          </a:p>
          <a:p>
            <a:pPr marL="743040" lvl="1" indent="-284400" algn="l">
              <a:lnSpc>
                <a:spcPct val="100000"/>
              </a:lnSpc>
              <a:spcBef>
                <a:spcPts val="700"/>
              </a:spcBef>
              <a:buClr>
                <a:srgbClr val="000000"/>
              </a:buClr>
              <a:buFont typeface="Times New Roman"/>
              <a:buChar char="–"/>
            </a:pPr>
            <a:r>
              <a:rPr lang="da-DK" sz="2400" b="0" strike="noStrike" spc="-1" dirty="0">
                <a:solidFill>
                  <a:srgbClr val="000000"/>
                </a:solidFill>
                <a:latin typeface="Cambria"/>
                <a:ea typeface="Droid Sans Fallback"/>
              </a:rPr>
              <a:t>Bærertilstand samt infektioner med disse bakterier er ofte relaterede til fremmedlegemer </a:t>
            </a:r>
            <a:endParaRPr lang="da-DK" sz="2400" b="0" strike="noStrike" spc="-1" dirty="0">
              <a:latin typeface="Arial"/>
            </a:endParaRPr>
          </a:p>
          <a:p>
            <a:pPr marL="743040" lvl="1" indent="-284400" algn="l">
              <a:lnSpc>
                <a:spcPct val="100000"/>
              </a:lnSpc>
              <a:spcBef>
                <a:spcPts val="700"/>
              </a:spcBef>
              <a:buClr>
                <a:srgbClr val="000000"/>
              </a:buClr>
              <a:buFont typeface="Times New Roman"/>
              <a:buChar char="–"/>
            </a:pPr>
            <a:r>
              <a:rPr lang="da-DK" sz="2400" b="0" strike="noStrike" spc="-1" dirty="0" err="1">
                <a:solidFill>
                  <a:srgbClr val="000000"/>
                </a:solidFill>
                <a:latin typeface="Cambria"/>
                <a:ea typeface="Droid Sans Fallback"/>
              </a:rPr>
              <a:t>Asymptomatisk</a:t>
            </a:r>
            <a:r>
              <a:rPr lang="da-DK" sz="2400" b="0" strike="noStrike" spc="-1" dirty="0">
                <a:solidFill>
                  <a:srgbClr val="000000"/>
                </a:solidFill>
                <a:latin typeface="Cambria"/>
                <a:ea typeface="Droid Sans Fallback"/>
              </a:rPr>
              <a:t> bærertilstand i svælget, på huden og sjældnere i </a:t>
            </a:r>
            <a:r>
              <a:rPr lang="da-DK" sz="2400" b="0" strike="noStrike" spc="-1" dirty="0" smtClean="0">
                <a:solidFill>
                  <a:srgbClr val="000000"/>
                </a:solidFill>
                <a:latin typeface="Cambria"/>
                <a:ea typeface="Droid Sans Fallback"/>
              </a:rPr>
              <a:t>tarmen</a:t>
            </a:r>
            <a:endParaRPr lang="da-DK" sz="2400" b="0" strike="noStrike" spc="-1" dirty="0">
              <a:latin typeface="Arial"/>
            </a:endParaRPr>
          </a:p>
          <a:p>
            <a:pPr marL="458640" lvl="1" algn="l">
              <a:lnSpc>
                <a:spcPct val="100000"/>
              </a:lnSpc>
              <a:spcBef>
                <a:spcPts val="700"/>
              </a:spcBef>
              <a:buClr>
                <a:srgbClr val="000000"/>
              </a:buClr>
            </a:pPr>
            <a:r>
              <a:rPr lang="da-DK" sz="2400" b="0" strike="noStrike" spc="-1" dirty="0">
                <a:solidFill>
                  <a:srgbClr val="000000"/>
                </a:solidFill>
                <a:latin typeface="Cambria"/>
                <a:ea typeface="Droid Sans Fallback"/>
              </a:rPr>
              <a:t> </a:t>
            </a:r>
            <a:endParaRPr lang="da-DK" sz="2400" b="0" strike="noStrike" spc="-1" dirty="0">
              <a:latin typeface="Arial"/>
            </a:endParaRPr>
          </a:p>
          <a:p>
            <a:pPr marL="343080" indent="-341640" algn="l">
              <a:lnSpc>
                <a:spcPct val="100000"/>
              </a:lnSpc>
              <a:spcBef>
                <a:spcPts val="799"/>
              </a:spcBef>
              <a:buClr>
                <a:srgbClr val="000000"/>
              </a:buClr>
              <a:buFont typeface="Times New Roman"/>
              <a:buChar char="•"/>
            </a:pPr>
            <a:r>
              <a:rPr lang="da-DK" sz="2400" b="0" strike="noStrike" spc="-1" dirty="0">
                <a:solidFill>
                  <a:srgbClr val="000000"/>
                </a:solidFill>
                <a:latin typeface="Cambria"/>
                <a:ea typeface="Droid Sans Fallback"/>
              </a:rPr>
              <a:t>Der findes ikke en behandling af CPO bærertilstand</a:t>
            </a:r>
            <a:endParaRPr lang="da-DK" sz="2400" b="0" strike="noStrike" spc="-1" dirty="0">
              <a:latin typeface="Arial"/>
            </a:endParaRPr>
          </a:p>
          <a:p>
            <a:pPr marL="343080" indent="-341640" algn="l">
              <a:lnSpc>
                <a:spcPct val="100000"/>
              </a:lnSpc>
              <a:spcBef>
                <a:spcPts val="799"/>
              </a:spcBef>
              <a:buClr>
                <a:srgbClr val="000000"/>
              </a:buClr>
              <a:buFont typeface="Times New Roman"/>
              <a:buChar char="•"/>
            </a:pPr>
            <a:r>
              <a:rPr lang="da-DK" sz="2400" b="0" strike="noStrike" spc="-1" dirty="0">
                <a:solidFill>
                  <a:srgbClr val="000000"/>
                </a:solidFill>
                <a:latin typeface="Cambria"/>
                <a:ea typeface="Droid Sans Fallback"/>
              </a:rPr>
              <a:t>Det er uvist hvor længe CPO bærertilstand varer</a:t>
            </a:r>
            <a:endParaRPr lang="da-DK" sz="2400" b="0" strike="noStrike" spc="-1" dirty="0">
              <a:latin typeface="Arial"/>
            </a:endParaRPr>
          </a:p>
          <a:p>
            <a:pPr algn="l">
              <a:lnSpc>
                <a:spcPct val="100000"/>
              </a:lnSpc>
              <a:spcBef>
                <a:spcPts val="799"/>
              </a:spcBef>
            </a:pPr>
            <a:endParaRPr lang="da-DK" sz="2400" b="0" strike="noStrike" spc="-1" dirty="0">
              <a:latin typeface="Arial"/>
            </a:endParaRPr>
          </a:p>
          <a:p>
            <a:pPr algn="l">
              <a:lnSpc>
                <a:spcPct val="100000"/>
              </a:lnSpc>
              <a:spcBef>
                <a:spcPts val="799"/>
              </a:spcBef>
            </a:pPr>
            <a:endParaRPr lang="da-DK" sz="2400" b="0" strike="noStrike" spc="-1" dirty="0">
              <a:latin typeface="Arial"/>
            </a:endParaRPr>
          </a:p>
        </p:txBody>
      </p:sp>
      <p:sp>
        <p:nvSpPr>
          <p:cNvPr id="146" name="Line 3"/>
          <p:cNvSpPr/>
          <p:nvPr/>
        </p:nvSpPr>
        <p:spPr>
          <a:xfrm>
            <a:off x="609480" y="1371600"/>
            <a:ext cx="7924680" cy="1440"/>
          </a:xfrm>
          <a:prstGeom prst="line">
            <a:avLst/>
          </a:prstGeom>
          <a:ln w="38160">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302555585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CustomShape 1"/>
          <p:cNvSpPr/>
          <p:nvPr/>
        </p:nvSpPr>
        <p:spPr>
          <a:xfrm>
            <a:off x="318240" y="476640"/>
            <a:ext cx="8505720" cy="10839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da-DK" sz="3600" b="1" strike="noStrike" spc="-1">
                <a:solidFill>
                  <a:srgbClr val="333399"/>
                </a:solidFill>
                <a:latin typeface="Cambria"/>
                <a:ea typeface="Droid Sans Fallback"/>
              </a:rPr>
              <a:t>Infektioner med CPO</a:t>
            </a:r>
            <a:endParaRPr lang="da-DK" sz="3600" b="0" strike="noStrike" spc="-1">
              <a:latin typeface="Arial"/>
            </a:endParaRPr>
          </a:p>
        </p:txBody>
      </p:sp>
      <p:sp>
        <p:nvSpPr>
          <p:cNvPr id="148" name="CustomShape 2"/>
          <p:cNvSpPr/>
          <p:nvPr/>
        </p:nvSpPr>
        <p:spPr>
          <a:xfrm>
            <a:off x="457200" y="1523880"/>
            <a:ext cx="8212320" cy="45086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spcBef>
                <a:spcPts val="799"/>
              </a:spcBef>
            </a:pPr>
            <a:endParaRPr lang="da-DK" sz="1800" b="0" strike="noStrike" spc="-1" dirty="0">
              <a:latin typeface="Arial"/>
            </a:endParaRPr>
          </a:p>
          <a:p>
            <a:pPr marL="343080" indent="-341640">
              <a:lnSpc>
                <a:spcPct val="100000"/>
              </a:lnSpc>
              <a:spcBef>
                <a:spcPts val="799"/>
              </a:spcBef>
              <a:buClr>
                <a:srgbClr val="000000"/>
              </a:buClr>
              <a:buFont typeface="Times New Roman"/>
              <a:buChar char="•"/>
            </a:pPr>
            <a:r>
              <a:rPr lang="da-DK" sz="2400" b="0" strike="noStrike" spc="-1" dirty="0">
                <a:solidFill>
                  <a:srgbClr val="000000"/>
                </a:solidFill>
                <a:latin typeface="Cambria"/>
                <a:ea typeface="Droid Sans Fallback"/>
              </a:rPr>
              <a:t>Tarmbakterierne (CPE) giver hyppigst </a:t>
            </a:r>
            <a:r>
              <a:rPr lang="da-DK" sz="2400" b="0" strike="noStrike" spc="-1" dirty="0" smtClean="0">
                <a:solidFill>
                  <a:srgbClr val="000000"/>
                </a:solidFill>
                <a:latin typeface="Cambria"/>
                <a:ea typeface="Droid Sans Fallback"/>
              </a:rPr>
              <a:t>urinvejsinfektioner og </a:t>
            </a:r>
            <a:r>
              <a:rPr lang="da-DK" sz="2400" b="0" strike="noStrike" spc="-1" dirty="0" err="1">
                <a:solidFill>
                  <a:srgbClr val="000000"/>
                </a:solidFill>
                <a:latin typeface="Cambria"/>
                <a:ea typeface="Droid Sans Fallback"/>
              </a:rPr>
              <a:t>intra-abdominale</a:t>
            </a:r>
            <a:r>
              <a:rPr lang="da-DK" sz="2400" b="0" strike="noStrike" spc="-1" dirty="0">
                <a:solidFill>
                  <a:srgbClr val="000000"/>
                </a:solidFill>
                <a:latin typeface="Cambria"/>
                <a:ea typeface="Droid Sans Fallback"/>
              </a:rPr>
              <a:t> </a:t>
            </a:r>
            <a:r>
              <a:rPr lang="da-DK" sz="2400" b="0" strike="noStrike" spc="-1" dirty="0" smtClean="0">
                <a:solidFill>
                  <a:srgbClr val="000000"/>
                </a:solidFill>
                <a:latin typeface="Cambria"/>
                <a:ea typeface="Droid Sans Fallback"/>
              </a:rPr>
              <a:t>infektioner</a:t>
            </a:r>
          </a:p>
          <a:p>
            <a:pPr marL="343080" indent="-341640">
              <a:lnSpc>
                <a:spcPct val="100000"/>
              </a:lnSpc>
              <a:spcBef>
                <a:spcPts val="799"/>
              </a:spcBef>
              <a:buClr>
                <a:srgbClr val="000000"/>
              </a:buClr>
              <a:buFont typeface="Times New Roman"/>
              <a:buChar char="•"/>
            </a:pPr>
            <a:endParaRPr lang="da-DK" sz="2400" b="0" strike="noStrike" spc="-1" dirty="0">
              <a:latin typeface="Arial"/>
            </a:endParaRPr>
          </a:p>
          <a:p>
            <a:pPr marL="343080" indent="-341640">
              <a:lnSpc>
                <a:spcPct val="100000"/>
              </a:lnSpc>
              <a:spcBef>
                <a:spcPts val="799"/>
              </a:spcBef>
              <a:buClr>
                <a:srgbClr val="000000"/>
              </a:buClr>
              <a:buFont typeface="Times New Roman"/>
              <a:buChar char="•"/>
            </a:pPr>
            <a:r>
              <a:rPr lang="da-DK" sz="2400" b="0" i="1" strike="noStrike" spc="-1" dirty="0" err="1">
                <a:solidFill>
                  <a:srgbClr val="000000"/>
                </a:solidFill>
                <a:latin typeface="Cambria"/>
                <a:ea typeface="Droid Sans Fallback"/>
              </a:rPr>
              <a:t>Acinetobacter</a:t>
            </a:r>
            <a:r>
              <a:rPr lang="da-DK" sz="2400" b="0" strike="noStrike" spc="-1" dirty="0">
                <a:solidFill>
                  <a:srgbClr val="000000"/>
                </a:solidFill>
                <a:latin typeface="Cambria"/>
                <a:ea typeface="Droid Sans Fallback"/>
              </a:rPr>
              <a:t> &amp; </a:t>
            </a:r>
            <a:r>
              <a:rPr lang="da-DK" sz="2400" b="0" i="1" strike="noStrike" spc="-1" dirty="0" err="1">
                <a:solidFill>
                  <a:srgbClr val="000000"/>
                </a:solidFill>
                <a:latin typeface="Cambria"/>
                <a:ea typeface="Droid Sans Fallback"/>
              </a:rPr>
              <a:t>Pseudomonas</a:t>
            </a:r>
            <a:r>
              <a:rPr lang="da-DK" sz="2400" b="0" i="1" strike="noStrike" spc="-1" dirty="0">
                <a:solidFill>
                  <a:srgbClr val="000000"/>
                </a:solidFill>
                <a:latin typeface="Cambria"/>
                <a:ea typeface="Droid Sans Fallback"/>
              </a:rPr>
              <a:t> </a:t>
            </a:r>
            <a:r>
              <a:rPr lang="da-DK" sz="2400" b="0" i="1" strike="noStrike" spc="-1" dirty="0" err="1">
                <a:solidFill>
                  <a:srgbClr val="000000"/>
                </a:solidFill>
                <a:latin typeface="Cambria"/>
                <a:ea typeface="Droid Sans Fallback"/>
              </a:rPr>
              <a:t>aeruginosa</a:t>
            </a:r>
            <a:endParaRPr lang="da-DK" sz="2400" b="0" strike="noStrike" spc="-1" dirty="0">
              <a:latin typeface="Arial"/>
            </a:endParaRPr>
          </a:p>
          <a:p>
            <a:pPr marL="743040" lvl="1" indent="-284400">
              <a:lnSpc>
                <a:spcPct val="100000"/>
              </a:lnSpc>
              <a:spcBef>
                <a:spcPts val="700"/>
              </a:spcBef>
              <a:buClr>
                <a:srgbClr val="000000"/>
              </a:buClr>
              <a:buFont typeface="Times New Roman"/>
              <a:buChar char="–"/>
            </a:pPr>
            <a:r>
              <a:rPr lang="da-DK" sz="2400" b="0" strike="noStrike" spc="-1" dirty="0">
                <a:solidFill>
                  <a:srgbClr val="000000"/>
                </a:solidFill>
                <a:latin typeface="Cambria"/>
                <a:ea typeface="Droid Sans Fallback"/>
              </a:rPr>
              <a:t>Hyppigste infektioner: kateter-associerede urinvejsinfektioner, CVK-associerede </a:t>
            </a:r>
            <a:r>
              <a:rPr lang="da-DK" sz="2400" b="0" strike="noStrike" spc="-1" dirty="0" err="1">
                <a:solidFill>
                  <a:srgbClr val="000000"/>
                </a:solidFill>
                <a:latin typeface="Cambria"/>
                <a:ea typeface="Droid Sans Fallback"/>
              </a:rPr>
              <a:t>bakteriæmier</a:t>
            </a:r>
            <a:r>
              <a:rPr lang="da-DK" sz="2400" b="0" strike="noStrike" spc="-1" dirty="0">
                <a:solidFill>
                  <a:srgbClr val="000000"/>
                </a:solidFill>
                <a:latin typeface="Cambria"/>
                <a:ea typeface="Droid Sans Fallback"/>
              </a:rPr>
              <a:t> og ventilator-associerede </a:t>
            </a:r>
            <a:r>
              <a:rPr lang="da-DK" sz="2400" b="0" strike="noStrike" spc="-1" dirty="0" smtClean="0">
                <a:solidFill>
                  <a:srgbClr val="000000"/>
                </a:solidFill>
                <a:latin typeface="Cambria"/>
                <a:ea typeface="Droid Sans Fallback"/>
              </a:rPr>
              <a:t>pneumonier</a:t>
            </a:r>
            <a:endParaRPr lang="da-DK" sz="2400" b="0" strike="noStrike" spc="-1" dirty="0">
              <a:latin typeface="Arial"/>
            </a:endParaRPr>
          </a:p>
          <a:p>
            <a:pPr marL="343080" indent="-341640">
              <a:lnSpc>
                <a:spcPct val="100000"/>
              </a:lnSpc>
              <a:spcBef>
                <a:spcPts val="799"/>
              </a:spcBef>
            </a:pPr>
            <a:endParaRPr lang="da-DK" sz="2400" b="0" strike="noStrike" spc="-1" dirty="0">
              <a:latin typeface="Arial"/>
            </a:endParaRPr>
          </a:p>
          <a:p>
            <a:pPr marL="343080" indent="-341640">
              <a:lnSpc>
                <a:spcPct val="100000"/>
              </a:lnSpc>
              <a:spcBef>
                <a:spcPts val="799"/>
              </a:spcBef>
            </a:pPr>
            <a:endParaRPr lang="da-DK" sz="2400" b="0" strike="noStrike" spc="-1" dirty="0">
              <a:latin typeface="Arial"/>
            </a:endParaRPr>
          </a:p>
        </p:txBody>
      </p:sp>
      <p:sp>
        <p:nvSpPr>
          <p:cNvPr id="149" name="Line 3"/>
          <p:cNvSpPr/>
          <p:nvPr/>
        </p:nvSpPr>
        <p:spPr>
          <a:xfrm>
            <a:off x="609480" y="1412640"/>
            <a:ext cx="7924680" cy="1440"/>
          </a:xfrm>
          <a:prstGeom prst="line">
            <a:avLst/>
          </a:prstGeom>
          <a:ln w="38160">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418071359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4294967295"/>
          </p:nvPr>
        </p:nvSpPr>
        <p:spPr>
          <a:xfrm>
            <a:off x="250825" y="1484313"/>
            <a:ext cx="8686800" cy="5184775"/>
          </a:xfrm>
        </p:spPr>
        <p:txBody>
          <a:bodyPr/>
          <a:lstStyle/>
          <a:p>
            <a:pPr eaLnBrk="1" hangingPunct="1"/>
            <a:r>
              <a:rPr lang="da-DK" altLang="da-DK" smtClean="0">
                <a:ea typeface="ＭＳ Ｐゴシック" pitchFamily="34" charset="-128"/>
              </a:rPr>
              <a:t>Antibiotika påvirker mikroorganismerne i </a:t>
            </a:r>
          </a:p>
          <a:p>
            <a:pPr lvl="1" eaLnBrk="1" hangingPunct="1"/>
            <a:r>
              <a:rPr lang="da-DK" altLang="da-DK" smtClean="0">
                <a:ea typeface="ＭＳ Ｐゴシック" pitchFamily="34" charset="-128"/>
              </a:rPr>
              <a:t>patienten</a:t>
            </a:r>
          </a:p>
          <a:p>
            <a:pPr lvl="1" eaLnBrk="1" hangingPunct="1"/>
            <a:r>
              <a:rPr lang="da-DK" altLang="da-DK" smtClean="0">
                <a:ea typeface="ＭＳ Ｐゴシック" pitchFamily="34" charset="-128"/>
              </a:rPr>
              <a:t>omgivelserne (fx. hospitalsmiljøet)</a:t>
            </a:r>
          </a:p>
          <a:p>
            <a:pPr lvl="1" eaLnBrk="1" hangingPunct="1"/>
            <a:r>
              <a:rPr lang="da-DK" altLang="da-DK" smtClean="0">
                <a:ea typeface="ＭＳ Ｐゴシック" pitchFamily="34" charset="-128"/>
              </a:rPr>
              <a:t>andre patienter</a:t>
            </a:r>
          </a:p>
          <a:p>
            <a:pPr eaLnBrk="1" hangingPunct="1"/>
            <a:endParaRPr lang="da-DK" altLang="da-DK" sz="2000" smtClean="0">
              <a:ea typeface="ＭＳ Ｐゴシック" pitchFamily="34" charset="-128"/>
            </a:endParaRPr>
          </a:p>
          <a:p>
            <a:pPr eaLnBrk="1" hangingPunct="1"/>
            <a:r>
              <a:rPr lang="da-DK" altLang="da-DK" smtClean="0">
                <a:ea typeface="ＭＳ Ｐゴシック" pitchFamily="34" charset="-128"/>
              </a:rPr>
              <a:t>Vi kender ikke omfanget og konsekvenserne af antibiotikas skadevirkninger</a:t>
            </a:r>
          </a:p>
        </p:txBody>
      </p:sp>
      <p:sp>
        <p:nvSpPr>
          <p:cNvPr id="5123" name="Rectangle 6"/>
          <p:cNvSpPr>
            <a:spLocks noGrp="1" noChangeArrowheads="1"/>
          </p:cNvSpPr>
          <p:nvPr>
            <p:ph type="title"/>
          </p:nvPr>
        </p:nvSpPr>
        <p:spPr/>
        <p:txBody>
          <a:bodyPr/>
          <a:lstStyle/>
          <a:p>
            <a:pPr eaLnBrk="1" hangingPunct="1"/>
            <a:r>
              <a:rPr lang="da-DK" altLang="da-DK" sz="4000" smtClean="0">
                <a:ea typeface="ＭＳ Ｐゴシック" pitchFamily="34" charset="-128"/>
              </a:rPr>
              <a:t>Antibiotika og bakterier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ustomShape 1"/>
          <p:cNvSpPr/>
          <p:nvPr/>
        </p:nvSpPr>
        <p:spPr>
          <a:xfrm>
            <a:off x="563040" y="548640"/>
            <a:ext cx="8228160" cy="867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da-DK" sz="3600" b="1" strike="noStrike" spc="-1">
                <a:solidFill>
                  <a:srgbClr val="003399"/>
                </a:solidFill>
                <a:latin typeface="Cambria"/>
                <a:ea typeface="ＭＳ Ｐゴシック"/>
              </a:rPr>
              <a:t>Infektioner med CPO</a:t>
            </a:r>
            <a:endParaRPr lang="da-DK" sz="3600" b="0" strike="noStrike" spc="-1">
              <a:latin typeface="Arial"/>
            </a:endParaRPr>
          </a:p>
        </p:txBody>
      </p:sp>
      <p:sp>
        <p:nvSpPr>
          <p:cNvPr id="151" name="CustomShape 2"/>
          <p:cNvSpPr/>
          <p:nvPr/>
        </p:nvSpPr>
        <p:spPr>
          <a:xfrm>
            <a:off x="457200" y="1600200"/>
            <a:ext cx="8228160" cy="452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41"/>
              </a:spcBef>
            </a:pPr>
            <a:endParaRPr lang="da-DK" sz="1800" b="0" strike="noStrike" spc="-1">
              <a:latin typeface="Arial"/>
            </a:endParaRPr>
          </a:p>
          <a:p>
            <a:pPr marL="343080" indent="-341640">
              <a:lnSpc>
                <a:spcPct val="100000"/>
              </a:lnSpc>
              <a:spcBef>
                <a:spcPts val="641"/>
              </a:spcBef>
              <a:buClr>
                <a:srgbClr val="000000"/>
              </a:buClr>
              <a:buFont typeface="Arial"/>
              <a:buChar char="•"/>
            </a:pPr>
            <a:r>
              <a:rPr lang="da-DK" sz="2400" b="0" strike="noStrike" spc="-1">
                <a:solidFill>
                  <a:srgbClr val="000000"/>
                </a:solidFill>
                <a:latin typeface="Cambria"/>
                <a:ea typeface="ＭＳ Ｐゴシック"/>
              </a:rPr>
              <a:t>Høj dødelighed på op til 50% ved invasive/alvorlige CPE infektioner</a:t>
            </a:r>
            <a:endParaRPr lang="da-DK" sz="2400" b="0" strike="noStrike" spc="-1">
              <a:latin typeface="Arial"/>
            </a:endParaRPr>
          </a:p>
          <a:p>
            <a:pPr>
              <a:lnSpc>
                <a:spcPct val="100000"/>
              </a:lnSpc>
              <a:spcBef>
                <a:spcPts val="641"/>
              </a:spcBef>
            </a:pPr>
            <a:endParaRPr lang="da-DK" sz="2400" b="0" strike="noStrike" spc="-1">
              <a:latin typeface="Arial"/>
            </a:endParaRPr>
          </a:p>
          <a:p>
            <a:pPr marL="343080" indent="-341640">
              <a:lnSpc>
                <a:spcPct val="100000"/>
              </a:lnSpc>
              <a:spcBef>
                <a:spcPts val="641"/>
              </a:spcBef>
              <a:buClr>
                <a:srgbClr val="000000"/>
              </a:buClr>
              <a:buFont typeface="Arial"/>
              <a:buChar char="•"/>
            </a:pPr>
            <a:r>
              <a:rPr lang="da-DK" sz="2400" b="0" strike="noStrike" spc="-1">
                <a:solidFill>
                  <a:srgbClr val="000000"/>
                </a:solidFill>
                <a:latin typeface="Cambria"/>
                <a:ea typeface="ＭＳ Ｐゴシック"/>
              </a:rPr>
              <a:t>Få behandlingsmuligheder </a:t>
            </a:r>
            <a:endParaRPr lang="da-DK" sz="2400" b="0" strike="noStrike" spc="-1">
              <a:latin typeface="Arial"/>
            </a:endParaRPr>
          </a:p>
          <a:p>
            <a:pPr>
              <a:lnSpc>
                <a:spcPct val="100000"/>
              </a:lnSpc>
              <a:spcBef>
                <a:spcPts val="641"/>
              </a:spcBef>
            </a:pPr>
            <a:endParaRPr lang="da-DK" sz="2400" b="0" strike="noStrike" spc="-1">
              <a:latin typeface="Arial"/>
            </a:endParaRPr>
          </a:p>
          <a:p>
            <a:pPr marL="343080" indent="-341640">
              <a:lnSpc>
                <a:spcPct val="100000"/>
              </a:lnSpc>
              <a:spcBef>
                <a:spcPts val="641"/>
              </a:spcBef>
              <a:buClr>
                <a:srgbClr val="000000"/>
              </a:buClr>
              <a:buFont typeface="Arial"/>
              <a:buChar char="•"/>
            </a:pPr>
            <a:r>
              <a:rPr lang="da-DK" sz="2400" b="0" strike="noStrike" spc="-1">
                <a:solidFill>
                  <a:srgbClr val="000000"/>
                </a:solidFill>
                <a:latin typeface="Cambria"/>
                <a:ea typeface="ＭＳ Ｐゴシック"/>
              </a:rPr>
              <a:t>Pandrug resistente isolater er beskrevet</a:t>
            </a:r>
            <a:endParaRPr lang="da-DK" sz="2400" b="0" strike="noStrike" spc="-1">
              <a:latin typeface="Arial"/>
            </a:endParaRPr>
          </a:p>
        </p:txBody>
      </p:sp>
      <p:sp>
        <p:nvSpPr>
          <p:cNvPr id="152" name="Line 3"/>
          <p:cNvSpPr/>
          <p:nvPr/>
        </p:nvSpPr>
        <p:spPr>
          <a:xfrm>
            <a:off x="533160" y="1371600"/>
            <a:ext cx="7925040" cy="1440"/>
          </a:xfrm>
          <a:prstGeom prst="line">
            <a:avLst/>
          </a:prstGeom>
          <a:ln w="38160">
            <a:solidFill>
              <a:schemeClr val="tx1"/>
            </a:solidFill>
            <a:miter/>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353720396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ustomShape 1"/>
          <p:cNvSpPr/>
          <p:nvPr/>
        </p:nvSpPr>
        <p:spPr>
          <a:xfrm>
            <a:off x="320760" y="332656"/>
            <a:ext cx="8212320" cy="109942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endParaRPr lang="da-DK" sz="1800" b="0" strike="noStrike" spc="-1" dirty="0">
              <a:latin typeface="Arial"/>
            </a:endParaRPr>
          </a:p>
          <a:p>
            <a:pPr algn="ctr">
              <a:lnSpc>
                <a:spcPct val="100000"/>
              </a:lnSpc>
            </a:pPr>
            <a:r>
              <a:rPr lang="da-DK" sz="3600" b="1" i="1" strike="noStrike" spc="-1" dirty="0" err="1">
                <a:solidFill>
                  <a:srgbClr val="003399"/>
                </a:solidFill>
                <a:latin typeface="Cambria"/>
                <a:ea typeface="ＭＳ Ｐゴシック"/>
              </a:rPr>
              <a:t>Klebsiella</a:t>
            </a:r>
            <a:r>
              <a:rPr lang="da-DK" sz="3600" b="1" i="1" strike="noStrike" spc="-1" dirty="0">
                <a:solidFill>
                  <a:srgbClr val="003399"/>
                </a:solidFill>
                <a:latin typeface="Cambria"/>
                <a:ea typeface="ＭＳ Ｐゴシック"/>
              </a:rPr>
              <a:t> </a:t>
            </a:r>
            <a:r>
              <a:rPr lang="da-DK" sz="3600" b="1" i="1" strike="noStrike" spc="-1" dirty="0" err="1">
                <a:solidFill>
                  <a:srgbClr val="003399"/>
                </a:solidFill>
                <a:latin typeface="Cambria"/>
                <a:ea typeface="ＭＳ Ｐゴシック"/>
              </a:rPr>
              <a:t>pneumoniae</a:t>
            </a:r>
            <a:r>
              <a:rPr lang="da-DK" sz="3600" b="1" i="1" strike="noStrike" spc="-1" dirty="0">
                <a:solidFill>
                  <a:srgbClr val="003399"/>
                </a:solidFill>
                <a:latin typeface="Cambria"/>
                <a:ea typeface="ＭＳ Ｐゴシック"/>
              </a:rPr>
              <a:t> </a:t>
            </a:r>
            <a:r>
              <a:rPr dirty="0"/>
              <a:t/>
            </a:r>
            <a:br>
              <a:rPr dirty="0"/>
            </a:br>
            <a:r>
              <a:rPr lang="da-DK" sz="3600" b="1" strike="noStrike" spc="-1" dirty="0">
                <a:solidFill>
                  <a:srgbClr val="003399"/>
                </a:solidFill>
                <a:latin typeface="Cambria"/>
                <a:ea typeface="ＭＳ Ｐゴシック"/>
              </a:rPr>
              <a:t>% </a:t>
            </a:r>
            <a:r>
              <a:rPr lang="da-DK" sz="3600" b="1" strike="noStrike" spc="-1" dirty="0" err="1">
                <a:solidFill>
                  <a:srgbClr val="003399"/>
                </a:solidFill>
                <a:latin typeface="Cambria"/>
                <a:ea typeface="ＭＳ Ｐゴシック"/>
              </a:rPr>
              <a:t>carbapenem</a:t>
            </a:r>
            <a:r>
              <a:rPr lang="da-DK" sz="3600" b="1" strike="noStrike" spc="-1" dirty="0">
                <a:solidFill>
                  <a:srgbClr val="003399"/>
                </a:solidFill>
                <a:latin typeface="Cambria"/>
                <a:ea typeface="ＭＳ Ｐゴシック"/>
              </a:rPr>
              <a:t>-resistente </a:t>
            </a:r>
            <a:endParaRPr lang="da-DK" sz="3600" b="0" strike="noStrike" spc="-1" dirty="0">
              <a:latin typeface="Arial"/>
            </a:endParaRPr>
          </a:p>
        </p:txBody>
      </p:sp>
      <p:pic>
        <p:nvPicPr>
          <p:cNvPr id="120" name="Picture 2"/>
          <p:cNvPicPr/>
          <p:nvPr/>
        </p:nvPicPr>
        <p:blipFill>
          <a:blip r:embed="rId2"/>
          <a:srcRect l="581" t="9159" r="22705" b="516"/>
          <a:stretch/>
        </p:blipFill>
        <p:spPr>
          <a:xfrm>
            <a:off x="4136040" y="1797480"/>
            <a:ext cx="4714920" cy="4030920"/>
          </a:xfrm>
          <a:prstGeom prst="rect">
            <a:avLst/>
          </a:prstGeom>
          <a:ln>
            <a:solidFill>
              <a:schemeClr val="accent1">
                <a:lumMod val="75000"/>
              </a:schemeClr>
            </a:solidFill>
          </a:ln>
        </p:spPr>
      </p:pic>
      <p:pic>
        <p:nvPicPr>
          <p:cNvPr id="121" name="Picture 2"/>
          <p:cNvPicPr/>
          <p:nvPr/>
        </p:nvPicPr>
        <p:blipFill>
          <a:blip r:embed="rId3"/>
          <a:srcRect t="8571" r="9554" b="1490"/>
          <a:stretch/>
        </p:blipFill>
        <p:spPr>
          <a:xfrm>
            <a:off x="179640" y="3081240"/>
            <a:ext cx="3633840" cy="3021120"/>
          </a:xfrm>
          <a:prstGeom prst="rect">
            <a:avLst/>
          </a:prstGeom>
          <a:ln w="9360">
            <a:solidFill>
              <a:schemeClr val="accent1">
                <a:lumMod val="75000"/>
              </a:schemeClr>
            </a:solidFill>
            <a:miter/>
          </a:ln>
        </p:spPr>
      </p:pic>
      <p:sp>
        <p:nvSpPr>
          <p:cNvPr id="122" name="CustomShape 2"/>
          <p:cNvSpPr/>
          <p:nvPr/>
        </p:nvSpPr>
        <p:spPr>
          <a:xfrm>
            <a:off x="3924000" y="4592160"/>
            <a:ext cx="1150920" cy="480600"/>
          </a:xfrm>
          <a:prstGeom prst="rect">
            <a:avLst/>
          </a:prstGeom>
          <a:solidFill>
            <a:schemeClr val="bg1"/>
          </a:solid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a-DK" sz="3000" b="1" strike="noStrike" spc="-1">
                <a:solidFill>
                  <a:srgbClr val="000000"/>
                </a:solidFill>
                <a:latin typeface="Cambria"/>
                <a:ea typeface="ＭＳ Ｐゴシック"/>
              </a:rPr>
              <a:t>2012</a:t>
            </a:r>
            <a:endParaRPr lang="da-DK" sz="3000" b="0" strike="noStrike" spc="-1">
              <a:latin typeface="Arial"/>
            </a:endParaRPr>
          </a:p>
        </p:txBody>
      </p:sp>
      <p:sp>
        <p:nvSpPr>
          <p:cNvPr id="123" name="CustomShape 3"/>
          <p:cNvSpPr/>
          <p:nvPr/>
        </p:nvSpPr>
        <p:spPr>
          <a:xfrm>
            <a:off x="107640" y="5282280"/>
            <a:ext cx="1222920" cy="450000"/>
          </a:xfrm>
          <a:prstGeom prst="rect">
            <a:avLst/>
          </a:prstGeom>
          <a:solidFill>
            <a:schemeClr val="bg1"/>
          </a:solid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a-DK" sz="3000" b="1" strike="noStrike" spc="-1">
                <a:solidFill>
                  <a:srgbClr val="000000"/>
                </a:solidFill>
                <a:latin typeface="Cambria"/>
                <a:ea typeface="ＭＳ Ｐゴシック"/>
              </a:rPr>
              <a:t>2009</a:t>
            </a:r>
            <a:endParaRPr lang="da-DK" sz="3000" b="0" strike="noStrike" spc="-1">
              <a:latin typeface="Arial"/>
            </a:endParaRPr>
          </a:p>
        </p:txBody>
      </p:sp>
      <p:sp>
        <p:nvSpPr>
          <p:cNvPr id="124" name="CustomShape 4"/>
          <p:cNvSpPr/>
          <p:nvPr/>
        </p:nvSpPr>
        <p:spPr>
          <a:xfrm>
            <a:off x="4140000" y="6103440"/>
            <a:ext cx="5002560" cy="750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a-DK" sz="1200" b="0" strike="noStrike" spc="-1">
                <a:solidFill>
                  <a:srgbClr val="000000"/>
                </a:solidFill>
                <a:latin typeface="Cambria"/>
                <a:ea typeface="ＭＳ Ｐゴシック"/>
              </a:rPr>
              <a:t>Antimicrobial resistance surveillance in Europe, ECDC 2009 &amp; 2012</a:t>
            </a:r>
            <a:endParaRPr lang="da-DK" sz="1200" b="0" strike="noStrike" spc="-1">
              <a:latin typeface="Arial"/>
            </a:endParaRPr>
          </a:p>
        </p:txBody>
      </p:sp>
      <p:sp>
        <p:nvSpPr>
          <p:cNvPr id="125" name="Line 5"/>
          <p:cNvSpPr/>
          <p:nvPr/>
        </p:nvSpPr>
        <p:spPr>
          <a:xfrm>
            <a:off x="533160" y="1556640"/>
            <a:ext cx="7925040" cy="1440"/>
          </a:xfrm>
          <a:prstGeom prst="line">
            <a:avLst/>
          </a:prstGeom>
          <a:ln w="38160">
            <a:solidFill>
              <a:schemeClr val="tx1"/>
            </a:solidFill>
            <a:miter/>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92134547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899592" y="476672"/>
            <a:ext cx="7848872" cy="1200329"/>
          </a:xfrm>
          <a:prstGeom prst="rect">
            <a:avLst/>
          </a:prstGeom>
        </p:spPr>
        <p:txBody>
          <a:bodyPr wrap="square">
            <a:spAutoFit/>
          </a:bodyPr>
          <a:lstStyle/>
          <a:p>
            <a:pPr lvl="0"/>
            <a:r>
              <a:rPr lang="da-DK" sz="3600" b="1" dirty="0" err="1">
                <a:solidFill>
                  <a:srgbClr val="003399"/>
                </a:solidFill>
                <a:latin typeface="Cambria" panose="02040503050406030204" pitchFamily="18" charset="0"/>
              </a:rPr>
              <a:t>Carbapenemase</a:t>
            </a:r>
            <a:r>
              <a:rPr lang="da-DK" sz="3600" b="1" dirty="0">
                <a:solidFill>
                  <a:srgbClr val="003399"/>
                </a:solidFill>
                <a:latin typeface="Cambria" panose="02040503050406030204" pitchFamily="18" charset="0"/>
              </a:rPr>
              <a:t>-producerende </a:t>
            </a:r>
          </a:p>
          <a:p>
            <a:pPr lvl="0"/>
            <a:r>
              <a:rPr lang="da-DK" sz="3600" b="1" dirty="0" smtClean="0">
                <a:solidFill>
                  <a:srgbClr val="003399"/>
                </a:solidFill>
                <a:latin typeface="Cambria" panose="02040503050406030204" pitchFamily="18" charset="0"/>
              </a:rPr>
              <a:t>          </a:t>
            </a:r>
            <a:r>
              <a:rPr lang="da-DK" sz="3600" b="1" dirty="0" err="1" smtClean="0">
                <a:solidFill>
                  <a:srgbClr val="003399"/>
                </a:solidFill>
                <a:latin typeface="Cambria" panose="02040503050406030204" pitchFamily="18" charset="0"/>
              </a:rPr>
              <a:t>enterobakterier</a:t>
            </a:r>
            <a:r>
              <a:rPr lang="da-DK" sz="3600" b="1" dirty="0" smtClean="0">
                <a:solidFill>
                  <a:srgbClr val="003399"/>
                </a:solidFill>
                <a:latin typeface="Cambria" panose="02040503050406030204" pitchFamily="18" charset="0"/>
              </a:rPr>
              <a:t> </a:t>
            </a:r>
            <a:r>
              <a:rPr lang="da-DK" sz="3600" b="1" dirty="0">
                <a:solidFill>
                  <a:srgbClr val="003399"/>
                </a:solidFill>
                <a:latin typeface="Cambria" panose="02040503050406030204" pitchFamily="18" charset="0"/>
              </a:rPr>
              <a:t>(CPE) </a:t>
            </a:r>
          </a:p>
        </p:txBody>
      </p:sp>
      <p:pic>
        <p:nvPicPr>
          <p:cNvPr id="2" name="Billede 1"/>
          <p:cNvPicPr>
            <a:picLocks noChangeAspect="1"/>
          </p:cNvPicPr>
          <p:nvPr/>
        </p:nvPicPr>
        <p:blipFill>
          <a:blip r:embed="rId2"/>
          <a:stretch>
            <a:fillRect/>
          </a:stretch>
        </p:blipFill>
        <p:spPr>
          <a:xfrm>
            <a:off x="119063" y="1772816"/>
            <a:ext cx="8905875" cy="5018723"/>
          </a:xfrm>
          <a:prstGeom prst="rect">
            <a:avLst/>
          </a:prstGeom>
        </p:spPr>
      </p:pic>
    </p:spTree>
    <p:extLst>
      <p:ext uri="{BB962C8B-B14F-4D97-AF65-F5344CB8AC3E}">
        <p14:creationId xmlns:p14="http://schemas.microsoft.com/office/powerpoint/2010/main" val="19388158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idx="4294967295"/>
          </p:nvPr>
        </p:nvSpPr>
        <p:spPr>
          <a:xfrm>
            <a:off x="457200" y="630238"/>
            <a:ext cx="8229600" cy="1143000"/>
          </a:xfrm>
          <a:extLst>
            <a:ext uri="{91240B29-F687-4F45-9708-019B960494DF}">
              <a14:hiddenLine xmlns:a14="http://schemas.microsoft.com/office/drawing/2010/main" w="9525" cap="flat">
                <a:solidFill>
                  <a:srgbClr val="808080"/>
                </a:solidFill>
                <a:round/>
                <a:headEnd/>
                <a:tailEnd/>
              </a14:hiddenLine>
            </a:ext>
          </a:extLst>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altLang="da-DK" smtClean="0">
                <a:ea typeface="ＭＳ Ｐゴシック" pitchFamily="34" charset="-128"/>
              </a:rPr>
              <a:t>Konsekvenserne</a:t>
            </a:r>
          </a:p>
        </p:txBody>
      </p:sp>
      <p:sp>
        <p:nvSpPr>
          <p:cNvPr id="21507" name="Rectangle 2"/>
          <p:cNvSpPr>
            <a:spLocks noGrp="1" noChangeArrowheads="1"/>
          </p:cNvSpPr>
          <p:nvPr>
            <p:ph type="body" idx="4294967295"/>
          </p:nvPr>
        </p:nvSpPr>
        <p:spPr>
          <a:xfrm>
            <a:off x="457200" y="1855788"/>
            <a:ext cx="8229600" cy="4525962"/>
          </a:xfrm>
          <a:extLst>
            <a:ext uri="{91240B29-F687-4F45-9708-019B960494DF}">
              <a14:hiddenLine xmlns:a14="http://schemas.microsoft.com/office/drawing/2010/main" w="9525" cap="flat">
                <a:solidFill>
                  <a:srgbClr val="808080"/>
                </a:solidFill>
                <a:round/>
                <a:headEnd/>
                <a:tailEnd/>
              </a14:hiddenLine>
            </a:ext>
          </a:extLst>
        </p:spPr>
        <p:txBody>
          <a:bodyPr/>
          <a:lstStyle/>
          <a:p>
            <a:pPr marL="341313" indent="-341313">
              <a:buFont typeface="Verdan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da-DK" altLang="da-DK" smtClean="0">
                <a:ea typeface="ＭＳ Ｐゴシック" pitchFamily="34" charset="-128"/>
              </a:rPr>
              <a:t>Begrænsede behandlingsmuligheder</a:t>
            </a:r>
          </a:p>
          <a:p>
            <a:pPr marL="341313" indent="-341313">
              <a:buFont typeface="Verdan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da-DK" altLang="da-DK" smtClean="0">
                <a:ea typeface="ＭＳ Ｐゴシック" pitchFamily="34" charset="-128"/>
              </a:rPr>
              <a:t>Forlænget liggetid </a:t>
            </a:r>
          </a:p>
          <a:p>
            <a:pPr marL="341313" indent="-341313">
              <a:buFont typeface="Verdan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da-DK" altLang="da-DK" smtClean="0">
                <a:ea typeface="ＭＳ Ｐゴシック" pitchFamily="34" charset="-128"/>
              </a:rPr>
              <a:t>Øget sygelighed</a:t>
            </a:r>
          </a:p>
          <a:p>
            <a:pPr marL="341313" indent="-341313">
              <a:buFont typeface="Verdan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da-DK" altLang="da-DK" smtClean="0">
                <a:ea typeface="ＭＳ Ｐゴシック" pitchFamily="34" charset="-128"/>
              </a:rPr>
              <a:t>Øget dødelighed</a:t>
            </a:r>
          </a:p>
          <a:p>
            <a:pPr marL="341313" indent="-341313">
              <a:buFont typeface="Verdan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da-DK" altLang="da-DK" smtClean="0">
                <a:ea typeface="ＭＳ Ｐゴシック" pitchFamily="34" charset="-128"/>
              </a:rPr>
              <a:t>Flere omkostninger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ig1"/>
          <p:cNvPicPr>
            <a:picLocks noGrp="1" noChangeAspect="1" noChangeArrowheads="1"/>
          </p:cNvPicPr>
          <p:nvPr>
            <p:ph/>
          </p:nvPr>
        </p:nvPicPr>
        <p:blipFill>
          <a:blip r:embed="rId2">
            <a:extLst>
              <a:ext uri="{28A0092B-C50C-407E-A947-70E740481C1C}">
                <a14:useLocalDpi xmlns:a14="http://schemas.microsoft.com/office/drawing/2010/main" val="0"/>
              </a:ext>
            </a:extLst>
          </a:blip>
          <a:srcRect b="7314"/>
          <a:stretch>
            <a:fillRect/>
          </a:stretch>
        </p:blipFill>
        <p:spPr>
          <a:xfrm>
            <a:off x="250825" y="620713"/>
            <a:ext cx="8642350" cy="5472112"/>
          </a:xfrm>
          <a:noFill/>
        </p:spPr>
      </p:pic>
      <p:sp>
        <p:nvSpPr>
          <p:cNvPr id="22531" name="Text Box 3"/>
          <p:cNvSpPr txBox="1">
            <a:spLocks noChangeArrowheads="1"/>
          </p:cNvSpPr>
          <p:nvPr/>
        </p:nvSpPr>
        <p:spPr bwMode="auto">
          <a:xfrm>
            <a:off x="1331913" y="6165850"/>
            <a:ext cx="76200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ea typeface="ＭＳ Ｐゴシック" pitchFamily="34" charset="-128"/>
              </a:defRPr>
            </a:lvl1pPr>
            <a:lvl2pPr marL="742950" indent="-285750" algn="l" eaLnBrk="0" hangingPunct="0">
              <a:spcBef>
                <a:spcPct val="20000"/>
              </a:spcBef>
              <a:buChar char="–"/>
              <a:defRPr sz="2800">
                <a:solidFill>
                  <a:schemeClr val="tx1"/>
                </a:solidFill>
                <a:latin typeface="Arial" charset="0"/>
                <a:ea typeface="ＭＳ Ｐゴシック" pitchFamily="34" charset="-128"/>
              </a:defRPr>
            </a:lvl2pPr>
            <a:lvl3pPr marL="1143000" indent="-228600" algn="l" eaLnBrk="0" hangingPunct="0">
              <a:spcBef>
                <a:spcPct val="20000"/>
              </a:spcBef>
              <a:buChar char="•"/>
              <a:defRPr sz="2400">
                <a:solidFill>
                  <a:schemeClr val="tx1"/>
                </a:solidFill>
                <a:latin typeface="Arial" charset="0"/>
                <a:ea typeface="ＭＳ Ｐゴシック" pitchFamily="34" charset="-128"/>
              </a:defRPr>
            </a:lvl3pPr>
            <a:lvl4pPr marL="1600200" indent="-228600" algn="l" eaLnBrk="0" hangingPunct="0">
              <a:spcBef>
                <a:spcPct val="20000"/>
              </a:spcBef>
              <a:buChar char="–"/>
              <a:defRPr sz="2000">
                <a:solidFill>
                  <a:schemeClr val="tx1"/>
                </a:solidFill>
                <a:latin typeface="Arial" charset="0"/>
                <a:ea typeface="ＭＳ Ｐゴシック" pitchFamily="34" charset="-128"/>
              </a:defRPr>
            </a:lvl4pPr>
            <a:lvl5pPr marL="2057400" indent="-228600" algn="l"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47000"/>
              </a:lnSpc>
              <a:spcBef>
                <a:spcPct val="0"/>
              </a:spcBef>
              <a:buClr>
                <a:srgbClr val="000000"/>
              </a:buClr>
              <a:buFontTx/>
              <a:buNone/>
            </a:pPr>
            <a:r>
              <a:rPr lang="ja-JP" altLang="da-DK" sz="1400" i="1"/>
              <a:t>”</a:t>
            </a:r>
            <a:r>
              <a:rPr lang="da-DK" altLang="ja-JP" sz="1400" i="1"/>
              <a:t>Infektioner hos hæmatologiske og onkologiske patienter</a:t>
            </a:r>
            <a:r>
              <a:rPr lang="ja-JP" altLang="da-DK" sz="1400" i="1"/>
              <a:t>”</a:t>
            </a:r>
            <a:r>
              <a:rPr lang="da-DK" altLang="ja-JP" sz="1400" i="1"/>
              <a:t> </a:t>
            </a:r>
            <a:r>
              <a:rPr lang="da-DK" altLang="ja-JP" sz="1400"/>
              <a:t>Syddansk Universitetsforlag 2006</a:t>
            </a:r>
            <a:endParaRPr lang="da-DK" altLang="da-DK" sz="1400"/>
          </a:p>
        </p:txBody>
      </p:sp>
      <p:pic>
        <p:nvPicPr>
          <p:cNvPr id="2" name="Billede 1"/>
          <p:cNvPicPr>
            <a:picLocks noChangeAspect="1"/>
          </p:cNvPicPr>
          <p:nvPr/>
        </p:nvPicPr>
        <p:blipFill>
          <a:blip r:embed="rId3"/>
          <a:stretch>
            <a:fillRect/>
          </a:stretch>
        </p:blipFill>
        <p:spPr>
          <a:xfrm>
            <a:off x="2627784" y="3717032"/>
            <a:ext cx="3899781" cy="1718320"/>
          </a:xfrm>
          <a:prstGeom prst="rect">
            <a:avLst/>
          </a:prstGeom>
        </p:spPr>
      </p:pic>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p:txBody>
          <a:bodyPr/>
          <a:lstStyle/>
          <a:p>
            <a:r>
              <a:rPr lang="da-DK" altLang="da-DK" sz="3600" b="1" kern="1200" spc="-1" dirty="0">
                <a:solidFill>
                  <a:srgbClr val="003399"/>
                </a:solidFill>
                <a:latin typeface="Cambria"/>
                <a:ea typeface="Droid Sans Fallback"/>
                <a:cs typeface="+mn-cs"/>
              </a:rPr>
              <a:t>Resistensudvikling i patienten</a:t>
            </a:r>
          </a:p>
        </p:txBody>
      </p:sp>
      <p:pic>
        <p:nvPicPr>
          <p:cNvPr id="1638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4632" t="28854" r="27184" b="14536"/>
          <a:stretch>
            <a:fillRect/>
          </a:stretch>
        </p:blipFill>
        <p:spPr>
          <a:xfrm>
            <a:off x="284163" y="1616075"/>
            <a:ext cx="2887662" cy="25463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3"/>
          <p:cNvPicPr>
            <a:picLocks noChangeAspect="1" noChangeArrowheads="1"/>
          </p:cNvPicPr>
          <p:nvPr/>
        </p:nvPicPr>
        <p:blipFill>
          <a:blip r:embed="rId3">
            <a:extLst>
              <a:ext uri="{28A0092B-C50C-407E-A947-70E740481C1C}">
                <a14:useLocalDpi xmlns:a14="http://schemas.microsoft.com/office/drawing/2010/main" val="0"/>
              </a:ext>
            </a:extLst>
          </a:blip>
          <a:srcRect l="28770" t="30005" r="24277" b="14851"/>
          <a:stretch>
            <a:fillRect/>
          </a:stretch>
        </p:blipFill>
        <p:spPr bwMode="auto">
          <a:xfrm>
            <a:off x="3132138" y="1628775"/>
            <a:ext cx="2879725" cy="253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ladsholder til indhold 22"/>
          <p:cNvPicPr>
            <a:picLocks noChangeAspect="1"/>
          </p:cNvPicPr>
          <p:nvPr/>
        </p:nvPicPr>
        <p:blipFill>
          <a:blip r:embed="rId4">
            <a:extLst>
              <a:ext uri="{28A0092B-C50C-407E-A947-70E740481C1C}">
                <a14:useLocalDpi xmlns:a14="http://schemas.microsoft.com/office/drawing/2010/main" val="0"/>
              </a:ext>
            </a:extLst>
          </a:blip>
          <a:srcRect l="23746" t="29854" r="26447" b="14336"/>
          <a:stretch>
            <a:fillRect/>
          </a:stretch>
        </p:blipFill>
        <p:spPr bwMode="auto">
          <a:xfrm>
            <a:off x="6011863" y="1628775"/>
            <a:ext cx="3017837"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ladsholder til indhold 22"/>
          <p:cNvPicPr>
            <a:picLocks noChangeAspect="1"/>
          </p:cNvPicPr>
          <p:nvPr/>
        </p:nvPicPr>
        <p:blipFill>
          <a:blip r:embed="rId4">
            <a:extLst>
              <a:ext uri="{28A0092B-C50C-407E-A947-70E740481C1C}">
                <a14:useLocalDpi xmlns:a14="http://schemas.microsoft.com/office/drawing/2010/main" val="0"/>
              </a:ext>
            </a:extLst>
          </a:blip>
          <a:srcRect l="48650" t="29854" r="26447" b="62721"/>
          <a:stretch>
            <a:fillRect/>
          </a:stretch>
        </p:blipFill>
        <p:spPr bwMode="auto">
          <a:xfrm>
            <a:off x="4211638" y="1844675"/>
            <a:ext cx="1508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ladsholder til indhold 22"/>
          <p:cNvPicPr>
            <a:picLocks noChangeAspect="1"/>
          </p:cNvPicPr>
          <p:nvPr/>
        </p:nvPicPr>
        <p:blipFill>
          <a:blip r:embed="rId4">
            <a:extLst>
              <a:ext uri="{28A0092B-C50C-407E-A947-70E740481C1C}">
                <a14:useLocalDpi xmlns:a14="http://schemas.microsoft.com/office/drawing/2010/main" val="0"/>
              </a:ext>
            </a:extLst>
          </a:blip>
          <a:srcRect l="60829" t="54405" r="31548" b="27046"/>
          <a:stretch>
            <a:fillRect/>
          </a:stretch>
        </p:blipFill>
        <p:spPr bwMode="auto">
          <a:xfrm rot="1507529">
            <a:off x="7824788" y="2905125"/>
            <a:ext cx="461962"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ladsholder til indhold 22"/>
          <p:cNvPicPr>
            <a:picLocks noChangeAspect="1"/>
          </p:cNvPicPr>
          <p:nvPr/>
        </p:nvPicPr>
        <p:blipFill>
          <a:blip r:embed="rId4">
            <a:extLst>
              <a:ext uri="{28A0092B-C50C-407E-A947-70E740481C1C}">
                <a14:useLocalDpi xmlns:a14="http://schemas.microsoft.com/office/drawing/2010/main" val="0"/>
              </a:ext>
            </a:extLst>
          </a:blip>
          <a:srcRect l="61601" t="54453" r="31827" b="27888"/>
          <a:stretch>
            <a:fillRect/>
          </a:stretch>
        </p:blipFill>
        <p:spPr bwMode="auto">
          <a:xfrm rot="-1393313">
            <a:off x="7662863" y="2106613"/>
            <a:ext cx="398462"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ladsholder til indhold 22"/>
          <p:cNvPicPr>
            <a:picLocks noChangeAspect="1"/>
          </p:cNvPicPr>
          <p:nvPr/>
        </p:nvPicPr>
        <p:blipFill>
          <a:blip r:embed="rId5">
            <a:extLst>
              <a:ext uri="{28A0092B-C50C-407E-A947-70E740481C1C}">
                <a14:useLocalDpi xmlns:a14="http://schemas.microsoft.com/office/drawing/2010/main" val="0"/>
              </a:ext>
            </a:extLst>
          </a:blip>
          <a:srcRect l="31477" t="27179" r="59982" b="54405"/>
          <a:stretch>
            <a:fillRect/>
          </a:stretch>
        </p:blipFill>
        <p:spPr bwMode="auto">
          <a:xfrm>
            <a:off x="8172450" y="1844675"/>
            <a:ext cx="51752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kstboks 3"/>
          <p:cNvSpPr txBox="1"/>
          <p:nvPr/>
        </p:nvSpPr>
        <p:spPr>
          <a:xfrm>
            <a:off x="5940425" y="4365625"/>
            <a:ext cx="3325813" cy="1476375"/>
          </a:xfrm>
          <a:prstGeom prst="rect">
            <a:avLst/>
          </a:prstGeom>
          <a:noFill/>
        </p:spPr>
        <p:txBody>
          <a:bodyPr wrap="none">
            <a:spAutoFit/>
          </a:bodyPr>
          <a:lstStyle/>
          <a:p>
            <a:pPr>
              <a:defRPr/>
            </a:pPr>
            <a:r>
              <a:rPr lang="da-DK" dirty="0">
                <a:solidFill>
                  <a:prstClr val="black"/>
                </a:solidFill>
                <a:latin typeface="Arial" pitchFamily="34" charset="0"/>
              </a:rPr>
              <a:t>Ustabil </a:t>
            </a:r>
            <a:r>
              <a:rPr lang="da-DK" dirty="0" err="1">
                <a:solidFill>
                  <a:prstClr val="black"/>
                </a:solidFill>
                <a:latin typeface="Arial" pitchFamily="34" charset="0"/>
              </a:rPr>
              <a:t>mikrobiota</a:t>
            </a:r>
            <a:endParaRPr lang="da-DK" dirty="0">
              <a:solidFill>
                <a:prstClr val="black"/>
              </a:solidFill>
              <a:latin typeface="Arial" pitchFamily="34" charset="0"/>
            </a:endParaRPr>
          </a:p>
          <a:p>
            <a:pPr>
              <a:defRPr/>
            </a:pPr>
            <a:r>
              <a:rPr lang="da-DK" dirty="0">
                <a:solidFill>
                  <a:prstClr val="black"/>
                </a:solidFill>
                <a:latin typeface="Arial" pitchFamily="34" charset="0"/>
              </a:rPr>
              <a:t>Færre arter og mere resistente</a:t>
            </a:r>
          </a:p>
          <a:p>
            <a:pPr>
              <a:defRPr/>
            </a:pPr>
            <a:r>
              <a:rPr lang="da-DK" dirty="0">
                <a:solidFill>
                  <a:prstClr val="black"/>
                </a:solidFill>
                <a:latin typeface="Arial" pitchFamily="34" charset="0"/>
              </a:rPr>
              <a:t>Sårbar overfor</a:t>
            </a:r>
          </a:p>
          <a:p>
            <a:pPr marL="285750" indent="-285750">
              <a:buFont typeface="Arial" panose="020B0604020202020204" pitchFamily="34" charset="0"/>
              <a:buChar char="•"/>
              <a:defRPr/>
            </a:pPr>
            <a:r>
              <a:rPr lang="da-DK" dirty="0">
                <a:solidFill>
                  <a:prstClr val="black"/>
                </a:solidFill>
                <a:latin typeface="Arial" pitchFamily="34" charset="0"/>
              </a:rPr>
              <a:t>Resistente bakterier</a:t>
            </a:r>
          </a:p>
          <a:p>
            <a:pPr marL="285750" indent="-285750">
              <a:buFont typeface="Arial" panose="020B0604020202020204" pitchFamily="34" charset="0"/>
              <a:buChar char="•"/>
              <a:defRPr/>
            </a:pPr>
            <a:r>
              <a:rPr lang="da-DK" i="1" dirty="0" err="1">
                <a:solidFill>
                  <a:prstClr val="black"/>
                </a:solidFill>
                <a:latin typeface="Arial" pitchFamily="34" charset="0"/>
              </a:rPr>
              <a:t>Clostridium</a:t>
            </a:r>
            <a:r>
              <a:rPr lang="da-DK" i="1" dirty="0">
                <a:solidFill>
                  <a:prstClr val="black"/>
                </a:solidFill>
                <a:latin typeface="Arial" pitchFamily="34" charset="0"/>
              </a:rPr>
              <a:t> difficile</a:t>
            </a:r>
          </a:p>
        </p:txBody>
      </p:sp>
      <p:sp>
        <p:nvSpPr>
          <p:cNvPr id="13" name="Tekstboks 12"/>
          <p:cNvSpPr txBox="1"/>
          <p:nvPr/>
        </p:nvSpPr>
        <p:spPr>
          <a:xfrm>
            <a:off x="468313" y="4365625"/>
            <a:ext cx="2908300" cy="1476375"/>
          </a:xfrm>
          <a:prstGeom prst="rect">
            <a:avLst/>
          </a:prstGeom>
          <a:noFill/>
        </p:spPr>
        <p:txBody>
          <a:bodyPr wrap="none">
            <a:spAutoFit/>
          </a:bodyPr>
          <a:lstStyle/>
          <a:p>
            <a:pPr>
              <a:defRPr/>
            </a:pPr>
            <a:r>
              <a:rPr lang="da-DK" dirty="0">
                <a:solidFill>
                  <a:prstClr val="black"/>
                </a:solidFill>
                <a:latin typeface="Arial" pitchFamily="34" charset="0"/>
              </a:rPr>
              <a:t>Stabil </a:t>
            </a:r>
            <a:r>
              <a:rPr lang="da-DK" dirty="0" err="1">
                <a:solidFill>
                  <a:prstClr val="black"/>
                </a:solidFill>
                <a:latin typeface="Arial" pitchFamily="34" charset="0"/>
              </a:rPr>
              <a:t>mikrobiota</a:t>
            </a:r>
            <a:endParaRPr lang="da-DK" dirty="0">
              <a:solidFill>
                <a:prstClr val="black"/>
              </a:solidFill>
              <a:latin typeface="Arial" pitchFamily="34" charset="0"/>
            </a:endParaRPr>
          </a:p>
          <a:p>
            <a:pPr>
              <a:defRPr/>
            </a:pPr>
            <a:r>
              <a:rPr lang="da-DK" dirty="0">
                <a:solidFill>
                  <a:prstClr val="black"/>
                </a:solidFill>
                <a:latin typeface="Arial" pitchFamily="34" charset="0"/>
              </a:rPr>
              <a:t>+/- resistente bakterier (få)</a:t>
            </a:r>
          </a:p>
          <a:p>
            <a:pPr>
              <a:defRPr/>
            </a:pPr>
            <a:r>
              <a:rPr lang="da-DK" dirty="0">
                <a:solidFill>
                  <a:prstClr val="black"/>
                </a:solidFill>
                <a:latin typeface="Arial" pitchFamily="34" charset="0"/>
              </a:rPr>
              <a:t>Robust overfor fx</a:t>
            </a:r>
          </a:p>
          <a:p>
            <a:pPr marL="285750" indent="-285750">
              <a:buFont typeface="Arial" panose="020B0604020202020204" pitchFamily="34" charset="0"/>
              <a:buChar char="•"/>
              <a:defRPr/>
            </a:pPr>
            <a:r>
              <a:rPr lang="da-DK" dirty="0">
                <a:solidFill>
                  <a:prstClr val="black"/>
                </a:solidFill>
                <a:latin typeface="Arial" pitchFamily="34" charset="0"/>
              </a:rPr>
              <a:t>Nye resistente bakterier</a:t>
            </a:r>
          </a:p>
          <a:p>
            <a:pPr marL="285750" indent="-285750">
              <a:buFont typeface="Arial" panose="020B0604020202020204" pitchFamily="34" charset="0"/>
              <a:buChar char="•"/>
              <a:defRPr/>
            </a:pPr>
            <a:r>
              <a:rPr lang="da-DK" i="1" dirty="0" err="1">
                <a:solidFill>
                  <a:prstClr val="black"/>
                </a:solidFill>
                <a:latin typeface="Arial" pitchFamily="34" charset="0"/>
              </a:rPr>
              <a:t>Clostridium</a:t>
            </a:r>
            <a:r>
              <a:rPr lang="da-DK" i="1" dirty="0">
                <a:solidFill>
                  <a:prstClr val="black"/>
                </a:solidFill>
                <a:latin typeface="Arial" pitchFamily="34" charset="0"/>
              </a:rPr>
              <a:t> difficile</a:t>
            </a:r>
          </a:p>
        </p:txBody>
      </p:sp>
      <p:cxnSp>
        <p:nvCxnSpPr>
          <p:cNvPr id="12" name="Lige pilforbindelse 11"/>
          <p:cNvCxnSpPr/>
          <p:nvPr/>
        </p:nvCxnSpPr>
        <p:spPr>
          <a:xfrm>
            <a:off x="3635375" y="5084763"/>
            <a:ext cx="2084388"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Bue 13"/>
          <p:cNvSpPr/>
          <p:nvPr/>
        </p:nvSpPr>
        <p:spPr>
          <a:xfrm rot="10800000">
            <a:off x="4281488" y="3884613"/>
            <a:ext cx="1368425" cy="1200150"/>
          </a:xfrm>
          <a:prstGeom prst="arc">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da-DK">
              <a:solidFill>
                <a:prstClr val="black"/>
              </a:solidFill>
            </a:endParaRPr>
          </a:p>
        </p:txBody>
      </p:sp>
      <p:sp>
        <p:nvSpPr>
          <p:cNvPr id="16398" name="Tekstboks 14"/>
          <p:cNvSpPr txBox="1">
            <a:spLocks noChangeArrowheads="1"/>
          </p:cNvSpPr>
          <p:nvPr/>
        </p:nvSpPr>
        <p:spPr bwMode="auto">
          <a:xfrm>
            <a:off x="3708400" y="4149725"/>
            <a:ext cx="1247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charset="0"/>
                <a:ea typeface="ＭＳ Ｐゴシック" pitchFamily="34" charset="-128"/>
              </a:defRPr>
            </a:lvl1pPr>
            <a:lvl2pPr marL="742950" indent="-285750" algn="l" eaLnBrk="0" hangingPunct="0">
              <a:spcBef>
                <a:spcPct val="20000"/>
              </a:spcBef>
              <a:buChar char="–"/>
              <a:defRPr sz="2800">
                <a:solidFill>
                  <a:schemeClr val="tx1"/>
                </a:solidFill>
                <a:latin typeface="Arial" charset="0"/>
                <a:ea typeface="ＭＳ Ｐゴシック" pitchFamily="34" charset="-128"/>
              </a:defRPr>
            </a:lvl2pPr>
            <a:lvl3pPr marL="1143000" indent="-228600" algn="l" eaLnBrk="0" hangingPunct="0">
              <a:spcBef>
                <a:spcPct val="20000"/>
              </a:spcBef>
              <a:buChar char="•"/>
              <a:defRPr sz="2400">
                <a:solidFill>
                  <a:schemeClr val="tx1"/>
                </a:solidFill>
                <a:latin typeface="Arial" charset="0"/>
                <a:ea typeface="ＭＳ Ｐゴシック" pitchFamily="34" charset="-128"/>
              </a:defRPr>
            </a:lvl3pPr>
            <a:lvl4pPr marL="1600200" indent="-228600" algn="l" eaLnBrk="0" hangingPunct="0">
              <a:spcBef>
                <a:spcPct val="20000"/>
              </a:spcBef>
              <a:buChar char="–"/>
              <a:defRPr sz="2000">
                <a:solidFill>
                  <a:schemeClr val="tx1"/>
                </a:solidFill>
                <a:latin typeface="Arial" charset="0"/>
                <a:ea typeface="ＭＳ Ｐゴシック" pitchFamily="34" charset="-128"/>
              </a:defRPr>
            </a:lvl4pPr>
            <a:lvl5pPr marL="2057400" indent="-228600" algn="l"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da-DK" altLang="da-DK" sz="1800">
                <a:solidFill>
                  <a:srgbClr val="000000"/>
                </a:solidFill>
              </a:rPr>
              <a:t>Antibiotika</a:t>
            </a:r>
          </a:p>
        </p:txBody>
      </p:sp>
      <p:sp>
        <p:nvSpPr>
          <p:cNvPr id="16399" name="Tekstboks 17"/>
          <p:cNvSpPr txBox="1">
            <a:spLocks noChangeArrowheads="1"/>
          </p:cNvSpPr>
          <p:nvPr/>
        </p:nvSpPr>
        <p:spPr bwMode="auto">
          <a:xfrm>
            <a:off x="4448175" y="1908175"/>
            <a:ext cx="1203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charset="0"/>
                <a:ea typeface="ＭＳ Ｐゴシック" pitchFamily="34" charset="-128"/>
              </a:defRPr>
            </a:lvl1pPr>
            <a:lvl2pPr marL="742950" indent="-285750" algn="l" eaLnBrk="0" hangingPunct="0">
              <a:spcBef>
                <a:spcPct val="20000"/>
              </a:spcBef>
              <a:buChar char="–"/>
              <a:defRPr sz="2800">
                <a:solidFill>
                  <a:schemeClr val="tx1"/>
                </a:solidFill>
                <a:latin typeface="Arial" charset="0"/>
                <a:ea typeface="ＭＳ Ｐゴシック" pitchFamily="34" charset="-128"/>
              </a:defRPr>
            </a:lvl2pPr>
            <a:lvl3pPr marL="1143000" indent="-228600" algn="l" eaLnBrk="0" hangingPunct="0">
              <a:spcBef>
                <a:spcPct val="20000"/>
              </a:spcBef>
              <a:buChar char="•"/>
              <a:defRPr sz="2400">
                <a:solidFill>
                  <a:schemeClr val="tx1"/>
                </a:solidFill>
                <a:latin typeface="Arial" charset="0"/>
                <a:ea typeface="ＭＳ Ｐゴシック" pitchFamily="34" charset="-128"/>
              </a:defRPr>
            </a:lvl3pPr>
            <a:lvl4pPr marL="1600200" indent="-228600" algn="l" eaLnBrk="0" hangingPunct="0">
              <a:spcBef>
                <a:spcPct val="20000"/>
              </a:spcBef>
              <a:buChar char="–"/>
              <a:defRPr sz="2000">
                <a:solidFill>
                  <a:schemeClr val="tx1"/>
                </a:solidFill>
                <a:latin typeface="Arial" charset="0"/>
                <a:ea typeface="ＭＳ Ｐゴシック" pitchFamily="34" charset="-128"/>
              </a:defRPr>
            </a:lvl4pPr>
            <a:lvl5pPr marL="2057400" indent="-228600" algn="l"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da-DK" altLang="da-DK" sz="1800">
                <a:solidFill>
                  <a:srgbClr val="000000"/>
                </a:solidFill>
              </a:rPr>
              <a:t>Antibiotika</a:t>
            </a:r>
          </a:p>
        </p:txBody>
      </p:sp>
      <p:sp>
        <p:nvSpPr>
          <p:cNvPr id="16400" name="Tekstboks 15"/>
          <p:cNvSpPr txBox="1">
            <a:spLocks noChangeArrowheads="1"/>
          </p:cNvSpPr>
          <p:nvPr/>
        </p:nvSpPr>
        <p:spPr bwMode="auto">
          <a:xfrm>
            <a:off x="1979613" y="6092825"/>
            <a:ext cx="50403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ea typeface="ＭＳ Ｐゴシック" pitchFamily="34" charset="-128"/>
              </a:defRPr>
            </a:lvl1pPr>
            <a:lvl2pPr marL="742950" indent="-285750" algn="l" eaLnBrk="0" hangingPunct="0">
              <a:spcBef>
                <a:spcPct val="20000"/>
              </a:spcBef>
              <a:buChar char="–"/>
              <a:defRPr sz="2800">
                <a:solidFill>
                  <a:schemeClr val="tx1"/>
                </a:solidFill>
                <a:latin typeface="Arial" charset="0"/>
                <a:ea typeface="ＭＳ Ｐゴシック" pitchFamily="34" charset="-128"/>
              </a:defRPr>
            </a:lvl2pPr>
            <a:lvl3pPr marL="1143000" indent="-228600" algn="l" eaLnBrk="0" hangingPunct="0">
              <a:spcBef>
                <a:spcPct val="20000"/>
              </a:spcBef>
              <a:buChar char="•"/>
              <a:defRPr sz="2400">
                <a:solidFill>
                  <a:schemeClr val="tx1"/>
                </a:solidFill>
                <a:latin typeface="Arial" charset="0"/>
                <a:ea typeface="ＭＳ Ｐゴシック" pitchFamily="34" charset="-128"/>
              </a:defRPr>
            </a:lvl3pPr>
            <a:lvl4pPr marL="1600200" indent="-228600" algn="l" eaLnBrk="0" hangingPunct="0">
              <a:spcBef>
                <a:spcPct val="20000"/>
              </a:spcBef>
              <a:buChar char="–"/>
              <a:defRPr sz="2000">
                <a:solidFill>
                  <a:schemeClr val="tx1"/>
                </a:solidFill>
                <a:latin typeface="Arial" charset="0"/>
                <a:ea typeface="ＭＳ Ｐゴシック" pitchFamily="34" charset="-128"/>
              </a:defRPr>
            </a:lvl4pPr>
            <a:lvl5pPr marL="2057400" indent="-228600" algn="l"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da-DK" altLang="da-DK" sz="1800">
                <a:solidFill>
                  <a:srgbClr val="000000"/>
                </a:solidFill>
                <a:hlinkClick r:id="rId6"/>
              </a:rPr>
              <a:t>Målrettet behandling giver mindre skadevirkning</a:t>
            </a:r>
            <a:endParaRPr lang="da-DK" altLang="da-DK" sz="1800">
              <a:solidFill>
                <a:srgbClr val="0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365" y="476672"/>
            <a:ext cx="7197480" cy="914040"/>
          </a:xfrm>
        </p:spPr>
        <p:txBody>
          <a:bodyPr/>
          <a:lstStyle/>
          <a:p>
            <a:pPr algn="ctr" rtl="0"/>
            <a:r>
              <a:rPr lang="da-DK" sz="3600" b="1" kern="1200" spc="-1" dirty="0">
                <a:solidFill>
                  <a:srgbClr val="003399"/>
                </a:solidFill>
                <a:latin typeface="Cambria"/>
                <a:ea typeface="Droid Sans Fallback"/>
                <a:cs typeface="+mn-cs"/>
              </a:rPr>
              <a:t>Resistensudvikling i patienten</a:t>
            </a:r>
          </a:p>
        </p:txBody>
      </p:sp>
      <p:pic>
        <p:nvPicPr>
          <p:cNvPr id="3074" name="Picture 2"/>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l="24632" t="29135" r="27184" b="14536"/>
          <a:stretch/>
        </p:blipFill>
        <p:spPr bwMode="auto">
          <a:xfrm>
            <a:off x="284698" y="1628801"/>
            <a:ext cx="2887279" cy="2532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8771" t="30005" r="24276" b="14852"/>
          <a:stretch/>
        </p:blipFill>
        <p:spPr bwMode="auto">
          <a:xfrm>
            <a:off x="3131840" y="1628801"/>
            <a:ext cx="2880320" cy="253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ladsholder til indhold 22"/>
          <p:cNvPicPr>
            <a:picLocks noChangeAspect="1"/>
          </p:cNvPicPr>
          <p:nvPr/>
        </p:nvPicPr>
        <p:blipFill rotWithShape="1">
          <a:blip r:embed="rId4">
            <a:extLst>
              <a:ext uri="{28A0092B-C50C-407E-A947-70E740481C1C}">
                <a14:useLocalDpi xmlns:a14="http://schemas.microsoft.com/office/drawing/2010/main" val="0"/>
              </a:ext>
            </a:extLst>
          </a:blip>
          <a:srcRect l="23746" t="29854" r="26446" b="14336"/>
          <a:stretch/>
        </p:blipFill>
        <p:spPr>
          <a:xfrm>
            <a:off x="6012159" y="1628801"/>
            <a:ext cx="3016887" cy="2535276"/>
          </a:xfrm>
          <a:prstGeom prst="rect">
            <a:avLst/>
          </a:prstGeom>
        </p:spPr>
      </p:pic>
      <p:pic>
        <p:nvPicPr>
          <p:cNvPr id="8" name="Pladsholder til indhold 22"/>
          <p:cNvPicPr>
            <a:picLocks noChangeAspect="1"/>
          </p:cNvPicPr>
          <p:nvPr/>
        </p:nvPicPr>
        <p:blipFill rotWithShape="1">
          <a:blip r:embed="rId4">
            <a:extLst>
              <a:ext uri="{28A0092B-C50C-407E-A947-70E740481C1C}">
                <a14:useLocalDpi xmlns:a14="http://schemas.microsoft.com/office/drawing/2010/main" val="0"/>
              </a:ext>
            </a:extLst>
          </a:blip>
          <a:srcRect l="48650" t="29854" r="26446" b="62721"/>
          <a:stretch/>
        </p:blipFill>
        <p:spPr>
          <a:xfrm>
            <a:off x="4211960" y="1844824"/>
            <a:ext cx="1508444" cy="337310"/>
          </a:xfrm>
          <a:prstGeom prst="rect">
            <a:avLst/>
          </a:prstGeom>
        </p:spPr>
      </p:pic>
      <p:pic>
        <p:nvPicPr>
          <p:cNvPr id="9" name="Pladsholder til indhold 22"/>
          <p:cNvPicPr>
            <a:picLocks noChangeAspect="1"/>
          </p:cNvPicPr>
          <p:nvPr/>
        </p:nvPicPr>
        <p:blipFill rotWithShape="1">
          <a:blip r:embed="rId4">
            <a:extLst>
              <a:ext uri="{28A0092B-C50C-407E-A947-70E740481C1C}">
                <a14:useLocalDpi xmlns:a14="http://schemas.microsoft.com/office/drawing/2010/main" val="0"/>
              </a:ext>
            </a:extLst>
          </a:blip>
          <a:srcRect l="60829" t="54405" r="31548" b="27046"/>
          <a:stretch/>
        </p:blipFill>
        <p:spPr>
          <a:xfrm rot="1507529">
            <a:off x="7825394" y="2904488"/>
            <a:ext cx="461727" cy="842642"/>
          </a:xfrm>
          <a:prstGeom prst="rect">
            <a:avLst/>
          </a:prstGeom>
        </p:spPr>
      </p:pic>
      <p:pic>
        <p:nvPicPr>
          <p:cNvPr id="10" name="Pladsholder til indhold 22"/>
          <p:cNvPicPr>
            <a:picLocks noChangeAspect="1"/>
          </p:cNvPicPr>
          <p:nvPr/>
        </p:nvPicPr>
        <p:blipFill rotWithShape="1">
          <a:blip r:embed="rId4">
            <a:extLst>
              <a:ext uri="{28A0092B-C50C-407E-A947-70E740481C1C}">
                <a14:useLocalDpi xmlns:a14="http://schemas.microsoft.com/office/drawing/2010/main" val="0"/>
              </a:ext>
            </a:extLst>
          </a:blip>
          <a:srcRect l="61601" t="54453" r="31827" b="27888"/>
          <a:stretch/>
        </p:blipFill>
        <p:spPr>
          <a:xfrm rot="20206687">
            <a:off x="7662633" y="2106832"/>
            <a:ext cx="398076" cy="802224"/>
          </a:xfrm>
          <a:prstGeom prst="rect">
            <a:avLst/>
          </a:prstGeom>
        </p:spPr>
      </p:pic>
      <p:pic>
        <p:nvPicPr>
          <p:cNvPr id="11" name="Pladsholder til indhold 22"/>
          <p:cNvPicPr>
            <a:picLocks noChangeAspect="1"/>
          </p:cNvPicPr>
          <p:nvPr/>
        </p:nvPicPr>
        <p:blipFill rotWithShape="1">
          <a:blip r:embed="rId4">
            <a:extLst>
              <a:ext uri="{28A0092B-C50C-407E-A947-70E740481C1C}">
                <a14:useLocalDpi xmlns:a14="http://schemas.microsoft.com/office/drawing/2010/main" val="0"/>
              </a:ext>
            </a:extLst>
          </a:blip>
          <a:srcRect l="59982" t="54405" r="31478" b="27179"/>
          <a:stretch/>
        </p:blipFill>
        <p:spPr>
          <a:xfrm rot="10800000">
            <a:off x="8172400" y="1844824"/>
            <a:ext cx="517280" cy="836607"/>
          </a:xfrm>
          <a:prstGeom prst="rect">
            <a:avLst/>
          </a:prstGeom>
        </p:spPr>
      </p:pic>
      <p:sp>
        <p:nvSpPr>
          <p:cNvPr id="4" name="Tekstboks 3"/>
          <p:cNvSpPr txBox="1"/>
          <p:nvPr/>
        </p:nvSpPr>
        <p:spPr>
          <a:xfrm>
            <a:off x="6228184" y="4365104"/>
            <a:ext cx="2800862" cy="923330"/>
          </a:xfrm>
          <a:prstGeom prst="rect">
            <a:avLst/>
          </a:prstGeom>
          <a:noFill/>
        </p:spPr>
        <p:txBody>
          <a:bodyPr wrap="square" rtlCol="0">
            <a:spAutoFit/>
          </a:bodyPr>
          <a:lstStyle/>
          <a:p>
            <a:r>
              <a:rPr lang="da-DK" u="none" dirty="0" smtClean="0">
                <a:solidFill>
                  <a:prstClr val="black"/>
                </a:solidFill>
              </a:rPr>
              <a:t>Mange resistente bakterier</a:t>
            </a:r>
          </a:p>
          <a:p>
            <a:r>
              <a:rPr lang="da-DK" u="none" dirty="0" smtClean="0">
                <a:solidFill>
                  <a:prstClr val="black"/>
                </a:solidFill>
              </a:rPr>
              <a:t>= større smittepotentiale</a:t>
            </a:r>
            <a:endParaRPr lang="da-DK" i="1" u="none" dirty="0" smtClean="0">
              <a:solidFill>
                <a:prstClr val="black"/>
              </a:solidFill>
            </a:endParaRPr>
          </a:p>
        </p:txBody>
      </p:sp>
      <p:sp>
        <p:nvSpPr>
          <p:cNvPr id="13" name="Tekstboks 12"/>
          <p:cNvSpPr txBox="1"/>
          <p:nvPr/>
        </p:nvSpPr>
        <p:spPr>
          <a:xfrm>
            <a:off x="467545" y="4365104"/>
            <a:ext cx="3096344" cy="1754326"/>
          </a:xfrm>
          <a:prstGeom prst="rect">
            <a:avLst/>
          </a:prstGeom>
          <a:noFill/>
        </p:spPr>
        <p:txBody>
          <a:bodyPr wrap="square" rtlCol="0">
            <a:spAutoFit/>
          </a:bodyPr>
          <a:lstStyle/>
          <a:p>
            <a:r>
              <a:rPr lang="da-DK" u="none" dirty="0">
                <a:solidFill>
                  <a:prstClr val="black"/>
                </a:solidFill>
              </a:rPr>
              <a:t>S</a:t>
            </a:r>
            <a:r>
              <a:rPr lang="da-DK" u="none" dirty="0" smtClean="0">
                <a:solidFill>
                  <a:prstClr val="black"/>
                </a:solidFill>
              </a:rPr>
              <a:t>tabil </a:t>
            </a:r>
            <a:r>
              <a:rPr lang="da-DK" u="none" dirty="0" err="1" smtClean="0">
                <a:solidFill>
                  <a:prstClr val="black"/>
                </a:solidFill>
              </a:rPr>
              <a:t>mikrobiota</a:t>
            </a:r>
            <a:endParaRPr lang="da-DK" u="none" dirty="0" smtClean="0">
              <a:solidFill>
                <a:prstClr val="black"/>
              </a:solidFill>
            </a:endParaRPr>
          </a:p>
          <a:p>
            <a:r>
              <a:rPr lang="da-DK" u="none" dirty="0" smtClean="0">
                <a:solidFill>
                  <a:prstClr val="black"/>
                </a:solidFill>
              </a:rPr>
              <a:t>+ få resistente bakterier </a:t>
            </a:r>
            <a:endParaRPr lang="da-DK" dirty="0">
              <a:solidFill>
                <a:prstClr val="black"/>
              </a:solidFill>
            </a:endParaRPr>
          </a:p>
          <a:p>
            <a:r>
              <a:rPr lang="da-DK" u="none" dirty="0" smtClean="0">
                <a:solidFill>
                  <a:prstClr val="black"/>
                </a:solidFill>
              </a:rPr>
              <a:t>(CPO?)</a:t>
            </a:r>
          </a:p>
          <a:p>
            <a:r>
              <a:rPr lang="da-DK" u="none" dirty="0" smtClean="0">
                <a:solidFill>
                  <a:prstClr val="black"/>
                </a:solidFill>
              </a:rPr>
              <a:t>- men ofte under </a:t>
            </a:r>
            <a:r>
              <a:rPr lang="da-DK" u="none" dirty="0" err="1" smtClean="0">
                <a:solidFill>
                  <a:prstClr val="black"/>
                </a:solidFill>
              </a:rPr>
              <a:t>detektionsgrænsen</a:t>
            </a:r>
            <a:endParaRPr lang="da-DK" u="none" dirty="0" smtClean="0">
              <a:solidFill>
                <a:prstClr val="black"/>
              </a:solidFill>
            </a:endParaRPr>
          </a:p>
          <a:p>
            <a:endParaRPr lang="da-DK" u="none" dirty="0" smtClean="0">
              <a:solidFill>
                <a:prstClr val="black"/>
              </a:solidFill>
            </a:endParaRPr>
          </a:p>
        </p:txBody>
      </p:sp>
      <p:cxnSp>
        <p:nvCxnSpPr>
          <p:cNvPr id="12" name="Lige pilforbindelse 11"/>
          <p:cNvCxnSpPr/>
          <p:nvPr/>
        </p:nvCxnSpPr>
        <p:spPr>
          <a:xfrm>
            <a:off x="3635896" y="5085184"/>
            <a:ext cx="2084508"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Bue 13"/>
          <p:cNvSpPr/>
          <p:nvPr/>
        </p:nvSpPr>
        <p:spPr>
          <a:xfrm rot="10800000">
            <a:off x="4282106" y="3884854"/>
            <a:ext cx="1368152" cy="1200329"/>
          </a:xfrm>
          <a:prstGeom prst="arc">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solidFill>
                <a:prstClr val="black"/>
              </a:solidFill>
            </a:endParaRPr>
          </a:p>
        </p:txBody>
      </p:sp>
      <p:sp>
        <p:nvSpPr>
          <p:cNvPr id="15" name="Tekstboks 14"/>
          <p:cNvSpPr txBox="1"/>
          <p:nvPr/>
        </p:nvSpPr>
        <p:spPr>
          <a:xfrm>
            <a:off x="3707904" y="4149080"/>
            <a:ext cx="1249060" cy="369332"/>
          </a:xfrm>
          <a:prstGeom prst="rect">
            <a:avLst/>
          </a:prstGeom>
          <a:noFill/>
        </p:spPr>
        <p:txBody>
          <a:bodyPr wrap="none" rtlCol="0">
            <a:spAutoFit/>
          </a:bodyPr>
          <a:lstStyle/>
          <a:p>
            <a:r>
              <a:rPr lang="da-DK" u="none" dirty="0" smtClean="0">
                <a:solidFill>
                  <a:prstClr val="black"/>
                </a:solidFill>
              </a:rPr>
              <a:t>Antibiotika</a:t>
            </a:r>
            <a:endParaRPr lang="da-DK" u="none" dirty="0">
              <a:solidFill>
                <a:prstClr val="black"/>
              </a:solidFill>
            </a:endParaRPr>
          </a:p>
        </p:txBody>
      </p:sp>
      <p:sp>
        <p:nvSpPr>
          <p:cNvPr id="18" name="Tekstboks 17"/>
          <p:cNvSpPr txBox="1"/>
          <p:nvPr/>
        </p:nvSpPr>
        <p:spPr>
          <a:xfrm>
            <a:off x="4447623" y="1907540"/>
            <a:ext cx="1204497" cy="369332"/>
          </a:xfrm>
          <a:prstGeom prst="rect">
            <a:avLst/>
          </a:prstGeom>
          <a:noFill/>
        </p:spPr>
        <p:txBody>
          <a:bodyPr wrap="none" rtlCol="0">
            <a:spAutoFit/>
          </a:bodyPr>
          <a:lstStyle/>
          <a:p>
            <a:r>
              <a:rPr lang="da-DK" dirty="0" smtClean="0">
                <a:solidFill>
                  <a:prstClr val="black"/>
                </a:solidFill>
              </a:rPr>
              <a:t>Antibiotika</a:t>
            </a:r>
            <a:endParaRPr lang="da-DK" dirty="0">
              <a:solidFill>
                <a:prstClr val="black"/>
              </a:solidFill>
            </a:endParaRPr>
          </a:p>
        </p:txBody>
      </p:sp>
      <p:sp>
        <p:nvSpPr>
          <p:cNvPr id="16" name="Tekstboks 15"/>
          <p:cNvSpPr txBox="1"/>
          <p:nvPr/>
        </p:nvSpPr>
        <p:spPr>
          <a:xfrm>
            <a:off x="1979712" y="6093296"/>
            <a:ext cx="5040560" cy="369332"/>
          </a:xfrm>
          <a:prstGeom prst="rect">
            <a:avLst/>
          </a:prstGeom>
          <a:noFill/>
        </p:spPr>
        <p:txBody>
          <a:bodyPr wrap="square" rtlCol="0">
            <a:spAutoFit/>
          </a:bodyPr>
          <a:lstStyle/>
          <a:p>
            <a:pPr algn="ctr"/>
            <a:r>
              <a:rPr lang="da-DK" u="none" dirty="0" smtClean="0">
                <a:solidFill>
                  <a:prstClr val="black"/>
                </a:solidFill>
              </a:rPr>
              <a:t>...screening finder ikke alle positive!</a:t>
            </a:r>
            <a:endParaRPr lang="da-DK" u="none" dirty="0">
              <a:solidFill>
                <a:prstClr val="black"/>
              </a:solidFill>
            </a:endParaRPr>
          </a:p>
        </p:txBody>
      </p:sp>
    </p:spTree>
    <p:extLst>
      <p:ext uri="{BB962C8B-B14F-4D97-AF65-F5344CB8AC3E}">
        <p14:creationId xmlns:p14="http://schemas.microsoft.com/office/powerpoint/2010/main" val="3859360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p:txBody>
          <a:bodyPr/>
          <a:lstStyle/>
          <a:p>
            <a:endParaRPr lang="da-DK" altLang="da-DK" smtClean="0">
              <a:ea typeface="ＭＳ Ｐゴシック" pitchFamily="34" charset="-128"/>
            </a:endParaRPr>
          </a:p>
        </p:txBody>
      </p:sp>
      <p:pic>
        <p:nvPicPr>
          <p:cNvPr id="174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663" y="-1588"/>
            <a:ext cx="4833937" cy="6848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ladsholder til indhold 22"/>
          <p:cNvPicPr>
            <a:picLocks noGrp="1" noChangeAspect="1"/>
          </p:cNvPicPr>
          <p:nvPr>
            <p:ph idx="1"/>
          </p:nvPr>
        </p:nvPicPr>
        <p:blipFill>
          <a:blip r:embed="rId3">
            <a:extLst>
              <a:ext uri="{28A0092B-C50C-407E-A947-70E740481C1C}">
                <a14:useLocalDpi xmlns:a14="http://schemas.microsoft.com/office/drawing/2010/main" val="0"/>
              </a:ext>
            </a:extLst>
          </a:blip>
          <a:srcRect l="29305" t="29854" r="52464" b="16457"/>
          <a:stretch>
            <a:fillRect/>
          </a:stretch>
        </p:blipFill>
        <p:spPr>
          <a:xfrm>
            <a:off x="795338" y="344488"/>
            <a:ext cx="2863850" cy="6324600"/>
          </a:xfrm>
        </p:spPr>
      </p:pic>
      <p:sp>
        <p:nvSpPr>
          <p:cNvPr id="17413" name="Tekstboks 3"/>
          <p:cNvSpPr txBox="1">
            <a:spLocks noChangeArrowheads="1"/>
          </p:cNvSpPr>
          <p:nvPr/>
        </p:nvSpPr>
        <p:spPr bwMode="auto">
          <a:xfrm>
            <a:off x="1392238" y="1557338"/>
            <a:ext cx="1427162"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charset="0"/>
                <a:ea typeface="ＭＳ Ｐゴシック" pitchFamily="34" charset="-128"/>
              </a:defRPr>
            </a:lvl1pPr>
            <a:lvl2pPr marL="742950" indent="-285750" algn="l" eaLnBrk="0" hangingPunct="0">
              <a:spcBef>
                <a:spcPct val="20000"/>
              </a:spcBef>
              <a:buChar char="–"/>
              <a:defRPr sz="2800">
                <a:solidFill>
                  <a:schemeClr val="tx1"/>
                </a:solidFill>
                <a:latin typeface="Arial" charset="0"/>
                <a:ea typeface="ＭＳ Ｐゴシック" pitchFamily="34" charset="-128"/>
              </a:defRPr>
            </a:lvl2pPr>
            <a:lvl3pPr marL="1143000" indent="-228600" algn="l" eaLnBrk="0" hangingPunct="0">
              <a:spcBef>
                <a:spcPct val="20000"/>
              </a:spcBef>
              <a:buChar char="•"/>
              <a:defRPr sz="2400">
                <a:solidFill>
                  <a:schemeClr val="tx1"/>
                </a:solidFill>
                <a:latin typeface="Arial" charset="0"/>
                <a:ea typeface="ＭＳ Ｐゴシック" pitchFamily="34" charset="-128"/>
              </a:defRPr>
            </a:lvl3pPr>
            <a:lvl4pPr marL="1600200" indent="-228600" algn="l" eaLnBrk="0" hangingPunct="0">
              <a:spcBef>
                <a:spcPct val="20000"/>
              </a:spcBef>
              <a:buChar char="–"/>
              <a:defRPr sz="2000">
                <a:solidFill>
                  <a:schemeClr val="tx1"/>
                </a:solidFill>
                <a:latin typeface="Arial" charset="0"/>
                <a:ea typeface="ＭＳ Ｐゴシック" pitchFamily="34" charset="-128"/>
              </a:defRPr>
            </a:lvl4pPr>
            <a:lvl5pPr marL="2057400" indent="-228600" algn="l"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da-DK" altLang="da-DK" sz="20000">
                <a:solidFill>
                  <a:srgbClr val="00B0F0"/>
                </a:solidFill>
                <a:latin typeface="Adobe Fangsong Std R" pitchFamily="18" charset="-128"/>
                <a:ea typeface="Adobe Fangsong Std R" pitchFamily="18" charset="-128"/>
              </a:rPr>
              <a: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da-DK" altLang="da-DK" smtClean="0">
                <a:ea typeface="ＭＳ Ｐゴシック" pitchFamily="34" charset="-128"/>
              </a:rPr>
              <a:t>Profylaktisk brug af antibiotika</a:t>
            </a:r>
          </a:p>
        </p:txBody>
      </p:sp>
      <p:sp>
        <p:nvSpPr>
          <p:cNvPr id="24579" name="Rectangle 3"/>
          <p:cNvSpPr>
            <a:spLocks noGrp="1" noChangeArrowheads="1"/>
          </p:cNvSpPr>
          <p:nvPr>
            <p:ph type="body" idx="1"/>
          </p:nvPr>
        </p:nvSpPr>
        <p:spPr>
          <a:xfrm>
            <a:off x="457200" y="1989138"/>
            <a:ext cx="8229600" cy="4137025"/>
          </a:xfrm>
        </p:spPr>
        <p:txBody>
          <a:bodyPr/>
          <a:lstStyle/>
          <a:p>
            <a:pPr algn="ctr" eaLnBrk="1" hangingPunct="1">
              <a:buFontTx/>
              <a:buNone/>
            </a:pPr>
            <a:r>
              <a:rPr lang="da-DK" altLang="da-DK" b="1" smtClean="0">
                <a:ea typeface="ＭＳ Ｐゴシック" pitchFamily="34" charset="-128"/>
              </a:rPr>
              <a:t>Antibiotika givet med det formål</a:t>
            </a:r>
          </a:p>
          <a:p>
            <a:pPr algn="ctr" eaLnBrk="1" hangingPunct="1">
              <a:buFontTx/>
              <a:buNone/>
            </a:pPr>
            <a:r>
              <a:rPr lang="da-DK" altLang="da-DK" b="1" smtClean="0">
                <a:ea typeface="ＭＳ Ｐゴシック" pitchFamily="34" charset="-128"/>
              </a:rPr>
              <a:t>at forhindre infektion på et tidspunkt,</a:t>
            </a:r>
          </a:p>
          <a:p>
            <a:pPr algn="ctr" eaLnBrk="1" hangingPunct="1">
              <a:buFontTx/>
              <a:buNone/>
            </a:pPr>
            <a:r>
              <a:rPr lang="da-DK" altLang="da-DK" b="1" smtClean="0">
                <a:ea typeface="ＭＳ Ｐゴシック" pitchFamily="34" charset="-128"/>
              </a:rPr>
              <a:t>hvor </a:t>
            </a:r>
            <a:r>
              <a:rPr lang="da-DK" altLang="da-DK" b="1" i="1" smtClean="0">
                <a:ea typeface="ＭＳ Ｐゴシック" pitchFamily="34" charset="-128"/>
              </a:rPr>
              <a:t>risikoen</a:t>
            </a:r>
            <a:r>
              <a:rPr lang="da-DK" altLang="da-DK" b="1" smtClean="0">
                <a:ea typeface="ＭＳ Ｐゴシック" pitchFamily="34" charset="-128"/>
              </a:rPr>
              <a:t> for infektion, </a:t>
            </a:r>
          </a:p>
          <a:p>
            <a:pPr algn="ctr" eaLnBrk="1" hangingPunct="1">
              <a:buFontTx/>
              <a:buNone/>
            </a:pPr>
            <a:r>
              <a:rPr lang="da-DK" altLang="da-DK" b="1" smtClean="0">
                <a:ea typeface="ＭＳ Ｐゴシック" pitchFamily="34" charset="-128"/>
              </a:rPr>
              <a:t>men </a:t>
            </a:r>
            <a:r>
              <a:rPr lang="da-DK" altLang="da-DK" b="1" u="sng" smtClean="0">
                <a:ea typeface="ＭＳ Ｐゴシック" pitchFamily="34" charset="-128"/>
              </a:rPr>
              <a:t>ikke</a:t>
            </a:r>
            <a:r>
              <a:rPr lang="da-DK" altLang="da-DK" b="1" smtClean="0">
                <a:ea typeface="ＭＳ Ｐゴシック" pitchFamily="34" charset="-128"/>
              </a:rPr>
              <a:t> infektion selv, er tilstede.</a:t>
            </a:r>
          </a:p>
          <a:p>
            <a:pPr algn="ctr" eaLnBrk="1" hangingPunct="1">
              <a:buFontTx/>
              <a:buNone/>
            </a:pPr>
            <a:endParaRPr lang="da-DK" altLang="da-DK" smtClean="0">
              <a:ea typeface="ＭＳ Ｐゴシック" pitchFamily="34" charset="-128"/>
            </a:endParaRP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468313" y="620713"/>
            <a:ext cx="8218487" cy="1143000"/>
          </a:xfrm>
        </p:spPr>
        <p:txBody>
          <a:bodyPr/>
          <a:lstStyle/>
          <a:p>
            <a:pPr eaLnBrk="1" hangingPunct="1"/>
            <a:r>
              <a:rPr lang="da-DK" altLang="da-DK" sz="4000" smtClean="0">
                <a:solidFill>
                  <a:schemeClr val="tx1"/>
                </a:solidFill>
                <a:ea typeface="ＭＳ Ｐゴシック" pitchFamily="34" charset="-128"/>
              </a:rPr>
              <a:t>Infektionsprofylakse ved operationer</a:t>
            </a:r>
          </a:p>
        </p:txBody>
      </p:sp>
      <p:graphicFrame>
        <p:nvGraphicFramePr>
          <p:cNvPr id="79957" name="Group 85"/>
          <p:cNvGraphicFramePr>
            <a:graphicFrameLocks noGrp="1"/>
          </p:cNvGraphicFramePr>
          <p:nvPr/>
        </p:nvGraphicFramePr>
        <p:xfrm>
          <a:off x="468313" y="2205038"/>
          <a:ext cx="8229600" cy="3508375"/>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8712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2400" b="1" i="0" u="none" strike="noStrike" cap="none" normalizeH="0" baseline="0" dirty="0" smtClean="0">
                          <a:ln>
                            <a:noFill/>
                          </a:ln>
                          <a:solidFill>
                            <a:schemeClr val="accent2"/>
                          </a:solidFill>
                          <a:effectLst/>
                          <a:latin typeface="Arial" pitchFamily="34" charset="0"/>
                        </a:rPr>
                        <a:t>Type</a:t>
                      </a:r>
                    </a:p>
                  </a:txBody>
                  <a:tcPr marT="45707" marB="45707" horzOverflow="overflow">
                    <a:lnL>
                      <a:noFill/>
                    </a:lnL>
                    <a:lnR w="381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a-DK" sz="2400" b="1" i="0" u="none" strike="noStrike" cap="none" normalizeH="0" baseline="0" dirty="0" smtClean="0">
                          <a:ln>
                            <a:noFill/>
                          </a:ln>
                          <a:solidFill>
                            <a:schemeClr val="accent2"/>
                          </a:solidFill>
                          <a:effectLst/>
                          <a:latin typeface="Arial" pitchFamily="34" charset="0"/>
                        </a:rPr>
                        <a:t>Smitte</a:t>
                      </a:r>
                    </a:p>
                  </a:txBody>
                  <a:tcPr marT="45707" marB="45707" horzOverflow="overflow">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a-DK" sz="2400" b="1" i="0" u="none" strike="noStrike" cap="none" normalizeH="0" baseline="0" smtClean="0">
                          <a:ln>
                            <a:noFill/>
                          </a:ln>
                          <a:solidFill>
                            <a:schemeClr val="accent2"/>
                          </a:solidFill>
                          <a:effectLst/>
                          <a:latin typeface="Arial" pitchFamily="34" charset="0"/>
                        </a:rPr>
                        <a:t>Profylakse</a:t>
                      </a:r>
                    </a:p>
                  </a:txBody>
                  <a:tcPr marT="45707" marB="45707" horzOverflow="overflow">
                    <a:lnL w="38100" cap="flat" cmpd="sng" algn="ctr">
                      <a:solidFill>
                        <a:schemeClr val="tx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697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2400" b="0" i="0" u="none" strike="noStrike" cap="none" normalizeH="0" baseline="0" smtClean="0">
                          <a:ln>
                            <a:noFill/>
                          </a:ln>
                          <a:solidFill>
                            <a:schemeClr val="tx1"/>
                          </a:solidFill>
                          <a:effectLst/>
                          <a:latin typeface="Arial" pitchFamily="34" charset="0"/>
                        </a:rPr>
                        <a:t>Rene</a:t>
                      </a:r>
                    </a:p>
                  </a:txBody>
                  <a:tcPr marT="45707" marB="45707" horzOverflow="overflow">
                    <a:lnL>
                      <a:noFill/>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a-DK" sz="2400" b="0" i="0" u="none" strike="noStrike" cap="none" normalizeH="0" baseline="0" smtClean="0">
                          <a:ln>
                            <a:noFill/>
                          </a:ln>
                          <a:solidFill>
                            <a:schemeClr val="tx1"/>
                          </a:solidFill>
                          <a:effectLst/>
                          <a:latin typeface="Arial" pitchFamily="34" charset="0"/>
                        </a:rPr>
                        <a:t>Exogen</a:t>
                      </a:r>
                    </a:p>
                  </a:txBody>
                  <a:tcPr marT="45707" marB="45707" horzOverflow="overflow">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a-DK" sz="2400" b="1" i="0" u="none" strike="noStrike" cap="none" normalizeH="0" baseline="0" smtClean="0">
                          <a:ln>
                            <a:noFill/>
                          </a:ln>
                          <a:solidFill>
                            <a:schemeClr val="tx1"/>
                          </a:solidFill>
                          <a:effectLst/>
                          <a:latin typeface="Arial" pitchFamily="34" charset="0"/>
                        </a:rPr>
                        <a:t>Hygiejne</a:t>
                      </a:r>
                    </a:p>
                  </a:txBody>
                  <a:tcPr marT="45707" marB="45707" horzOverflow="overflow">
                    <a:lnL w="38100" cap="flat" cmpd="sng" algn="ctr">
                      <a:solidFill>
                        <a:schemeClr val="tx2"/>
                      </a:solidFill>
                      <a:prstDash val="solid"/>
                      <a:round/>
                      <a:headEnd type="none" w="med" len="med"/>
                      <a:tailEnd type="none" w="med" len="med"/>
                    </a:lnL>
                    <a:lnR>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712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2400" b="0" i="0" u="none" strike="noStrike" cap="none" normalizeH="0" baseline="0" smtClean="0">
                          <a:ln>
                            <a:noFill/>
                          </a:ln>
                          <a:solidFill>
                            <a:schemeClr val="tx1"/>
                          </a:solidFill>
                          <a:effectLst/>
                          <a:latin typeface="Arial" pitchFamily="34" charset="0"/>
                        </a:rPr>
                        <a:t>Potentiel kontaminerede</a:t>
                      </a:r>
                    </a:p>
                  </a:txBody>
                  <a:tcPr marT="45707" marB="45707" horzOverflow="overflow">
                    <a:lnL>
                      <a:noFill/>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a-DK" sz="2400" b="1" i="0" u="none" strike="noStrike" cap="none" normalizeH="0" baseline="0" smtClean="0">
                          <a:ln>
                            <a:noFill/>
                          </a:ln>
                          <a:solidFill>
                            <a:schemeClr val="tx1"/>
                          </a:solidFill>
                          <a:effectLst/>
                          <a:latin typeface="Arial" pitchFamily="34" charset="0"/>
                        </a:rPr>
                        <a:t>Endogen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da-DK" sz="1600" b="0" i="0" u="none" strike="noStrike" cap="none" normalizeH="0" baseline="0" smtClean="0">
                          <a:ln>
                            <a:noFill/>
                          </a:ln>
                          <a:solidFill>
                            <a:schemeClr val="tx1"/>
                          </a:solidFill>
                          <a:effectLst/>
                          <a:latin typeface="Arial" pitchFamily="34" charset="0"/>
                        </a:rPr>
                        <a:t>(slimhinderelaterede!)</a:t>
                      </a:r>
                    </a:p>
                  </a:txBody>
                  <a:tcPr marT="45707" marB="45707" horzOverflow="overflow">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a-DK" sz="2400" b="0" i="0" u="none" strike="noStrike" cap="none" normalizeH="0" baseline="0" smtClean="0">
                          <a:ln>
                            <a:noFill/>
                          </a:ln>
                          <a:solidFill>
                            <a:schemeClr val="tx1"/>
                          </a:solidFill>
                          <a:effectLst/>
                          <a:latin typeface="Arial" pitchFamily="34" charset="0"/>
                        </a:rPr>
                        <a:t>Evt. antibiotika</a:t>
                      </a:r>
                    </a:p>
                  </a:txBody>
                  <a:tcPr marT="45707" marB="45707" horzOverflow="overflow">
                    <a:lnL w="38100" cap="flat" cmpd="sng" algn="ctr">
                      <a:solidFill>
                        <a:schemeClr val="tx2"/>
                      </a:solidFill>
                      <a:prstDash val="solid"/>
                      <a:round/>
                      <a:headEnd type="none" w="med" len="med"/>
                      <a:tailEnd type="none" w="med" len="med"/>
                    </a:lnL>
                    <a:lnR>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960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2400" b="0" i="0" u="none" strike="noStrike" cap="none" normalizeH="0" baseline="0" smtClean="0">
                          <a:ln>
                            <a:noFill/>
                          </a:ln>
                          <a:solidFill>
                            <a:schemeClr val="tx1"/>
                          </a:solidFill>
                          <a:effectLst/>
                          <a:latin typeface="Arial" pitchFamily="34" charset="0"/>
                        </a:rPr>
                        <a:t>Fremmedlegeme indlagt</a:t>
                      </a:r>
                    </a:p>
                  </a:txBody>
                  <a:tcPr marT="45707" marB="45707" horzOverflow="overflow">
                    <a:lnL>
                      <a:noFill/>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a-DK" sz="2400" b="0" i="0" u="none" strike="noStrike" cap="none" normalizeH="0" baseline="0" smtClean="0">
                          <a:ln>
                            <a:noFill/>
                          </a:ln>
                          <a:solidFill>
                            <a:schemeClr val="tx1"/>
                          </a:solidFill>
                          <a:effectLst/>
                          <a:latin typeface="Arial" pitchFamily="34" charset="0"/>
                        </a:rPr>
                        <a:t>Exogen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da-DK" sz="1600" b="0" i="0" u="none" strike="noStrike" cap="none" normalizeH="0" baseline="0" smtClean="0">
                          <a:ln>
                            <a:noFill/>
                          </a:ln>
                          <a:solidFill>
                            <a:schemeClr val="tx1"/>
                          </a:solidFill>
                          <a:effectLst/>
                          <a:latin typeface="Arial" pitchFamily="34" charset="0"/>
                        </a:rPr>
                        <a:t>(selv lavt inokulum = risiko!)</a:t>
                      </a:r>
                    </a:p>
                  </a:txBody>
                  <a:tcPr marT="45707" marB="45707" horzOverflow="overflow">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a-DK" sz="2400" b="1" i="0" u="none" strike="noStrike" cap="none" normalizeH="0" baseline="0" dirty="0" smtClean="0">
                          <a:ln>
                            <a:noFill/>
                          </a:ln>
                          <a:solidFill>
                            <a:schemeClr val="tx1"/>
                          </a:solidFill>
                          <a:effectLst/>
                          <a:latin typeface="Arial" pitchFamily="34" charset="0"/>
                        </a:rPr>
                        <a:t>Hygiejne</a:t>
                      </a:r>
                      <a:r>
                        <a:rPr kumimoji="0" lang="da-DK" sz="2400" b="0" i="0" u="none" strike="noStrike" cap="none" normalizeH="0" baseline="0" dirty="0" smtClean="0">
                          <a:ln>
                            <a:noFill/>
                          </a:ln>
                          <a:solidFill>
                            <a:schemeClr val="tx1"/>
                          </a:solidFill>
                          <a:effectLst/>
                          <a:latin typeface="Arial" pitchFamily="34"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da-DK" sz="2400" b="0" i="0" u="none" strike="noStrike" cap="none" normalizeH="0" baseline="0" dirty="0" smtClean="0">
                          <a:ln>
                            <a:noFill/>
                          </a:ln>
                          <a:solidFill>
                            <a:schemeClr val="tx1"/>
                          </a:solidFill>
                          <a:effectLst/>
                          <a:latin typeface="Arial" pitchFamily="34" charset="0"/>
                        </a:rPr>
                        <a:t>Evt. antibiotika</a:t>
                      </a:r>
                    </a:p>
                  </a:txBody>
                  <a:tcPr marT="45707" marB="45707" horzOverflow="overflow">
                    <a:lnL w="38100" cap="flat" cmpd="sng" algn="ctr">
                      <a:solidFill>
                        <a:schemeClr val="tx2"/>
                      </a:solidFill>
                      <a:prstDash val="solid"/>
                      <a:round/>
                      <a:headEnd type="none" w="med" len="med"/>
                      <a:tailEnd type="none" w="med" len="med"/>
                    </a:lnL>
                    <a:lnR>
                      <a:noFill/>
                    </a:lnR>
                    <a:lnT w="38100"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5623" name="Text Box 47"/>
          <p:cNvSpPr txBox="1">
            <a:spLocks noChangeArrowheads="1"/>
          </p:cNvSpPr>
          <p:nvPr/>
        </p:nvSpPr>
        <p:spPr bwMode="auto">
          <a:xfrm>
            <a:off x="7667625" y="6237288"/>
            <a:ext cx="1241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979488" eaLnBrk="0" hangingPunct="0">
              <a:spcBef>
                <a:spcPct val="20000"/>
              </a:spcBef>
              <a:buChar char="•"/>
              <a:defRPr sz="3200">
                <a:solidFill>
                  <a:schemeClr val="tx1"/>
                </a:solidFill>
                <a:latin typeface="Arial" charset="0"/>
                <a:ea typeface="ＭＳ Ｐゴシック" pitchFamily="34" charset="-128"/>
              </a:defRPr>
            </a:lvl1pPr>
            <a:lvl2pPr marL="742950" indent="-285750" algn="l" defTabSz="979488" eaLnBrk="0" hangingPunct="0">
              <a:spcBef>
                <a:spcPct val="20000"/>
              </a:spcBef>
              <a:buChar char="–"/>
              <a:defRPr sz="2800">
                <a:solidFill>
                  <a:schemeClr val="tx1"/>
                </a:solidFill>
                <a:latin typeface="Arial" charset="0"/>
                <a:ea typeface="ＭＳ Ｐゴシック" pitchFamily="34" charset="-128"/>
              </a:defRPr>
            </a:lvl2pPr>
            <a:lvl3pPr marL="1143000" indent="-228600" algn="l" defTabSz="979488" eaLnBrk="0" hangingPunct="0">
              <a:spcBef>
                <a:spcPct val="20000"/>
              </a:spcBef>
              <a:buChar char="•"/>
              <a:defRPr sz="2400">
                <a:solidFill>
                  <a:schemeClr val="tx1"/>
                </a:solidFill>
                <a:latin typeface="Arial" charset="0"/>
                <a:ea typeface="ＭＳ Ｐゴシック" pitchFamily="34" charset="-128"/>
              </a:defRPr>
            </a:lvl3pPr>
            <a:lvl4pPr marL="1600200" indent="-228600" algn="l" defTabSz="979488" eaLnBrk="0" hangingPunct="0">
              <a:spcBef>
                <a:spcPct val="20000"/>
              </a:spcBef>
              <a:buChar char="–"/>
              <a:defRPr sz="2000">
                <a:solidFill>
                  <a:schemeClr val="tx1"/>
                </a:solidFill>
                <a:latin typeface="Arial" charset="0"/>
                <a:ea typeface="ＭＳ Ｐゴシック" pitchFamily="34" charset="-128"/>
              </a:defRPr>
            </a:lvl4pPr>
            <a:lvl5pPr marL="2057400" indent="-228600" algn="l" defTabSz="979488" eaLnBrk="0" hangingPunct="0">
              <a:spcBef>
                <a:spcPct val="20000"/>
              </a:spcBef>
              <a:buChar char="»"/>
              <a:defRPr sz="2000">
                <a:solidFill>
                  <a:schemeClr val="tx1"/>
                </a:solidFill>
                <a:latin typeface="Arial" charset="0"/>
                <a:ea typeface="ＭＳ Ｐゴシック" pitchFamily="34" charset="-128"/>
              </a:defRPr>
            </a:lvl5pPr>
            <a:lvl6pPr marL="2514600" indent="-228600" defTabSz="979488"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defTabSz="979488"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defTabSz="979488"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defTabSz="979488"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r>
              <a:rPr lang="da-DK" altLang="da-DK" sz="1200" i="1">
                <a:latin typeface="Times New Roman" pitchFamily="18" charset="0"/>
              </a:rPr>
              <a:t>© Jens K. Møller</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idx="4294967295"/>
          </p:nvPr>
        </p:nvSpPr>
        <p:spPr>
          <a:xfrm>
            <a:off x="457200" y="206375"/>
            <a:ext cx="5689600" cy="1266825"/>
          </a:xfrm>
        </p:spPr>
        <p:txBody>
          <a:bodyPr/>
          <a:lstStyle/>
          <a:p>
            <a:pPr eaLnBrk="1" hangingPunct="1">
              <a:defRPr/>
            </a:pPr>
            <a:r>
              <a:rPr lang="da-DK" smtClean="0">
                <a:cs typeface="+mj-cs"/>
              </a:rPr>
              <a:t>Bakterier</a:t>
            </a:r>
          </a:p>
        </p:txBody>
      </p:sp>
      <p:sp>
        <p:nvSpPr>
          <p:cNvPr id="6147" name="Rectangle 3"/>
          <p:cNvSpPr>
            <a:spLocks noGrp="1" noChangeArrowheads="1"/>
          </p:cNvSpPr>
          <p:nvPr>
            <p:ph type="body" idx="4294967295"/>
          </p:nvPr>
        </p:nvSpPr>
        <p:spPr>
          <a:xfrm>
            <a:off x="457200" y="1600200"/>
            <a:ext cx="5330825" cy="4524375"/>
          </a:xfrm>
        </p:spPr>
        <p:txBody>
          <a:bodyPr/>
          <a:lstStyle/>
          <a:p>
            <a:pPr eaLnBrk="1" hangingPunct="1"/>
            <a:r>
              <a:rPr lang="da-DK" altLang="da-DK" smtClean="0">
                <a:ea typeface="ＭＳ Ｐゴシック" pitchFamily="34" charset="-128"/>
              </a:rPr>
              <a:t>Den ældste livsform på Jorden</a:t>
            </a:r>
          </a:p>
          <a:p>
            <a:pPr eaLnBrk="1" hangingPunct="1"/>
            <a:r>
              <a:rPr lang="da-DK" altLang="da-DK" smtClean="0">
                <a:ea typeface="ＭＳ Ｐゴシック" pitchFamily="34" charset="-128"/>
              </a:rPr>
              <a:t>Overlever under de mest ekstreme vilkår</a:t>
            </a:r>
          </a:p>
          <a:p>
            <a:pPr lvl="1" eaLnBrk="1" hangingPunct="1"/>
            <a:r>
              <a:rPr lang="da-DK" altLang="da-DK" smtClean="0">
                <a:ea typeface="ＭＳ Ｐゴシック" pitchFamily="34" charset="-128"/>
              </a:rPr>
              <a:t>pH</a:t>
            </a:r>
          </a:p>
          <a:p>
            <a:pPr lvl="1" eaLnBrk="1" hangingPunct="1"/>
            <a:r>
              <a:rPr lang="da-DK" altLang="da-DK" smtClean="0">
                <a:ea typeface="ＭＳ Ｐゴシック" pitchFamily="34" charset="-128"/>
              </a:rPr>
              <a:t>Temperatur</a:t>
            </a:r>
          </a:p>
          <a:p>
            <a:pPr lvl="1" eaLnBrk="1" hangingPunct="1"/>
            <a:r>
              <a:rPr lang="da-DK" altLang="da-DK" smtClean="0">
                <a:ea typeface="ＭＳ Ｐゴシック" pitchFamily="34" charset="-128"/>
              </a:rPr>
              <a:t>Saltkoncentration</a:t>
            </a:r>
          </a:p>
          <a:p>
            <a:pPr lvl="1" eaLnBrk="1" hangingPunct="1"/>
            <a:r>
              <a:rPr lang="da-DK" altLang="da-DK" smtClean="0">
                <a:ea typeface="ＭＳ Ｐゴシック" pitchFamily="34" charset="-128"/>
              </a:rPr>
              <a:t>Udtørring</a:t>
            </a:r>
          </a:p>
        </p:txBody>
      </p:sp>
      <p:pic>
        <p:nvPicPr>
          <p:cNvPr id="6148" name="Picture 7" descr="geysir_area_strokkur4"/>
          <p:cNvPicPr>
            <a:picLocks noChangeAspect="1" noChangeArrowheads="1"/>
          </p:cNvPicPr>
          <p:nvPr/>
        </p:nvPicPr>
        <p:blipFill>
          <a:blip r:embed="rId3">
            <a:extLst>
              <a:ext uri="{28A0092B-C50C-407E-A947-70E740481C1C}">
                <a14:useLocalDpi xmlns:a14="http://schemas.microsoft.com/office/drawing/2010/main" val="0"/>
              </a:ext>
            </a:extLst>
          </a:blip>
          <a:srcRect t="10249"/>
          <a:stretch>
            <a:fillRect/>
          </a:stretch>
        </p:blipFill>
        <p:spPr bwMode="auto">
          <a:xfrm>
            <a:off x="6227763" y="620713"/>
            <a:ext cx="2808287" cy="189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9" descr="gletcher"/>
          <p:cNvPicPr>
            <a:picLocks noChangeAspect="1" noChangeArrowheads="1"/>
          </p:cNvPicPr>
          <p:nvPr/>
        </p:nvPicPr>
        <p:blipFill>
          <a:blip r:embed="rId4">
            <a:extLst>
              <a:ext uri="{28A0092B-C50C-407E-A947-70E740481C1C}">
                <a14:useLocalDpi xmlns:a14="http://schemas.microsoft.com/office/drawing/2010/main" val="0"/>
              </a:ext>
            </a:extLst>
          </a:blip>
          <a:srcRect b="7234"/>
          <a:stretch>
            <a:fillRect/>
          </a:stretch>
        </p:blipFill>
        <p:spPr bwMode="auto">
          <a:xfrm>
            <a:off x="6227763" y="4427538"/>
            <a:ext cx="2808287" cy="1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1" descr="kilder_bl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7763" y="2565400"/>
            <a:ext cx="2809875"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Pladsholder til tekst 2"/>
          <p:cNvSpPr>
            <a:spLocks noGrp="1"/>
          </p:cNvSpPr>
          <p:nvPr>
            <p:ph type="body" sz="quarter" idx="4294967295"/>
          </p:nvPr>
        </p:nvSpPr>
        <p:spPr>
          <a:xfrm>
            <a:off x="468313" y="404813"/>
            <a:ext cx="8229600" cy="985837"/>
          </a:xfrm>
        </p:spPr>
        <p:txBody>
          <a:bodyPr/>
          <a:lstStyle/>
          <a:p>
            <a:pPr>
              <a:buFontTx/>
              <a:buNone/>
            </a:pPr>
            <a:r>
              <a:rPr lang="da-DK" altLang="da-DK" smtClean="0">
                <a:solidFill>
                  <a:srgbClr val="000000"/>
                </a:solidFill>
                <a:ea typeface="ＭＳ Ｐゴシック" pitchFamily="34" charset="-128"/>
              </a:rPr>
              <a:t>Perioperativ antibiotikaprofylakse</a:t>
            </a:r>
            <a:endParaRPr lang="en-GB" altLang="da-DK" smtClean="0">
              <a:solidFill>
                <a:srgbClr val="000000"/>
              </a:solidFill>
              <a:ea typeface="ＭＳ Ｐゴシック" pitchFamily="34" charset="-128"/>
            </a:endParaRPr>
          </a:p>
        </p:txBody>
      </p:sp>
      <p:pic>
        <p:nvPicPr>
          <p:cNvPr id="26627" name="Picture 2"/>
          <p:cNvPicPr>
            <a:picLocks noGrp="1" noChangeAspect="1" noChangeArrowheads="1"/>
          </p:cNvPicPr>
          <p:nvPr>
            <p:ph idx="4294967295"/>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538163" y="1485900"/>
            <a:ext cx="8067675" cy="4546600"/>
          </a:xfrm>
        </p:spPr>
      </p:pic>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mso4F16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5575" y="1773238"/>
            <a:ext cx="6337300" cy="45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5"/>
          <p:cNvSpPr txBox="1">
            <a:spLocks noChangeArrowheads="1"/>
          </p:cNvSpPr>
          <p:nvPr/>
        </p:nvSpPr>
        <p:spPr bwMode="auto">
          <a:xfrm>
            <a:off x="2051050" y="981075"/>
            <a:ext cx="27765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charset="0"/>
                <a:ea typeface="ＭＳ Ｐゴシック" pitchFamily="34" charset="-128"/>
              </a:defRPr>
            </a:lvl1pPr>
            <a:lvl2pPr marL="742950" indent="-285750" algn="l" eaLnBrk="0" hangingPunct="0">
              <a:spcBef>
                <a:spcPct val="20000"/>
              </a:spcBef>
              <a:buChar char="–"/>
              <a:defRPr sz="2800">
                <a:solidFill>
                  <a:schemeClr val="tx1"/>
                </a:solidFill>
                <a:latin typeface="Arial" charset="0"/>
                <a:ea typeface="ＭＳ Ｐゴシック" pitchFamily="34" charset="-128"/>
              </a:defRPr>
            </a:lvl2pPr>
            <a:lvl3pPr marL="1143000" indent="-228600" algn="l" eaLnBrk="0" hangingPunct="0">
              <a:spcBef>
                <a:spcPct val="20000"/>
              </a:spcBef>
              <a:buChar char="•"/>
              <a:defRPr sz="2400">
                <a:solidFill>
                  <a:schemeClr val="tx1"/>
                </a:solidFill>
                <a:latin typeface="Arial" charset="0"/>
                <a:ea typeface="ＭＳ Ｐゴシック" pitchFamily="34" charset="-128"/>
              </a:defRPr>
            </a:lvl3pPr>
            <a:lvl4pPr marL="1600200" indent="-228600" algn="l" eaLnBrk="0" hangingPunct="0">
              <a:spcBef>
                <a:spcPct val="20000"/>
              </a:spcBef>
              <a:buChar char="–"/>
              <a:defRPr sz="2000">
                <a:solidFill>
                  <a:schemeClr val="tx1"/>
                </a:solidFill>
                <a:latin typeface="Arial" charset="0"/>
                <a:ea typeface="ＭＳ Ｐゴシック" pitchFamily="34" charset="-128"/>
              </a:defRPr>
            </a:lvl4pPr>
            <a:lvl5pPr marL="2057400" indent="-228600" algn="l"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r>
              <a:rPr lang="da-DK" altLang="da-DK" sz="2800"/>
              <a:t>Antibiotika givet </a:t>
            </a:r>
          </a:p>
          <a:p>
            <a:pPr>
              <a:spcBef>
                <a:spcPct val="0"/>
              </a:spcBef>
              <a:buFontTx/>
              <a:buNone/>
            </a:pPr>
            <a:r>
              <a:rPr lang="da-DK" altLang="da-DK" sz="2800" b="1" i="1"/>
              <a:t>før </a:t>
            </a:r>
            <a:r>
              <a:rPr lang="da-DK" altLang="da-DK" sz="2800"/>
              <a:t>incision</a:t>
            </a:r>
          </a:p>
        </p:txBody>
      </p:sp>
      <p:sp>
        <p:nvSpPr>
          <p:cNvPr id="27652" name="Text Box 6"/>
          <p:cNvSpPr txBox="1">
            <a:spLocks noChangeArrowheads="1"/>
          </p:cNvSpPr>
          <p:nvPr/>
        </p:nvSpPr>
        <p:spPr bwMode="auto">
          <a:xfrm>
            <a:off x="5076825" y="981075"/>
            <a:ext cx="27765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charset="0"/>
                <a:ea typeface="ＭＳ Ｐゴシック" pitchFamily="34" charset="-128"/>
              </a:defRPr>
            </a:lvl1pPr>
            <a:lvl2pPr marL="742950" indent="-285750" algn="l" eaLnBrk="0" hangingPunct="0">
              <a:spcBef>
                <a:spcPct val="20000"/>
              </a:spcBef>
              <a:buChar char="–"/>
              <a:defRPr sz="2800">
                <a:solidFill>
                  <a:schemeClr val="tx1"/>
                </a:solidFill>
                <a:latin typeface="Arial" charset="0"/>
                <a:ea typeface="ＭＳ Ｐゴシック" pitchFamily="34" charset="-128"/>
              </a:defRPr>
            </a:lvl2pPr>
            <a:lvl3pPr marL="1143000" indent="-228600" algn="l" eaLnBrk="0" hangingPunct="0">
              <a:spcBef>
                <a:spcPct val="20000"/>
              </a:spcBef>
              <a:buChar char="•"/>
              <a:defRPr sz="2400">
                <a:solidFill>
                  <a:schemeClr val="tx1"/>
                </a:solidFill>
                <a:latin typeface="Arial" charset="0"/>
                <a:ea typeface="ＭＳ Ｐゴシック" pitchFamily="34" charset="-128"/>
              </a:defRPr>
            </a:lvl3pPr>
            <a:lvl4pPr marL="1600200" indent="-228600" algn="l" eaLnBrk="0" hangingPunct="0">
              <a:spcBef>
                <a:spcPct val="20000"/>
              </a:spcBef>
              <a:buChar char="–"/>
              <a:defRPr sz="2000">
                <a:solidFill>
                  <a:schemeClr val="tx1"/>
                </a:solidFill>
                <a:latin typeface="Arial" charset="0"/>
                <a:ea typeface="ＭＳ Ｐゴシック" pitchFamily="34" charset="-128"/>
              </a:defRPr>
            </a:lvl4pPr>
            <a:lvl5pPr marL="2057400" indent="-228600" algn="l"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r>
              <a:rPr lang="da-DK" altLang="da-DK" sz="2800"/>
              <a:t>Antibiotika givet </a:t>
            </a:r>
          </a:p>
          <a:p>
            <a:pPr>
              <a:spcBef>
                <a:spcPct val="0"/>
              </a:spcBef>
              <a:buFontTx/>
              <a:buNone/>
            </a:pPr>
            <a:r>
              <a:rPr lang="da-DK" altLang="da-DK" sz="2800" b="1" i="1"/>
              <a:t>efter</a:t>
            </a:r>
            <a:r>
              <a:rPr lang="da-DK" altLang="da-DK" sz="2800"/>
              <a:t> incision</a:t>
            </a:r>
          </a:p>
        </p:txBody>
      </p:sp>
      <p:sp>
        <p:nvSpPr>
          <p:cNvPr id="27653" name="Text Box 47"/>
          <p:cNvSpPr txBox="1">
            <a:spLocks noChangeArrowheads="1"/>
          </p:cNvSpPr>
          <p:nvPr/>
        </p:nvSpPr>
        <p:spPr bwMode="auto">
          <a:xfrm>
            <a:off x="7715250" y="6429375"/>
            <a:ext cx="1241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979488" eaLnBrk="0" hangingPunct="0">
              <a:spcBef>
                <a:spcPct val="20000"/>
              </a:spcBef>
              <a:buChar char="•"/>
              <a:defRPr sz="3200">
                <a:solidFill>
                  <a:schemeClr val="tx1"/>
                </a:solidFill>
                <a:latin typeface="Arial" charset="0"/>
                <a:ea typeface="ＭＳ Ｐゴシック" pitchFamily="34" charset="-128"/>
              </a:defRPr>
            </a:lvl1pPr>
            <a:lvl2pPr marL="742950" indent="-285750" algn="l" defTabSz="979488" eaLnBrk="0" hangingPunct="0">
              <a:spcBef>
                <a:spcPct val="20000"/>
              </a:spcBef>
              <a:buChar char="–"/>
              <a:defRPr sz="2800">
                <a:solidFill>
                  <a:schemeClr val="tx1"/>
                </a:solidFill>
                <a:latin typeface="Arial" charset="0"/>
                <a:ea typeface="ＭＳ Ｐゴシック" pitchFamily="34" charset="-128"/>
              </a:defRPr>
            </a:lvl2pPr>
            <a:lvl3pPr marL="1143000" indent="-228600" algn="l" defTabSz="979488" eaLnBrk="0" hangingPunct="0">
              <a:spcBef>
                <a:spcPct val="20000"/>
              </a:spcBef>
              <a:buChar char="•"/>
              <a:defRPr sz="2400">
                <a:solidFill>
                  <a:schemeClr val="tx1"/>
                </a:solidFill>
                <a:latin typeface="Arial" charset="0"/>
                <a:ea typeface="ＭＳ Ｐゴシック" pitchFamily="34" charset="-128"/>
              </a:defRPr>
            </a:lvl3pPr>
            <a:lvl4pPr marL="1600200" indent="-228600" algn="l" defTabSz="979488" eaLnBrk="0" hangingPunct="0">
              <a:spcBef>
                <a:spcPct val="20000"/>
              </a:spcBef>
              <a:buChar char="–"/>
              <a:defRPr sz="2000">
                <a:solidFill>
                  <a:schemeClr val="tx1"/>
                </a:solidFill>
                <a:latin typeface="Arial" charset="0"/>
                <a:ea typeface="ＭＳ Ｐゴシック" pitchFamily="34" charset="-128"/>
              </a:defRPr>
            </a:lvl4pPr>
            <a:lvl5pPr marL="2057400" indent="-228600" algn="l" defTabSz="979488" eaLnBrk="0" hangingPunct="0">
              <a:spcBef>
                <a:spcPct val="20000"/>
              </a:spcBef>
              <a:buChar char="»"/>
              <a:defRPr sz="2000">
                <a:solidFill>
                  <a:schemeClr val="tx1"/>
                </a:solidFill>
                <a:latin typeface="Arial" charset="0"/>
                <a:ea typeface="ＭＳ Ｐゴシック" pitchFamily="34" charset="-128"/>
              </a:defRPr>
            </a:lvl5pPr>
            <a:lvl6pPr marL="2514600" indent="-228600" defTabSz="979488"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defTabSz="979488"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defTabSz="979488"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defTabSz="979488"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r>
              <a:rPr lang="da-DK" altLang="da-DK" sz="1200" i="1">
                <a:latin typeface="Times New Roman" pitchFamily="18" charset="0"/>
              </a:rPr>
              <a:t>© Jens K. Møller</a:t>
            </a: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2"/>
          <a:srcRect/>
          <a:stretch>
            <a:fillRect/>
          </a:stretch>
        </p:blipFill>
        <p:spPr bwMode="auto">
          <a:xfrm>
            <a:off x="0" y="0"/>
            <a:ext cx="48164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0033"/>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Billede 258"/>
          <p:cNvPicPr>
            <a:picLocks noChangeAspect="1" noChangeArrowheads="1"/>
          </p:cNvPicPr>
          <p:nvPr/>
        </p:nvPicPr>
        <p:blipFill>
          <a:blip r:embed="rId3">
            <a:extLst>
              <a:ext uri="{28A0092B-C50C-407E-A947-70E740481C1C}">
                <a14:useLocalDpi xmlns:a14="http://schemas.microsoft.com/office/drawing/2010/main" val="0"/>
              </a:ext>
            </a:extLst>
          </a:blip>
          <a:srcRect b="86671"/>
          <a:stretch>
            <a:fillRect/>
          </a:stretch>
        </p:blipFill>
        <p:spPr bwMode="auto">
          <a:xfrm>
            <a:off x="179388" y="260350"/>
            <a:ext cx="684053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Billede 258"/>
          <p:cNvPicPr>
            <a:picLocks noChangeAspect="1" noChangeArrowheads="1"/>
          </p:cNvPicPr>
          <p:nvPr/>
        </p:nvPicPr>
        <p:blipFill>
          <a:blip r:embed="rId3">
            <a:extLst>
              <a:ext uri="{28A0092B-C50C-407E-A947-70E740481C1C}">
                <a14:useLocalDpi xmlns:a14="http://schemas.microsoft.com/office/drawing/2010/main" val="0"/>
              </a:ext>
            </a:extLst>
          </a:blip>
          <a:srcRect l="5447" t="37827"/>
          <a:stretch>
            <a:fillRect/>
          </a:stretch>
        </p:blipFill>
        <p:spPr bwMode="auto">
          <a:xfrm>
            <a:off x="179388" y="1331913"/>
            <a:ext cx="8297862" cy="548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6" name="Picture 4"/>
          <p:cNvPicPr>
            <a:picLocks noChangeAspect="1" noChangeArrowheads="1"/>
          </p:cNvPicPr>
          <p:nvPr/>
        </p:nvPicPr>
        <p:blipFill>
          <a:blip r:embed="rId2"/>
          <a:srcRect/>
          <a:stretch>
            <a:fillRect/>
          </a:stretch>
        </p:blipFill>
        <p:spPr bwMode="auto">
          <a:xfrm>
            <a:off x="395288" y="0"/>
            <a:ext cx="8424862" cy="6854825"/>
          </a:xfrm>
          <a:prstGeom prst="rect">
            <a:avLst/>
          </a:prstGeom>
          <a:noFill/>
          <a:ln w="952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5237" name="Rectangle 5"/>
          <p:cNvSpPr>
            <a:spLocks noChangeArrowheads="1"/>
          </p:cNvSpPr>
          <p:nvPr/>
        </p:nvSpPr>
        <p:spPr bwMode="auto">
          <a:xfrm>
            <a:off x="3492500" y="2997200"/>
            <a:ext cx="4175125" cy="360363"/>
          </a:xfrm>
          <a:prstGeom prst="rect">
            <a:avLst/>
          </a:prstGeom>
          <a:noFill/>
          <a:ln w="952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95238" name="Rectangle 6"/>
          <p:cNvSpPr>
            <a:spLocks noChangeArrowheads="1"/>
          </p:cNvSpPr>
          <p:nvPr/>
        </p:nvSpPr>
        <p:spPr bwMode="auto">
          <a:xfrm>
            <a:off x="1258888" y="4797425"/>
            <a:ext cx="7200900" cy="719138"/>
          </a:xfrm>
          <a:prstGeom prst="rect">
            <a:avLst/>
          </a:prstGeom>
          <a:noFill/>
          <a:ln w="952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95239" name="Rectangle 7"/>
          <p:cNvSpPr>
            <a:spLocks noChangeArrowheads="1"/>
          </p:cNvSpPr>
          <p:nvPr/>
        </p:nvSpPr>
        <p:spPr bwMode="auto">
          <a:xfrm>
            <a:off x="1187450" y="1628775"/>
            <a:ext cx="7272338" cy="1223963"/>
          </a:xfrm>
          <a:prstGeom prst="rect">
            <a:avLst/>
          </a:prstGeom>
          <a:noFill/>
          <a:ln w="952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95240" name="Rectangle 8"/>
          <p:cNvSpPr>
            <a:spLocks noChangeArrowheads="1"/>
          </p:cNvSpPr>
          <p:nvPr/>
        </p:nvSpPr>
        <p:spPr bwMode="auto">
          <a:xfrm>
            <a:off x="1258888" y="4005263"/>
            <a:ext cx="7200900" cy="647700"/>
          </a:xfrm>
          <a:prstGeom prst="rect">
            <a:avLst/>
          </a:prstGeom>
          <a:noFill/>
          <a:ln w="952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7" descr="antibioticresistance_c626p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549275"/>
            <a:ext cx="7704137" cy="588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da-DK" altLang="da-DK" smtClean="0">
                <a:ea typeface="ＭＳ Ｐゴシック" pitchFamily="34" charset="-128"/>
              </a:rPr>
              <a:t>Budskabet</a:t>
            </a:r>
          </a:p>
        </p:txBody>
      </p:sp>
      <p:sp>
        <p:nvSpPr>
          <p:cNvPr id="32771" name="Rectangle 3"/>
          <p:cNvSpPr>
            <a:spLocks noGrp="1" noChangeArrowheads="1"/>
          </p:cNvSpPr>
          <p:nvPr>
            <p:ph type="body" idx="1"/>
          </p:nvPr>
        </p:nvSpPr>
        <p:spPr>
          <a:xfrm>
            <a:off x="179388" y="1341438"/>
            <a:ext cx="8785225" cy="5040312"/>
          </a:xfrm>
        </p:spPr>
        <p:txBody>
          <a:bodyPr/>
          <a:lstStyle/>
          <a:p>
            <a:pPr eaLnBrk="1" hangingPunct="1">
              <a:lnSpc>
                <a:spcPct val="90000"/>
              </a:lnSpc>
            </a:pPr>
            <a:r>
              <a:rPr lang="da-DK" altLang="da-DK" smtClean="0">
                <a:ea typeface="ＭＳ Ｐゴシック" pitchFamily="34" charset="-128"/>
              </a:rPr>
              <a:t>Bakterierne vil og skal altid være her, og de vil udvikle resistens overfor alle de stoffer, vi kan finde på.</a:t>
            </a:r>
          </a:p>
          <a:p>
            <a:pPr eaLnBrk="1" hangingPunct="1">
              <a:lnSpc>
                <a:spcPct val="90000"/>
              </a:lnSpc>
            </a:pPr>
            <a:endParaRPr lang="da-DK" altLang="da-DK" smtClean="0">
              <a:ea typeface="ＭＳ Ｐゴシック" pitchFamily="34" charset="-128"/>
            </a:endParaRPr>
          </a:p>
          <a:p>
            <a:pPr eaLnBrk="1" hangingPunct="1">
              <a:lnSpc>
                <a:spcPct val="90000"/>
              </a:lnSpc>
            </a:pPr>
            <a:r>
              <a:rPr lang="da-DK" altLang="da-DK" smtClean="0">
                <a:ea typeface="ＭＳ Ｐゴシック" pitchFamily="34" charset="-128"/>
              </a:rPr>
              <a:t>Vi får IKKE færre infektioner, selv om vi bruger mere antibiotika. </a:t>
            </a:r>
            <a:r>
              <a:rPr lang="da-DK" altLang="da-DK" u="sng" smtClean="0">
                <a:ea typeface="ＭＳ Ｐゴシック" pitchFamily="34" charset="-128"/>
              </a:rPr>
              <a:t>Tværtimod</a:t>
            </a:r>
            <a:r>
              <a:rPr lang="da-DK" altLang="da-DK" smtClean="0">
                <a:ea typeface="ＭＳ Ｐゴシック" pitchFamily="34" charset="-128"/>
              </a:rPr>
              <a:t>.</a:t>
            </a:r>
          </a:p>
          <a:p>
            <a:pPr algn="ctr" eaLnBrk="1" hangingPunct="1">
              <a:lnSpc>
                <a:spcPct val="90000"/>
              </a:lnSpc>
              <a:buFontTx/>
              <a:buNone/>
            </a:pPr>
            <a:r>
              <a:rPr lang="da-DK" altLang="da-DK" sz="2400" smtClean="0">
                <a:ea typeface="ＭＳ Ｐゴシック" pitchFamily="34" charset="-128"/>
              </a:rPr>
              <a:t>(De bliver bare sværere at behandle)</a:t>
            </a:r>
          </a:p>
          <a:p>
            <a:pPr eaLnBrk="1" hangingPunct="1">
              <a:lnSpc>
                <a:spcPct val="90000"/>
              </a:lnSpc>
            </a:pPr>
            <a:endParaRPr lang="da-DK" altLang="da-DK" sz="2000" smtClean="0">
              <a:ea typeface="ＭＳ Ｐゴシック" pitchFamily="34" charset="-128"/>
            </a:endParaRPr>
          </a:p>
          <a:p>
            <a:pPr eaLnBrk="1" hangingPunct="1">
              <a:lnSpc>
                <a:spcPct val="90000"/>
              </a:lnSpc>
            </a:pPr>
            <a:r>
              <a:rPr lang="da-DK" altLang="da-DK" smtClean="0">
                <a:ea typeface="ＭＳ Ｐゴシック" pitchFamily="34" charset="-128"/>
              </a:rPr>
              <a:t>Resistensudvikling kan kun begrænses ved at begrænse antibiotikaforbruget.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p:cNvPicPr>
          <p:nvPr/>
        </p:nvPicPr>
        <p:blipFill>
          <a:blip r:embed="rId3">
            <a:lum bright="60000" contrast="-58000"/>
            <a:extLst>
              <a:ext uri="{28A0092B-C50C-407E-A947-70E740481C1C}">
                <a14:useLocalDpi xmlns:a14="http://schemas.microsoft.com/office/drawing/2010/main" val="0"/>
              </a:ext>
            </a:extLst>
          </a:blip>
          <a:srcRect b="22774"/>
          <a:stretch>
            <a:fillRect/>
          </a:stretch>
        </p:blipFill>
        <p:spPr bwMode="auto">
          <a:xfrm>
            <a:off x="-158750" y="549275"/>
            <a:ext cx="9356725" cy="6408738"/>
          </a:xfrm>
          <a:prstGeom prst="rect">
            <a:avLst/>
          </a:prstGeom>
          <a:noFill/>
          <a:ln>
            <a:noFill/>
          </a:ln>
          <a:extLst>
            <a:ext uri="{909E8E84-426E-40DD-AFC4-6F175D3DCCD1}">
              <a14:hiddenFill xmlns:a14="http://schemas.microsoft.com/office/drawing/2010/main">
                <a:solidFill>
                  <a:srgbClr val="FFFFFF">
                    <a:alpha val="34117"/>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p:cNvSpPr>
            <a:spLocks noGrp="1" noChangeArrowheads="1"/>
          </p:cNvSpPr>
          <p:nvPr>
            <p:ph type="title"/>
          </p:nvPr>
        </p:nvSpPr>
        <p:spPr/>
        <p:txBody>
          <a:bodyPr/>
          <a:lstStyle/>
          <a:p>
            <a:r>
              <a:rPr lang="da-DK" altLang="da-DK" smtClean="0">
                <a:ea typeface="ＭＳ Ｐゴシック" pitchFamily="34" charset="-128"/>
              </a:rPr>
              <a:t>Mikrobiota</a:t>
            </a:r>
          </a:p>
        </p:txBody>
      </p:sp>
      <p:sp>
        <p:nvSpPr>
          <p:cNvPr id="7172" name="Rectangle 3"/>
          <p:cNvSpPr>
            <a:spLocks noGrp="1" noChangeArrowheads="1"/>
          </p:cNvSpPr>
          <p:nvPr>
            <p:ph type="body" idx="1"/>
          </p:nvPr>
        </p:nvSpPr>
        <p:spPr/>
        <p:txBody>
          <a:bodyPr/>
          <a:lstStyle/>
          <a:p>
            <a:r>
              <a:rPr lang="da-DK" altLang="da-DK" dirty="0" smtClean="0">
                <a:ea typeface="ＭＳ Ｐゴシック" pitchFamily="34" charset="-128"/>
              </a:rPr>
              <a:t>mikroorganismer på og i kroppen</a:t>
            </a:r>
          </a:p>
          <a:p>
            <a:pPr lvl="1"/>
            <a:r>
              <a:rPr lang="da-DK" altLang="da-DK" dirty="0" smtClean="0">
                <a:ea typeface="ＭＳ Ｐゴシック" pitchFamily="34" charset="-128"/>
              </a:rPr>
              <a:t>Udgør </a:t>
            </a:r>
            <a:r>
              <a:rPr lang="da-DK" altLang="da-DK" dirty="0" smtClean="0">
                <a:ea typeface="ＭＳ Ｐゴシック" pitchFamily="34" charset="-128"/>
              </a:rPr>
              <a:t>&gt;100 </a:t>
            </a:r>
            <a:r>
              <a:rPr lang="da-DK" altLang="da-DK" dirty="0" smtClean="0">
                <a:ea typeface="ＭＳ Ｐゴシック" pitchFamily="34" charset="-128"/>
              </a:rPr>
              <a:t>x flere celler end kroppens humane celler</a:t>
            </a:r>
          </a:p>
          <a:p>
            <a:pPr lvl="1"/>
            <a:r>
              <a:rPr lang="da-DK" altLang="da-DK" dirty="0" smtClean="0">
                <a:ea typeface="ＭＳ Ｐゴシック" pitchFamily="34" charset="-128"/>
              </a:rPr>
              <a:t>&gt;1000 forskellige species</a:t>
            </a:r>
          </a:p>
          <a:p>
            <a:pPr lvl="2"/>
            <a:r>
              <a:rPr lang="da-DK" altLang="da-DK" dirty="0" smtClean="0">
                <a:ea typeface="ＭＳ Ｐゴシック" pitchFamily="34" charset="-128"/>
              </a:rPr>
              <a:t>biodiversitet</a:t>
            </a:r>
          </a:p>
          <a:p>
            <a:pPr lvl="1"/>
            <a:r>
              <a:rPr lang="da-DK" altLang="da-DK" dirty="0" smtClean="0">
                <a:ea typeface="ＭＳ Ｐゴシック" pitchFamily="34" charset="-128"/>
              </a:rPr>
              <a:t>Beskytter mod kolonisation og infektion med nye mikroorganismer</a:t>
            </a:r>
          </a:p>
          <a:p>
            <a:pPr lvl="1"/>
            <a:r>
              <a:rPr lang="da-DK" altLang="da-DK" dirty="0" smtClean="0">
                <a:ea typeface="ＭＳ Ｐゴシック" pitchFamily="34" charset="-128"/>
              </a:rPr>
              <a:t>Symbiose</a:t>
            </a:r>
          </a:p>
          <a:p>
            <a:pPr lvl="1"/>
            <a:r>
              <a:rPr lang="da-DK" altLang="da-DK" dirty="0" smtClean="0">
                <a:ea typeface="ＭＳ Ｐゴシック" pitchFamily="34" charset="-128"/>
              </a:rPr>
              <a:t>”Mavehjernen”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p:txBody>
          <a:bodyPr/>
          <a:lstStyle/>
          <a:p>
            <a:endParaRPr lang="da-DK" altLang="da-DK" smtClean="0">
              <a:ea typeface="ＭＳ Ｐゴシック" pitchFamily="34" charset="-128"/>
            </a:endParaRPr>
          </a:p>
        </p:txBody>
      </p:sp>
      <p:pic>
        <p:nvPicPr>
          <p:cNvPr id="8195" name="Pladsholder til indhold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3988" y="115888"/>
            <a:ext cx="8836025" cy="6627812"/>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idx="4294967295"/>
          </p:nvPr>
        </p:nvSpPr>
        <p:spPr>
          <a:xfrm>
            <a:off x="0" y="549275"/>
            <a:ext cx="9144000" cy="792163"/>
          </a:xfrm>
        </p:spPr>
        <p:txBody>
          <a:bodyPr/>
          <a:lstStyle/>
          <a:p>
            <a:pPr eaLnBrk="1" hangingPunct="1">
              <a:defRPr/>
            </a:pPr>
            <a:r>
              <a:rPr lang="da-DK" smtClean="0">
                <a:cs typeface="+mj-cs"/>
              </a:rPr>
              <a:t>Bakterier og resistens</a:t>
            </a:r>
          </a:p>
        </p:txBody>
      </p:sp>
      <p:sp>
        <p:nvSpPr>
          <p:cNvPr id="9219" name="Rectangle 3"/>
          <p:cNvSpPr>
            <a:spLocks noGrp="1" noChangeArrowheads="1"/>
          </p:cNvSpPr>
          <p:nvPr>
            <p:ph type="body" idx="4294967295"/>
          </p:nvPr>
        </p:nvSpPr>
        <p:spPr>
          <a:xfrm>
            <a:off x="468313" y="1844675"/>
            <a:ext cx="8229600" cy="4525963"/>
          </a:xfrm>
        </p:spPr>
        <p:txBody>
          <a:bodyPr/>
          <a:lstStyle/>
          <a:p>
            <a:pPr eaLnBrk="1" hangingPunct="1"/>
            <a:r>
              <a:rPr lang="da-DK" altLang="da-DK" smtClean="0">
                <a:ea typeface="ＭＳ Ｐゴシック" pitchFamily="34" charset="-128"/>
              </a:rPr>
              <a:t>Menneske-generation: 20 år </a:t>
            </a:r>
          </a:p>
          <a:p>
            <a:pPr eaLnBrk="1" hangingPunct="1"/>
            <a:r>
              <a:rPr lang="da-DK" altLang="da-DK" smtClean="0">
                <a:ea typeface="ＭＳ Ｐゴシック" pitchFamily="34" charset="-128"/>
              </a:rPr>
              <a:t>Bakterie-generation: 20 min</a:t>
            </a:r>
          </a:p>
          <a:p>
            <a:pPr eaLnBrk="1" hangingPunct="1"/>
            <a:endParaRPr lang="da-DK" altLang="da-DK" sz="900" smtClean="0">
              <a:ea typeface="ＭＳ Ｐゴシック" pitchFamily="34" charset="-128"/>
            </a:endParaRPr>
          </a:p>
          <a:p>
            <a:pPr eaLnBrk="1" hangingPunct="1"/>
            <a:endParaRPr lang="da-DK" altLang="da-DK" sz="900" smtClean="0">
              <a:ea typeface="ＭＳ Ｐゴシック" pitchFamily="34" charset="-128"/>
            </a:endParaRPr>
          </a:p>
          <a:p>
            <a:pPr eaLnBrk="1" hangingPunct="1"/>
            <a:r>
              <a:rPr lang="da-DK" altLang="da-DK" smtClean="0">
                <a:ea typeface="ＭＳ Ｐゴシック" pitchFamily="34" charset="-128"/>
              </a:rPr>
              <a:t>Mutation: </a:t>
            </a:r>
            <a:r>
              <a:rPr lang="da-DK" altLang="da-DK" sz="2400" smtClean="0">
                <a:ea typeface="ＭＳ Ｐゴシック" pitchFamily="34" charset="-128"/>
              </a:rPr>
              <a:t>DNA-</a:t>
            </a:r>
            <a:r>
              <a:rPr lang="da-DK" altLang="en-US" sz="2400" smtClean="0">
                <a:ea typeface="ＭＳ Ｐゴシック" pitchFamily="34" charset="-128"/>
              </a:rPr>
              <a:t>”</a:t>
            </a:r>
            <a:r>
              <a:rPr lang="da-DK" altLang="da-DK" sz="2400" smtClean="0">
                <a:ea typeface="ＭＳ Ｐゴシック" pitchFamily="34" charset="-128"/>
              </a:rPr>
              <a:t>fejl</a:t>
            </a:r>
            <a:r>
              <a:rPr lang="da-DK" altLang="en-US" sz="2400" smtClean="0">
                <a:ea typeface="ＭＳ Ｐゴシック" pitchFamily="34" charset="-128"/>
              </a:rPr>
              <a:t>”</a:t>
            </a:r>
            <a:r>
              <a:rPr lang="da-DK" altLang="da-DK" sz="2400" smtClean="0">
                <a:ea typeface="ＭＳ Ｐゴシック" pitchFamily="34" charset="-128"/>
              </a:rPr>
              <a:t> ved formering</a:t>
            </a:r>
          </a:p>
          <a:p>
            <a:pPr eaLnBrk="1" hangingPunct="1"/>
            <a:r>
              <a:rPr lang="da-DK" altLang="da-DK" smtClean="0">
                <a:ea typeface="ＭＳ Ｐゴシック" pitchFamily="34" charset="-128"/>
              </a:rPr>
              <a:t>Udveksling af gener</a:t>
            </a:r>
          </a:p>
          <a:p>
            <a:pPr lvl="1" eaLnBrk="1" hangingPunct="1"/>
            <a:endParaRPr lang="da-DK" altLang="da-DK" smtClean="0">
              <a:ea typeface="ＭＳ Ｐゴシック" pitchFamily="34"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8"/>
          <p:cNvSpPr>
            <a:spLocks noGrp="1" noChangeArrowheads="1"/>
          </p:cNvSpPr>
          <p:nvPr>
            <p:ph type="title" idx="4294967295"/>
          </p:nvPr>
        </p:nvSpPr>
        <p:spPr>
          <a:xfrm>
            <a:off x="0" y="549275"/>
            <a:ext cx="9144000" cy="792163"/>
          </a:xfrm>
        </p:spPr>
        <p:txBody>
          <a:bodyPr/>
          <a:lstStyle/>
          <a:p>
            <a:pPr eaLnBrk="1" hangingPunct="1">
              <a:defRPr/>
            </a:pPr>
            <a:r>
              <a:rPr lang="da-DK" smtClean="0">
                <a:cs typeface="+mj-cs"/>
              </a:rPr>
              <a:t>Bakterier og resistens</a:t>
            </a:r>
          </a:p>
        </p:txBody>
      </p:sp>
      <p:sp>
        <p:nvSpPr>
          <p:cNvPr id="10243" name="Rectangle 10"/>
          <p:cNvSpPr>
            <a:spLocks noGrp="1" noChangeArrowheads="1"/>
          </p:cNvSpPr>
          <p:nvPr>
            <p:ph type="body" sz="half" idx="4294967295"/>
          </p:nvPr>
        </p:nvSpPr>
        <p:spPr>
          <a:xfrm>
            <a:off x="0" y="1341438"/>
            <a:ext cx="2700338" cy="4813300"/>
          </a:xfrm>
        </p:spPr>
        <p:txBody>
          <a:bodyPr/>
          <a:lstStyle/>
          <a:p>
            <a:pPr eaLnBrk="1" hangingPunct="1">
              <a:buFont typeface="Times New Roman" pitchFamily="18" charset="0"/>
              <a:buChar char="•"/>
            </a:pPr>
            <a:r>
              <a:rPr lang="da-DK" altLang="da-DK" sz="2400" smtClean="0">
                <a:ea typeface="ＭＳ Ｐゴシック" pitchFamily="34" charset="-128"/>
              </a:rPr>
              <a:t>Udveksling af gener</a:t>
            </a:r>
          </a:p>
          <a:p>
            <a:pPr lvl="1" eaLnBrk="1" hangingPunct="1">
              <a:buFont typeface="Times New Roman" pitchFamily="18" charset="0"/>
              <a:buChar char="–"/>
            </a:pPr>
            <a:r>
              <a:rPr lang="da-DK" altLang="da-DK" sz="2000" smtClean="0">
                <a:ea typeface="ＭＳ Ｐゴシック" pitchFamily="34" charset="-128"/>
              </a:rPr>
              <a:t>Optagelse af </a:t>
            </a:r>
            <a:r>
              <a:rPr lang="da-DK" altLang="da-DK" sz="2000" u="sng" smtClean="0">
                <a:ea typeface="ＭＳ Ｐゴシック" pitchFamily="34" charset="-128"/>
              </a:rPr>
              <a:t>frit DNA</a:t>
            </a:r>
            <a:r>
              <a:rPr lang="da-DK" altLang="da-DK" sz="2000" smtClean="0">
                <a:ea typeface="ＭＳ Ｐゴシック" pitchFamily="34" charset="-128"/>
              </a:rPr>
              <a:t> fra døde bakterier</a:t>
            </a:r>
          </a:p>
          <a:p>
            <a:pPr lvl="1" eaLnBrk="1" hangingPunct="1">
              <a:buFont typeface="Times New Roman" pitchFamily="18" charset="0"/>
              <a:buChar char="–"/>
            </a:pPr>
            <a:r>
              <a:rPr lang="da-DK" altLang="da-DK" sz="2000" smtClean="0">
                <a:ea typeface="ＭＳ Ｐゴシック" pitchFamily="34" charset="-128"/>
              </a:rPr>
              <a:t>Bakteriofager =</a:t>
            </a:r>
            <a:r>
              <a:rPr lang="da-DK" altLang="en-US" sz="2000" smtClean="0">
                <a:ea typeface="ＭＳ Ｐゴシック" pitchFamily="34" charset="-128"/>
              </a:rPr>
              <a:t>”</a:t>
            </a:r>
            <a:r>
              <a:rPr lang="da-DK" altLang="da-DK" sz="2000" smtClean="0">
                <a:ea typeface="ＭＳ Ｐゴシック" pitchFamily="34" charset="-128"/>
              </a:rPr>
              <a:t>bakterievirus</a:t>
            </a:r>
            <a:r>
              <a:rPr lang="da-DK" altLang="en-US" sz="2000" smtClean="0">
                <a:ea typeface="ＭＳ Ｐゴシック" pitchFamily="34" charset="-128"/>
              </a:rPr>
              <a:t>”</a:t>
            </a:r>
            <a:endParaRPr lang="da-DK" altLang="da-DK" sz="2000" smtClean="0">
              <a:ea typeface="ＭＳ Ｐゴシック" pitchFamily="34" charset="-128"/>
            </a:endParaRPr>
          </a:p>
          <a:p>
            <a:pPr lvl="1" eaLnBrk="1" hangingPunct="1">
              <a:buFont typeface="Times New Roman" pitchFamily="18" charset="0"/>
              <a:buChar char="–"/>
            </a:pPr>
            <a:r>
              <a:rPr lang="da-DK" altLang="da-DK" sz="2000" smtClean="0">
                <a:ea typeface="ＭＳ Ｐゴシック" pitchFamily="34" charset="-128"/>
              </a:rPr>
              <a:t>Fra én levende bakterie til en anden</a:t>
            </a:r>
          </a:p>
          <a:p>
            <a:pPr eaLnBrk="1" hangingPunct="1">
              <a:buFont typeface="Times New Roman" pitchFamily="18" charset="0"/>
              <a:buChar char="•"/>
            </a:pPr>
            <a:r>
              <a:rPr lang="da-DK" altLang="da-DK" sz="2400" smtClean="0">
                <a:ea typeface="ＭＳ Ｐゴシック" pitchFamily="34" charset="-128"/>
              </a:rPr>
              <a:t>Resistens-</a:t>
            </a:r>
            <a:r>
              <a:rPr lang="da-DK" altLang="en-US" sz="2400" smtClean="0">
                <a:ea typeface="ＭＳ Ｐゴシック" pitchFamily="34" charset="-128"/>
              </a:rPr>
              <a:t>”</a:t>
            </a:r>
            <a:r>
              <a:rPr lang="da-DK" altLang="da-DK" sz="2400" smtClean="0">
                <a:ea typeface="ＭＳ Ｐゴシック" pitchFamily="34" charset="-128"/>
              </a:rPr>
              <a:t>pakke</a:t>
            </a:r>
            <a:r>
              <a:rPr lang="da-DK" altLang="en-US" sz="2400" smtClean="0">
                <a:ea typeface="ＭＳ Ｐゴシック" pitchFamily="34" charset="-128"/>
              </a:rPr>
              <a:t>”</a:t>
            </a:r>
            <a:endParaRPr lang="da-DK" altLang="da-DK" sz="2400" smtClean="0">
              <a:ea typeface="ＭＳ Ｐゴシック" pitchFamily="34" charset="-128"/>
            </a:endParaRPr>
          </a:p>
        </p:txBody>
      </p:sp>
      <p:pic>
        <p:nvPicPr>
          <p:cNvPr id="10244" name="Picture 12" descr="Imag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1341438"/>
            <a:ext cx="6443662" cy="50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14" descr="bacteriaconjugationajc1flickrcrop-fu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3355975"/>
            <a:ext cx="3024187"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Line 16"/>
          <p:cNvSpPr>
            <a:spLocks noChangeShapeType="1"/>
          </p:cNvSpPr>
          <p:nvPr/>
        </p:nvSpPr>
        <p:spPr bwMode="auto">
          <a:xfrm>
            <a:off x="3635375" y="1844675"/>
            <a:ext cx="2952750" cy="0"/>
          </a:xfrm>
          <a:prstGeom prst="line">
            <a:avLst/>
          </a:prstGeom>
          <a:noFill/>
          <a:ln w="2857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da-DK"/>
          </a:p>
        </p:txBody>
      </p:sp>
      <p:sp>
        <p:nvSpPr>
          <p:cNvPr id="10247" name="Line 17"/>
          <p:cNvSpPr>
            <a:spLocks noChangeShapeType="1"/>
          </p:cNvSpPr>
          <p:nvPr/>
        </p:nvSpPr>
        <p:spPr bwMode="auto">
          <a:xfrm>
            <a:off x="3635375" y="2924175"/>
            <a:ext cx="2952750" cy="0"/>
          </a:xfrm>
          <a:prstGeom prst="line">
            <a:avLst/>
          </a:prstGeom>
          <a:noFill/>
          <a:ln w="2857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da-DK"/>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Picture 3"/>
          <p:cNvPicPr/>
          <p:nvPr/>
        </p:nvPicPr>
        <p:blipFill>
          <a:blip r:embed="rId3"/>
          <a:stretch/>
        </p:blipFill>
        <p:spPr>
          <a:xfrm>
            <a:off x="1672824" y="3157658"/>
            <a:ext cx="1439598" cy="1602674"/>
          </a:xfrm>
          <a:prstGeom prst="rect">
            <a:avLst/>
          </a:prstGeom>
          <a:ln w="9360">
            <a:noFill/>
          </a:ln>
        </p:spPr>
      </p:pic>
      <p:sp>
        <p:nvSpPr>
          <p:cNvPr id="103" name="CustomShape 1"/>
          <p:cNvSpPr/>
          <p:nvPr/>
        </p:nvSpPr>
        <p:spPr>
          <a:xfrm>
            <a:off x="1450621" y="2571775"/>
            <a:ext cx="2161557" cy="272692"/>
          </a:xfrm>
          <a:prstGeom prst="rect">
            <a:avLst/>
          </a:prstGeom>
          <a:noFill/>
          <a:ln w="9360">
            <a:noFill/>
          </a:ln>
        </p:spPr>
        <p:style>
          <a:lnRef idx="0">
            <a:scrgbClr r="0" g="0" b="0"/>
          </a:lnRef>
          <a:fillRef idx="0">
            <a:scrgbClr r="0" g="0" b="0"/>
          </a:fillRef>
          <a:effectRef idx="0">
            <a:scrgbClr r="0" g="0" b="0"/>
          </a:effectRef>
          <a:fontRef idx="minor"/>
        </p:style>
        <p:txBody>
          <a:bodyPr wrap="none" lIns="67498" tIns="33749" rIns="67498" bIns="33749"/>
          <a:lstStyle/>
          <a:p>
            <a:pPr>
              <a:lnSpc>
                <a:spcPct val="100000"/>
              </a:lnSpc>
            </a:pPr>
            <a:r>
              <a:rPr lang="da-DK" sz="1350" b="1" spc="-1">
                <a:latin typeface="Cambria"/>
                <a:ea typeface="ＭＳ Ｐゴシック"/>
              </a:rPr>
              <a:t>1/10.000.000 er resistent</a:t>
            </a:r>
            <a:endParaRPr lang="da-DK" sz="1350" spc="-1">
              <a:latin typeface="Arial"/>
            </a:endParaRPr>
          </a:p>
        </p:txBody>
      </p:sp>
      <p:pic>
        <p:nvPicPr>
          <p:cNvPr id="104" name="Picture 9"/>
          <p:cNvPicPr/>
          <p:nvPr/>
        </p:nvPicPr>
        <p:blipFill>
          <a:blip r:embed="rId4"/>
          <a:stretch/>
        </p:blipFill>
        <p:spPr>
          <a:xfrm>
            <a:off x="5730536" y="3392012"/>
            <a:ext cx="1680162" cy="1237104"/>
          </a:xfrm>
          <a:prstGeom prst="rect">
            <a:avLst/>
          </a:prstGeom>
          <a:ln w="9360">
            <a:noFill/>
          </a:ln>
        </p:spPr>
      </p:pic>
      <p:sp>
        <p:nvSpPr>
          <p:cNvPr id="105" name="Line 2"/>
          <p:cNvSpPr/>
          <p:nvPr/>
        </p:nvSpPr>
        <p:spPr>
          <a:xfrm>
            <a:off x="4758835" y="4020553"/>
            <a:ext cx="571303" cy="270"/>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
        <p:nvSpPr>
          <p:cNvPr id="106" name="CustomShape 3"/>
          <p:cNvSpPr/>
          <p:nvPr/>
        </p:nvSpPr>
        <p:spPr>
          <a:xfrm>
            <a:off x="5994589" y="2571775"/>
            <a:ext cx="1772769" cy="478426"/>
          </a:xfrm>
          <a:prstGeom prst="rect">
            <a:avLst/>
          </a:prstGeom>
          <a:noFill/>
          <a:ln w="9360">
            <a:noFill/>
          </a:ln>
        </p:spPr>
        <p:style>
          <a:lnRef idx="0">
            <a:scrgbClr r="0" g="0" b="0"/>
          </a:lnRef>
          <a:fillRef idx="0">
            <a:scrgbClr r="0" g="0" b="0"/>
          </a:fillRef>
          <a:effectRef idx="0">
            <a:scrgbClr r="0" g="0" b="0"/>
          </a:effectRef>
          <a:fontRef idx="minor"/>
        </p:style>
        <p:txBody>
          <a:bodyPr wrap="none" lIns="67498" tIns="33749" rIns="67498" bIns="33749"/>
          <a:lstStyle/>
          <a:p>
            <a:pPr>
              <a:lnSpc>
                <a:spcPct val="100000"/>
              </a:lnSpc>
            </a:pPr>
            <a:r>
              <a:rPr lang="da-DK" sz="1350" b="1" spc="-1" dirty="0">
                <a:latin typeface="Cambria"/>
                <a:ea typeface="ＭＳ Ｐゴシック"/>
              </a:rPr>
              <a:t>Alle er resistente</a:t>
            </a:r>
            <a:endParaRPr lang="da-DK" sz="1350" spc="-1" dirty="0">
              <a:latin typeface="Arial"/>
            </a:endParaRPr>
          </a:p>
        </p:txBody>
      </p:sp>
      <p:pic>
        <p:nvPicPr>
          <p:cNvPr id="107" name="Picture 13"/>
          <p:cNvPicPr/>
          <p:nvPr/>
        </p:nvPicPr>
        <p:blipFill>
          <a:blip r:embed="rId5"/>
          <a:stretch/>
        </p:blipFill>
        <p:spPr>
          <a:xfrm>
            <a:off x="4530421" y="3926596"/>
            <a:ext cx="183595" cy="307251"/>
          </a:xfrm>
          <a:prstGeom prst="rect">
            <a:avLst/>
          </a:prstGeom>
          <a:ln w="9360">
            <a:noFill/>
          </a:ln>
        </p:spPr>
      </p:pic>
      <p:sp>
        <p:nvSpPr>
          <p:cNvPr id="108" name="Line 4"/>
          <p:cNvSpPr/>
          <p:nvPr/>
        </p:nvSpPr>
        <p:spPr>
          <a:xfrm>
            <a:off x="3615688" y="4040802"/>
            <a:ext cx="571573" cy="270"/>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
        <p:nvSpPr>
          <p:cNvPr id="109" name="CustomShape 5"/>
          <p:cNvSpPr/>
          <p:nvPr/>
        </p:nvSpPr>
        <p:spPr>
          <a:xfrm>
            <a:off x="3568574" y="3392821"/>
            <a:ext cx="1923695" cy="272692"/>
          </a:xfrm>
          <a:prstGeom prst="rect">
            <a:avLst/>
          </a:prstGeom>
          <a:noFill/>
          <a:ln w="9360">
            <a:noFill/>
          </a:ln>
        </p:spPr>
        <p:style>
          <a:lnRef idx="0">
            <a:scrgbClr r="0" g="0" b="0"/>
          </a:lnRef>
          <a:fillRef idx="0">
            <a:scrgbClr r="0" g="0" b="0"/>
          </a:fillRef>
          <a:effectRef idx="0">
            <a:scrgbClr r="0" g="0" b="0"/>
          </a:effectRef>
          <a:fontRef idx="minor"/>
        </p:style>
        <p:txBody>
          <a:bodyPr wrap="none" lIns="67498" tIns="33749" rIns="67498" bIns="33749"/>
          <a:lstStyle/>
          <a:p>
            <a:pPr>
              <a:lnSpc>
                <a:spcPct val="100000"/>
              </a:lnSpc>
            </a:pPr>
            <a:r>
              <a:rPr lang="da-DK" sz="1350" b="1" spc="-1" dirty="0">
                <a:latin typeface="Cambria"/>
                <a:ea typeface="ＭＳ Ｐゴシック"/>
              </a:rPr>
              <a:t>Antibiotikabehandling</a:t>
            </a:r>
            <a:endParaRPr lang="da-DK" sz="1350" spc="-1" dirty="0">
              <a:latin typeface="Arial"/>
            </a:endParaRPr>
          </a:p>
        </p:txBody>
      </p:sp>
      <p:sp>
        <p:nvSpPr>
          <p:cNvPr id="110" name="CustomShape 6"/>
          <p:cNvSpPr/>
          <p:nvPr/>
        </p:nvSpPr>
        <p:spPr>
          <a:xfrm>
            <a:off x="323528" y="1214795"/>
            <a:ext cx="8640960" cy="670121"/>
          </a:xfrm>
          <a:prstGeom prst="rect">
            <a:avLst/>
          </a:prstGeom>
          <a:noFill/>
          <a:ln>
            <a:noFill/>
          </a:ln>
        </p:spPr>
        <p:style>
          <a:lnRef idx="0">
            <a:scrgbClr r="0" g="0" b="0"/>
          </a:lnRef>
          <a:fillRef idx="0">
            <a:scrgbClr r="0" g="0" b="0"/>
          </a:fillRef>
          <a:effectRef idx="0">
            <a:scrgbClr r="0" g="0" b="0"/>
          </a:effectRef>
          <a:fontRef idx="minor"/>
        </p:style>
        <p:txBody>
          <a:bodyPr lIns="67768" tIns="33209" rIns="67768" bIns="33209" anchor="ctr"/>
          <a:lstStyle/>
          <a:p>
            <a:pPr algn="l">
              <a:lnSpc>
                <a:spcPct val="100000"/>
              </a:lnSpc>
            </a:pPr>
            <a:r>
              <a:rPr lang="da-DK" sz="4400" dirty="0">
                <a:solidFill>
                  <a:schemeClr val="tx2"/>
                </a:solidFill>
                <a:latin typeface="+mj-lt"/>
                <a:ea typeface="ＭＳ Ｐゴシック" charset="0"/>
                <a:cs typeface="+mj-cs"/>
              </a:rPr>
              <a:t>Selektion af resistente bakterier </a:t>
            </a:r>
          </a:p>
        </p:txBody>
      </p:sp>
      <p:sp>
        <p:nvSpPr>
          <p:cNvPr id="111" name="Line 7"/>
          <p:cNvSpPr/>
          <p:nvPr/>
        </p:nvSpPr>
        <p:spPr>
          <a:xfrm>
            <a:off x="1600196" y="1885725"/>
            <a:ext cx="5943338" cy="1350"/>
          </a:xfrm>
          <a:prstGeom prst="line">
            <a:avLst/>
          </a:prstGeom>
          <a:ln w="38160">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52239967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da-DK" altLang="da-DK" smtClean="0">
                <a:ea typeface="ＭＳ Ｐゴシック" pitchFamily="34" charset="-128"/>
              </a:rPr>
              <a:t>AB og resistens</a:t>
            </a:r>
          </a:p>
        </p:txBody>
      </p:sp>
      <p:pic>
        <p:nvPicPr>
          <p:cNvPr id="12291"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79388" y="1509713"/>
            <a:ext cx="8880475" cy="4708525"/>
          </a:xfrm>
          <a:noFill/>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2" name="Rectangle 5"/>
          <p:cNvSpPr>
            <a:spLocks noChangeArrowheads="1"/>
          </p:cNvSpPr>
          <p:nvPr/>
        </p:nvSpPr>
        <p:spPr bwMode="auto">
          <a:xfrm>
            <a:off x="4341813" y="5868988"/>
            <a:ext cx="4767262"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lgn="l" eaLnBrk="0" hangingPunct="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charset="0"/>
                <a:ea typeface="ＭＳ Ｐゴシック" pitchFamily="34" charset="-128"/>
              </a:defRPr>
            </a:lvl1pPr>
            <a:lvl2pPr marL="742950" indent="-285750" algn="l" eaLnBrk="0" hangingPunct="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charset="0"/>
                <a:ea typeface="ＭＳ Ｐゴシック" pitchFamily="34" charset="-128"/>
              </a:defRPr>
            </a:lvl2pPr>
            <a:lvl3pPr marL="1143000" indent="-228600" algn="l" eaLnBrk="0" hangingPunct="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pitchFamily="34" charset="-128"/>
              </a:defRPr>
            </a:lvl3pPr>
            <a:lvl4pPr marL="1600200" indent="-228600" algn="l" eaLnBrk="0" hangingPunct="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ea typeface="ＭＳ Ｐゴシック" pitchFamily="34" charset="-128"/>
              </a:defRPr>
            </a:lvl4pPr>
            <a:lvl5pPr marL="2057400" indent="-228600" algn="l" eaLnBrk="0" hangingPunct="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ea typeface="ＭＳ Ｐゴシック" pitchFamily="34" charset="-128"/>
              </a:defRPr>
            </a:lvl9pPr>
          </a:lstStyle>
          <a:p>
            <a:pPr algn="ctr" eaLnBrk="1" hangingPunct="1">
              <a:spcBef>
                <a:spcPct val="0"/>
              </a:spcBef>
              <a:buFontTx/>
              <a:buNone/>
            </a:pPr>
            <a:r>
              <a:rPr lang="da-DK" altLang="da-DK" sz="1800" i="1">
                <a:solidFill>
                  <a:srgbClr val="000000"/>
                </a:solidFill>
                <a:ea typeface="Arial Unicode MS" pitchFamily="34" charset="-128"/>
                <a:cs typeface="Arial Unicode MS" pitchFamily="34" charset="-128"/>
              </a:rPr>
              <a:t>Nature Chemical Biology</a:t>
            </a:r>
            <a:r>
              <a:rPr lang="da-DK" altLang="da-DK" sz="1800">
                <a:solidFill>
                  <a:srgbClr val="000000"/>
                </a:solidFill>
                <a:ea typeface="Arial Unicode MS" pitchFamily="34" charset="-128"/>
                <a:cs typeface="Arial Unicode MS" pitchFamily="34" charset="-128"/>
              </a:rPr>
              <a:t> </a:t>
            </a:r>
            <a:r>
              <a:rPr lang="da-DK" altLang="da-DK" sz="1800" b="1">
                <a:solidFill>
                  <a:srgbClr val="000000"/>
                </a:solidFill>
                <a:ea typeface="Arial Unicode MS" pitchFamily="34" charset="-128"/>
                <a:cs typeface="Arial Unicode MS" pitchFamily="34" charset="-128"/>
              </a:rPr>
              <a:t>3</a:t>
            </a:r>
            <a:r>
              <a:rPr lang="da-DK" altLang="da-DK" sz="1800">
                <a:solidFill>
                  <a:srgbClr val="000000"/>
                </a:solidFill>
                <a:ea typeface="Arial Unicode MS" pitchFamily="34" charset="-128"/>
                <a:cs typeface="Arial Unicode MS" pitchFamily="34" charset="-128"/>
              </a:rPr>
              <a:t>, 541 - 548 (2007) </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8&quot;&gt;&lt;property id=&quot;20148&quot; value=&quot;5&quot;/&gt;&lt;property id=&quot;20300&quot; value=&quot;Slide 2 - &amp;quot;Antibiotika og bakterier&amp;quot;&quot;/&gt;&lt;property id=&quot;20307&quot; value=&quot;444&quot;/&gt;&lt;/object&gt;&lt;object type=&quot;3&quot; unique_id=&quot;10009&quot;&gt;&lt;property id=&quot;20148&quot; value=&quot;5&quot;/&gt;&lt;property id=&quot;20300&quot; value=&quot;Slide 5&quot;/&gt;&lt;property id=&quot;20307&quot; value=&quot;445&quot;/&gt;&lt;/object&gt;&lt;object type=&quot;3&quot; unique_id=&quot;10035&quot;&gt;&lt;property id=&quot;20148&quot; value=&quot;5&quot;/&gt;&lt;property id=&quot;20300&quot; value=&quot;Slide 1 - &amp;quot;Antibiotikas betydning for hospitalserhvervede infektioner &amp;quot;&quot;/&gt;&lt;property id=&quot;20307&quot; value=&quot;258&quot;/&gt;&lt;/object&gt;&lt;object type=&quot;3&quot; unique_id=&quot;10039&quot;&gt;&lt;property id=&quot;20148&quot; value=&quot;5&quot;/&gt;&lt;property id=&quot;20300&quot; value=&quot;Slide 4 - &amp;quot;Mikrobiota&amp;quot;&quot;/&gt;&lt;property id=&quot;20307&quot; value=&quot;422&quot;/&gt;&lt;/object&gt;&lt;object type=&quot;3&quot; unique_id=&quot;10040&quot;&gt;&lt;property id=&quot;20148&quot; value=&quot;5&quot;/&gt;&lt;property id=&quot;20300&quot; value=&quot;Slide 3 - &amp;quot;Bakterier&amp;quot;&quot;/&gt;&lt;property id=&quot;20307&quot; value=&quot;430&quot;/&gt;&lt;/object&gt;&lt;object type=&quot;3&quot; unique_id=&quot;10041&quot;&gt;&lt;property id=&quot;20148&quot; value=&quot;5&quot;/&gt;&lt;property id=&quot;20300&quot; value=&quot;Slide 6 - &amp;quot;Bakterier og resistens&amp;quot;&quot;/&gt;&lt;property id=&quot;20307&quot; value=&quot;431&quot;/&gt;&lt;/object&gt;&lt;object type=&quot;3&quot; unique_id=&quot;10042&quot;&gt;&lt;property id=&quot;20148&quot; value=&quot;5&quot;/&gt;&lt;property id=&quot;20300&quot; value=&quot;Slide 8 - &amp;quot;Væksthastighed&amp;quot;&quot;/&gt;&lt;property id=&quot;20307&quot; value=&quot;432&quot;/&gt;&lt;/object&gt;&lt;object type=&quot;3&quot; unique_id=&quot;10045&quot;&gt;&lt;property id=&quot;20148&quot; value=&quot;5&quot;/&gt;&lt;property id=&quot;20300&quot; value=&quot;Slide 7 - &amp;quot;Bakterier og resistens&amp;quot;&quot;/&gt;&lt;property id=&quot;20307&quot; value=&quot;434&quot;/&gt;&lt;/object&gt;&lt;object type=&quot;3&quot; unique_id=&quot;10049&quot;&gt;&lt;property id=&quot;20148&quot; value=&quot;5&quot;/&gt;&lt;property id=&quot;20300&quot; value=&quot;Slide 27&quot;/&gt;&lt;property id=&quot;20307&quot; value=&quot;283&quot;/&gt;&lt;/object&gt;&lt;object type=&quot;3&quot; unique_id=&quot;10056&quot;&gt;&lt;property id=&quot;20148&quot; value=&quot;5&quot;/&gt;&lt;property id=&quot;20300&quot; value=&quot;Slide 31 - &amp;quot;Profylaktisk brug af antibiotika&amp;quot;&quot;/&gt;&lt;property id=&quot;20307&quot; value=&quot;346&quot;/&gt;&lt;/object&gt;&lt;object type=&quot;3&quot; unique_id=&quot;10057&quot;&gt;&lt;property id=&quot;20148&quot; value=&quot;5&quot;/&gt;&lt;property id=&quot;20300&quot; value=&quot;Slide 32 - &amp;quot;Infektionsprofylakse ved operationer&amp;quot;&quot;/&gt;&lt;property id=&quot;20307&quot; value=&quot;305&quot;/&gt;&lt;/object&gt;&lt;object type=&quot;3&quot; unique_id=&quot;10058&quot;&gt;&lt;property id=&quot;20148&quot; value=&quot;5&quot;/&gt;&lt;property id=&quot;20300&quot; value=&quot;Slide 33&quot;/&gt;&lt;property id=&quot;20307&quot; value=&quot;412&quot;/&gt;&lt;/object&gt;&lt;object type=&quot;3&quot; unique_id=&quot;10059&quot;&gt;&lt;property id=&quot;20148&quot; value=&quot;5&quot;/&gt;&lt;property id=&quot;20300&quot; value=&quot;Slide 34&quot;/&gt;&lt;property id=&quot;20307&quot; value=&quot;303&quot;/&gt;&lt;/object&gt;&lt;object type=&quot;3&quot; unique_id=&quot;10060&quot;&gt;&lt;property id=&quot;20148&quot; value=&quot;5&quot;/&gt;&lt;property id=&quot;20300&quot; value=&quot;Slide 35&quot;/&gt;&lt;property id=&quot;20307&quot; value=&quot;419&quot;/&gt;&lt;/object&gt;&lt;object type=&quot;3&quot; unique_id=&quot;10062&quot;&gt;&lt;property id=&quot;20148&quot; value=&quot;5&quot;/&gt;&lt;property id=&quot;20300&quot; value=&quot;Slide 37&quot;/&gt;&lt;property id=&quot;20307&quot; value=&quot;421&quot;/&gt;&lt;/object&gt;&lt;object type=&quot;3&quot; unique_id=&quot;10063&quot;&gt;&lt;property id=&quot;20148&quot; value=&quot;5&quot;/&gt;&lt;property id=&quot;20300&quot; value=&quot;Slide 38&quot;/&gt;&lt;property id=&quot;20307&quot; value=&quot;424&quot;/&gt;&lt;/object&gt;&lt;object type=&quot;3&quot; unique_id=&quot;10064&quot;&gt;&lt;property id=&quot;20148&quot; value=&quot;5&quot;/&gt;&lt;property id=&quot;20300&quot; value=&quot;Slide 39 - &amp;quot;Budskabet&amp;quot;&quot;/&gt;&lt;property id=&quot;20307&quot; value=&quot;417&quot;/&gt;&lt;/object&gt;&lt;object type=&quot;3&quot; unique_id=&quot;11315&quot;&gt;&lt;property id=&quot;20148&quot; value=&quot;5&quot;/&gt;&lt;property id=&quot;20300&quot; value=&quot;Slide 12 - &amp;quot;AB og resistens&amp;quot;&quot;/&gt;&lt;property id=&quot;20307&quot; value=&quot;450&quot;/&gt;&lt;/object&gt;&lt;object type=&quot;3&quot; unique_id=&quot;11316&quot;&gt;&lt;property id=&quot;20148&quot; value=&quot;5&quot;/&gt;&lt;property id=&quot;20300&quot; value=&quot;Slide 9 - &amp;quot;Resistensudvikling&amp;quot;&quot;/&gt;&lt;property id=&quot;20307&quot; value=&quot;447&quot;/&gt;&lt;/object&gt;&lt;object type=&quot;3&quot; unique_id=&quot;11317&quot;&gt;&lt;property id=&quot;20148&quot; value=&quot;5&quot;/&gt;&lt;property id=&quot;20300&quot; value=&quot;Slide 10 - &amp;quot;Resistensudvikling&amp;quot;&quot;/&gt;&lt;property id=&quot;20307&quot; value=&quot;448&quot;/&gt;&lt;/object&gt;&lt;object type=&quot;3&quot; unique_id=&quot;11318&quot;&gt;&lt;property id=&quot;20148&quot; value=&quot;5&quot;/&gt;&lt;property id=&quot;20300&quot; value=&quot;Slide 11 - &amp;quot;Resistensudvikling&amp;quot;&quot;/&gt;&lt;property id=&quot;20307&quot; value=&quot;449&quot;/&gt;&lt;/object&gt;&lt;object type=&quot;3&quot; unique_id=&quot;11319&quot;&gt;&lt;property id=&quot;20148&quot; value=&quot;5&quot;/&gt;&lt;property id=&quot;20300&quot; value=&quot;Slide 28 - &amp;quot;Resistensudvikling i patienten&amp;quot;&quot;/&gt;&lt;property id=&quot;20307&quot; value=&quot;451&quot;/&gt;&lt;/object&gt;&lt;object type=&quot;3&quot; unique_id=&quot;11320&quot;&gt;&lt;property id=&quot;20148&quot; value=&quot;5&quot;/&gt;&lt;property id=&quot;20300&quot; value=&quot;Slide 13 - &amp;quot;Forbrug af antibiotika&amp;quot;&quot;/&gt;&lt;property id=&quot;20307&quot; value=&quot;452&quot;/&gt;&lt;/object&gt;&lt;object type=&quot;3&quot; unique_id=&quot;11322&quot;&gt;&lt;property id=&quot;20148&quot; value=&quot;5&quot;/&gt;&lt;property id=&quot;20300&quot; value=&quot;Slide 14 - &amp;quot;Forbrug af antibiotika&amp;#x0D;&amp;#x0A;hospitaler&amp;quot;&quot;/&gt;&lt;property id=&quot;20307&quot; value=&quot;454&quot;/&gt;&lt;/object&gt;&lt;object type=&quot;3&quot; unique_id=&quot;11323&quot;&gt;&lt;property id=&quot;20148&quot; value=&quot;5&quot;/&gt;&lt;property id=&quot;20300&quot; value=&quot;Slide 26 - &amp;quot;Konsekvenserne&amp;quot;&quot;/&gt;&lt;property id=&quot;20307&quot; value=&quot;455&quot;/&gt;&lt;/object&gt;&lt;object type=&quot;3&quot; unique_id=&quot;11324&quot;&gt;&lt;property id=&quot;20148&quot; value=&quot;5&quot;/&gt;&lt;property id=&quot;20300&quot; value=&quot;Slide 30&quot;/&gt;&lt;property id=&quot;20307&quot; value=&quot;467&quot;/&gt;&lt;/object&gt;&lt;object type=&quot;3&quot; unique_id=&quot;11327&quot;&gt;&lt;property id=&quot;20148&quot; value=&quot;5&quot;/&gt;&lt;property id=&quot;20300&quot; value=&quot;Slide 36&quot;/&gt;&lt;property id=&quot;20307&quot; value=&quot;470&quot;/&gt;&lt;/object&gt;&lt;object type=&quot;3&quot; unique_id=&quot;24313&quot;&gt;&lt;property id=&quot;20148&quot; value=&quot;5&quot;/&gt;&lt;property id=&quot;20300&quot; value=&quot;Slide 15&quot;/&gt;&lt;property id=&quot;20307&quot; value=&quot;481&quot;/&gt;&lt;/object&gt;&lt;object type=&quot;3&quot; unique_id=&quot;24314&quot;&gt;&lt;property id=&quot;20148&quot; value=&quot;5&quot;/&gt;&lt;property id=&quot;20300&quot; value=&quot;Slide 16 - &amp;quot;MRSA&amp;quot;&quot;/&gt;&lt;property id=&quot;20307&quot; value=&quot;479&quot;/&gt;&lt;/object&gt;&lt;object type=&quot;3&quot; unique_id=&quot;24315&quot;&gt;&lt;property id=&quot;20148&quot; value=&quot;5&quot;/&gt;&lt;property id=&quot;20300&quot; value=&quot;Slide 17 - &amp;quot;Staphylococcus aureus&amp;quot;&quot;/&gt;&lt;property id=&quot;20307&quot; value=&quot;477&quot;/&gt;&lt;/object&gt;&lt;object type=&quot;3&quot; unique_id=&quot;24316&quot;&gt;&lt;property id=&quot;20148&quot; value=&quot;5&quot;/&gt;&lt;property id=&quot;20300&quot; value=&quot;Slide 18&quot;/&gt;&lt;property id=&quot;20307&quot; value=&quot;478&quot;/&gt;&lt;/object&gt;&lt;object type=&quot;3&quot; unique_id=&quot;24317&quot;&gt;&lt;property id=&quot;20148&quot; value=&quot;5&quot;/&gt;&lt;property id=&quot;20300&quot; value=&quot;Slide 19 - &amp;quot;Nye MRSA in RM 2010-17&amp;quot;&quot;/&gt;&lt;property id=&quot;20307&quot; value=&quot;480&quot;/&gt;&lt;/object&gt;&lt;object type=&quot;3&quot; unique_id=&quot;24318&quot;&gt;&lt;property id=&quot;20148&quot; value=&quot;5&quot;/&gt;&lt;property id=&quot;20300&quot; value=&quot;Slide 20&quot;/&gt;&lt;property id=&quot;20307&quot; value=&quot;471&quot;/&gt;&lt;/object&gt;&lt;object type=&quot;3&quot; unique_id=&quot;24319&quot;&gt;&lt;property id=&quot;20148&quot; value=&quot;5&quot;/&gt;&lt;property id=&quot;20300&quot; value=&quot;Slide 21&quot;/&gt;&lt;property id=&quot;20307&quot; value=&quot;472&quot;/&gt;&lt;/object&gt;&lt;object type=&quot;3&quot; unique_id=&quot;24320&quot;&gt;&lt;property id=&quot;20148&quot; value=&quot;5&quot;/&gt;&lt;property id=&quot;20300&quot; value=&quot;Slide 22&quot;/&gt;&lt;property id=&quot;20307&quot; value=&quot;473&quot;/&gt;&lt;/object&gt;&lt;object type=&quot;3&quot; unique_id=&quot;24321&quot;&gt;&lt;property id=&quot;20148&quot; value=&quot;5&quot;/&gt;&lt;property id=&quot;20300&quot; value=&quot;Slide 23&quot;/&gt;&lt;property id=&quot;20307&quot; value=&quot;474&quot;/&gt;&lt;/object&gt;&lt;object type=&quot;3&quot; unique_id=&quot;24322&quot;&gt;&lt;property id=&quot;20148&quot; value=&quot;5&quot;/&gt;&lt;property id=&quot;20300&quot; value=&quot;Slide 24&quot;/&gt;&lt;property id=&quot;20307&quot; value=&quot;475&quot;/&gt;&lt;/object&gt;&lt;object type=&quot;3&quot; unique_id=&quot;24323&quot;&gt;&lt;property id=&quot;20148&quot; value=&quot;5&quot;/&gt;&lt;property id=&quot;20300&quot; value=&quot;Slide 25&quot;/&gt;&lt;property id=&quot;20307&quot; value=&quot;476&quot;/&gt;&lt;/object&gt;&lt;object type=&quot;3&quot; unique_id=&quot;24324&quot;&gt;&lt;property id=&quot;20148&quot; value=&quot;5&quot;/&gt;&lt;property id=&quot;20300&quot; value=&quot;Slide 29 - &amp;quot;Resistensudvikling i patienten&amp;quot;&quot;/&gt;&lt;property id=&quot;20307&quot; value=&quot;482&quot;/&gt;&lt;/object&gt;&lt;/object&gt;&lt;/object&gt;&lt;/database&gt;"/>
  <p:tag name="SECTOMILLISECCONVERTED" val="1"/>
</p:tagLst>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a-DK"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a-DK"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2096</Words>
  <Application>Microsoft Office PowerPoint</Application>
  <PresentationFormat>Skærmshow (4:3)</PresentationFormat>
  <Paragraphs>260</Paragraphs>
  <Slides>36</Slides>
  <Notes>14</Notes>
  <HiddenSlides>0</HiddenSlides>
  <MMClips>0</MMClips>
  <ScaleCrop>false</ScaleCrop>
  <HeadingPairs>
    <vt:vector size="6" baseType="variant">
      <vt:variant>
        <vt:lpstr>Benyttede skrifttyper</vt:lpstr>
      </vt:variant>
      <vt:variant>
        <vt:i4>8</vt:i4>
      </vt:variant>
      <vt:variant>
        <vt:lpstr>Tema</vt:lpstr>
      </vt:variant>
      <vt:variant>
        <vt:i4>1</vt:i4>
      </vt:variant>
      <vt:variant>
        <vt:lpstr>Slidetitler</vt:lpstr>
      </vt:variant>
      <vt:variant>
        <vt:i4>36</vt:i4>
      </vt:variant>
    </vt:vector>
  </HeadingPairs>
  <TitlesOfParts>
    <vt:vector size="45" baseType="lpstr">
      <vt:lpstr>ＭＳ Ｐゴシック</vt:lpstr>
      <vt:lpstr>Adobe Fangsong Std R</vt:lpstr>
      <vt:lpstr>Arial</vt:lpstr>
      <vt:lpstr>Arial Unicode MS</vt:lpstr>
      <vt:lpstr>Cambria</vt:lpstr>
      <vt:lpstr>Droid Sans Fallback</vt:lpstr>
      <vt:lpstr>Times New Roman</vt:lpstr>
      <vt:lpstr>Verdana</vt:lpstr>
      <vt:lpstr>Standarddesign</vt:lpstr>
      <vt:lpstr>Antibiotikas betydning for hospitalserhvervede infektioner </vt:lpstr>
      <vt:lpstr>Antibiotika og bakterier</vt:lpstr>
      <vt:lpstr>Bakterier</vt:lpstr>
      <vt:lpstr>Mikrobiota</vt:lpstr>
      <vt:lpstr>PowerPoint-præsentation</vt:lpstr>
      <vt:lpstr>Bakterier og resistens</vt:lpstr>
      <vt:lpstr>Bakterier og resistens</vt:lpstr>
      <vt:lpstr>PowerPoint-præsentation</vt:lpstr>
      <vt:lpstr>AB og resistens</vt:lpstr>
      <vt:lpstr>Forbrug af antibiotika</vt:lpstr>
      <vt:lpstr>Forbrug af antibiotika</vt:lpstr>
      <vt:lpstr>PowerPoint-præsentation</vt:lpstr>
      <vt:lpstr>MRSA</vt:lpstr>
      <vt:lpstr>Staphylococcus aureus</vt:lpstr>
      <vt:lpstr>PowerPoint-præsentation</vt:lpstr>
      <vt:lpstr>Nye MRSA in RM 2010-17</vt:lpstr>
      <vt:lpstr>PowerPoint-præsentation</vt:lpstr>
      <vt:lpstr>PowerPoint-præsentation</vt:lpstr>
      <vt:lpstr>PowerPoint-præsentation</vt:lpstr>
      <vt:lpstr>PowerPoint-præsentation</vt:lpstr>
      <vt:lpstr>PowerPoint-præsentation</vt:lpstr>
      <vt:lpstr>PowerPoint-præsentation</vt:lpstr>
      <vt:lpstr>Konsekvenserne</vt:lpstr>
      <vt:lpstr>PowerPoint-præsentation</vt:lpstr>
      <vt:lpstr>Resistensudvikling i patienten</vt:lpstr>
      <vt:lpstr>Resistensudvikling i patienten</vt:lpstr>
      <vt:lpstr>PowerPoint-præsentation</vt:lpstr>
      <vt:lpstr>Profylaktisk brug af antibiotika</vt:lpstr>
      <vt:lpstr>Infektionsprofylakse ved operationer</vt:lpstr>
      <vt:lpstr>PowerPoint-præsentation</vt:lpstr>
      <vt:lpstr>PowerPoint-præsentation</vt:lpstr>
      <vt:lpstr>PowerPoint-præsentation</vt:lpstr>
      <vt:lpstr>PowerPoint-præsentation</vt:lpstr>
      <vt:lpstr>PowerPoint-præsentation</vt:lpstr>
      <vt:lpstr>PowerPoint-præsentation</vt:lpstr>
      <vt:lpstr>Budskabet</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Tonny</dc:creator>
  <cp:lastModifiedBy>Mona Kjærsgaard</cp:lastModifiedBy>
  <cp:revision>91</cp:revision>
  <dcterms:created xsi:type="dcterms:W3CDTF">2007-03-27T12:36:38Z</dcterms:created>
  <dcterms:modified xsi:type="dcterms:W3CDTF">2023-03-22T14:46:08Z</dcterms:modified>
</cp:coreProperties>
</file>