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5" r:id="rId1"/>
  </p:sldMasterIdLst>
  <p:notesMasterIdLst>
    <p:notesMasterId r:id="rId7"/>
  </p:notesMasterIdLst>
  <p:sldIdLst>
    <p:sldId id="289" r:id="rId2"/>
    <p:sldId id="288" r:id="rId3"/>
    <p:sldId id="292" r:id="rId4"/>
    <p:sldId id="290" r:id="rId5"/>
    <p:sldId id="291" r:id="rId6"/>
  </p:sldIdLst>
  <p:sldSz cx="12195175" cy="6859588"/>
  <p:notesSz cx="6797675" cy="9926638"/>
  <p:custDataLst>
    <p:tags r:id="rId8"/>
  </p:custDataLst>
  <p:defaultTextStyle>
    <a:defPPr>
      <a:defRPr lang="da-DK"/>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userDrawn="1">
          <p15:clr>
            <a:srgbClr val="A4A3A4"/>
          </p15:clr>
        </p15:guide>
        <p15:guide id="2" pos="384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4569"/>
    <a:srgbClr val="6AA2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emlayout 2 - Marker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Lyst layout 3 - Markerin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656" autoAdjust="0"/>
  </p:normalViewPr>
  <p:slideViewPr>
    <p:cSldViewPr>
      <p:cViewPr varScale="1">
        <p:scale>
          <a:sx n="109" d="100"/>
          <a:sy n="109" d="100"/>
        </p:scale>
        <p:origin x="498" y="102"/>
      </p:cViewPr>
      <p:guideLst>
        <p:guide orient="horz" pos="2161"/>
        <p:guide pos="384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2632D9-686F-4FEB-8851-08C28D8E33D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da-DK"/>
        </a:p>
      </dgm:t>
    </dgm:pt>
    <dgm:pt modelId="{4D80CC62-4019-4053-8C6F-F6FA5DA6AADA}">
      <dgm:prSet phldrT="[Tekst]" custT="1"/>
      <dgm:spPr>
        <a:ln>
          <a:solidFill>
            <a:srgbClr val="0070C0"/>
          </a:solidFill>
        </a:ln>
      </dgm:spPr>
      <dgm:t>
        <a:bodyPr/>
        <a:lstStyle/>
        <a:p>
          <a:r>
            <a:rPr lang="da-DK" sz="1800" b="1" dirty="0" smtClean="0">
              <a:solidFill>
                <a:schemeClr val="accent2"/>
              </a:solidFill>
            </a:rPr>
            <a:t>Klinisk mikrobiologi </a:t>
          </a:r>
          <a:endParaRPr lang="da-DK" sz="1800" b="1" dirty="0">
            <a:solidFill>
              <a:schemeClr val="accent2"/>
            </a:solidFill>
          </a:endParaRPr>
        </a:p>
      </dgm:t>
    </dgm:pt>
    <dgm:pt modelId="{E5218BD7-EBE5-4913-9F0E-9962FC7123BC}" type="parTrans" cxnId="{124BD67A-0DB3-4FCC-A3D4-78DF1504BE13}">
      <dgm:prSet/>
      <dgm:spPr/>
      <dgm:t>
        <a:bodyPr/>
        <a:lstStyle/>
        <a:p>
          <a:endParaRPr lang="da-DK"/>
        </a:p>
      </dgm:t>
    </dgm:pt>
    <dgm:pt modelId="{5BFC5922-39A0-4D34-A004-54941A73082C}" type="sibTrans" cxnId="{124BD67A-0DB3-4FCC-A3D4-78DF1504BE13}">
      <dgm:prSet/>
      <dgm:spPr/>
      <dgm:t>
        <a:bodyPr/>
        <a:lstStyle/>
        <a:p>
          <a:endParaRPr lang="da-DK"/>
        </a:p>
      </dgm:t>
    </dgm:pt>
    <dgm:pt modelId="{9F9EB757-5452-42FC-9240-19A69ADB5486}">
      <dgm:prSet phldrT="[Tekst]" custT="1"/>
      <dgm:spPr>
        <a:ln>
          <a:solidFill>
            <a:srgbClr val="0070C0"/>
          </a:solidFill>
        </a:ln>
      </dgm:spPr>
      <dgm:t>
        <a:bodyPr/>
        <a:lstStyle/>
        <a:p>
          <a:r>
            <a:rPr lang="da-DK" sz="1800" b="1" dirty="0" smtClean="0">
              <a:solidFill>
                <a:schemeClr val="accent2"/>
              </a:solidFill>
            </a:rPr>
            <a:t>Infektions</a:t>
          </a:r>
        </a:p>
        <a:p>
          <a:r>
            <a:rPr lang="da-DK" sz="1800" b="1" dirty="0" smtClean="0">
              <a:solidFill>
                <a:schemeClr val="accent2"/>
              </a:solidFill>
            </a:rPr>
            <a:t>hygiejnisk afsnit</a:t>
          </a:r>
          <a:endParaRPr lang="da-DK" sz="1800" b="1" dirty="0">
            <a:solidFill>
              <a:schemeClr val="accent2"/>
            </a:solidFill>
          </a:endParaRPr>
        </a:p>
      </dgm:t>
    </dgm:pt>
    <dgm:pt modelId="{8EA2C043-3FC0-428F-A170-B67CDE54DE09}" type="parTrans" cxnId="{097D03E4-76CE-4C41-ABB4-48285AC9B98E}">
      <dgm:prSet/>
      <dgm:spPr>
        <a:ln>
          <a:solidFill>
            <a:srgbClr val="0070C0"/>
          </a:solidFill>
        </a:ln>
      </dgm:spPr>
      <dgm:t>
        <a:bodyPr/>
        <a:lstStyle/>
        <a:p>
          <a:endParaRPr lang="da-DK"/>
        </a:p>
      </dgm:t>
    </dgm:pt>
    <dgm:pt modelId="{58BF7771-DF72-4270-AF22-708F11FD1319}" type="sibTrans" cxnId="{097D03E4-76CE-4C41-ABB4-48285AC9B98E}">
      <dgm:prSet/>
      <dgm:spPr/>
      <dgm:t>
        <a:bodyPr/>
        <a:lstStyle/>
        <a:p>
          <a:endParaRPr lang="da-DK"/>
        </a:p>
      </dgm:t>
    </dgm:pt>
    <dgm:pt modelId="{5C6492E3-4B8B-4268-B219-63C7E47D5FE1}">
      <dgm:prSet phldrT="[Tekst]" custT="1"/>
      <dgm:spPr>
        <a:ln>
          <a:solidFill>
            <a:srgbClr val="0070C0"/>
          </a:solidFill>
        </a:ln>
      </dgm:spPr>
      <dgm:t>
        <a:bodyPr/>
        <a:lstStyle/>
        <a:p>
          <a:r>
            <a:rPr lang="da-DK" sz="1600" b="1" dirty="0" smtClean="0">
              <a:solidFill>
                <a:schemeClr val="accent2"/>
              </a:solidFill>
            </a:rPr>
            <a:t>Infektionshygiejnisk enhed</a:t>
          </a:r>
        </a:p>
        <a:p>
          <a:r>
            <a:rPr lang="da-DK" sz="1600" b="1" dirty="0" smtClean="0">
              <a:solidFill>
                <a:schemeClr val="accent2"/>
              </a:solidFill>
            </a:rPr>
            <a:t>8 Hygiejne sygeplejersker</a:t>
          </a:r>
          <a:endParaRPr lang="da-DK" sz="1600" b="1" dirty="0">
            <a:solidFill>
              <a:schemeClr val="accent2"/>
            </a:solidFill>
          </a:endParaRPr>
        </a:p>
      </dgm:t>
    </dgm:pt>
    <dgm:pt modelId="{6F1BC28C-17E9-4FFE-8C3E-671B0141BDD2}" type="parTrans" cxnId="{972E712D-077A-434B-B14C-EA46D4B42E0E}">
      <dgm:prSet/>
      <dgm:spPr>
        <a:ln>
          <a:solidFill>
            <a:srgbClr val="0070C0"/>
          </a:solidFill>
        </a:ln>
      </dgm:spPr>
      <dgm:t>
        <a:bodyPr/>
        <a:lstStyle/>
        <a:p>
          <a:endParaRPr lang="da-DK"/>
        </a:p>
      </dgm:t>
    </dgm:pt>
    <dgm:pt modelId="{7AC762DD-5E68-484D-9D61-DEAEF7ED08E7}" type="sibTrans" cxnId="{972E712D-077A-434B-B14C-EA46D4B42E0E}">
      <dgm:prSet/>
      <dgm:spPr/>
      <dgm:t>
        <a:bodyPr/>
        <a:lstStyle/>
        <a:p>
          <a:endParaRPr lang="da-DK"/>
        </a:p>
      </dgm:t>
    </dgm:pt>
    <dgm:pt modelId="{7F200105-B08E-4485-8DF6-0ED389E7D965}">
      <dgm:prSet phldrT="[Tekst]" custT="1"/>
      <dgm:spPr>
        <a:ln>
          <a:solidFill>
            <a:srgbClr val="0070C0"/>
          </a:solidFill>
        </a:ln>
      </dgm:spPr>
      <dgm:t>
        <a:bodyPr/>
        <a:lstStyle/>
        <a:p>
          <a:r>
            <a:rPr lang="da-DK" sz="1600" b="1" dirty="0" smtClean="0">
              <a:solidFill>
                <a:schemeClr val="accent2"/>
              </a:solidFill>
            </a:rPr>
            <a:t>2 speciallæger i Klinisk Mikrobiologi</a:t>
          </a:r>
          <a:endParaRPr lang="da-DK" sz="1600" b="1" dirty="0">
            <a:solidFill>
              <a:schemeClr val="accent2"/>
            </a:solidFill>
          </a:endParaRPr>
        </a:p>
      </dgm:t>
    </dgm:pt>
    <dgm:pt modelId="{110DDE56-1DB7-4A51-B263-3660C1B643FA}" type="parTrans" cxnId="{D5C24258-A00B-4956-8A8C-BDC74E8AC637}">
      <dgm:prSet/>
      <dgm:spPr>
        <a:ln>
          <a:solidFill>
            <a:srgbClr val="0070C0"/>
          </a:solidFill>
        </a:ln>
      </dgm:spPr>
      <dgm:t>
        <a:bodyPr/>
        <a:lstStyle/>
        <a:p>
          <a:endParaRPr lang="da-DK"/>
        </a:p>
      </dgm:t>
    </dgm:pt>
    <dgm:pt modelId="{EBA45577-42AC-4097-9AEB-9479A9121AFF}" type="sibTrans" cxnId="{D5C24258-A00B-4956-8A8C-BDC74E8AC637}">
      <dgm:prSet/>
      <dgm:spPr/>
      <dgm:t>
        <a:bodyPr/>
        <a:lstStyle/>
        <a:p>
          <a:endParaRPr lang="da-DK"/>
        </a:p>
      </dgm:t>
    </dgm:pt>
    <dgm:pt modelId="{5483839F-EF01-4542-8958-562C2220950F}">
      <dgm:prSet custT="1"/>
      <dgm:spPr>
        <a:ln>
          <a:solidFill>
            <a:srgbClr val="0070C0"/>
          </a:solidFill>
        </a:ln>
      </dgm:spPr>
      <dgm:t>
        <a:bodyPr/>
        <a:lstStyle/>
        <a:p>
          <a:r>
            <a:rPr lang="da-DK" sz="1600" b="1" dirty="0" smtClean="0">
              <a:solidFill>
                <a:schemeClr val="accent2"/>
              </a:solidFill>
            </a:rPr>
            <a:t>MRSA Enhed</a:t>
          </a:r>
        </a:p>
        <a:p>
          <a:r>
            <a:rPr lang="da-DK" sz="1600" b="1" dirty="0" smtClean="0">
              <a:solidFill>
                <a:schemeClr val="accent2"/>
              </a:solidFill>
            </a:rPr>
            <a:t>2 hygiejne sygeplejersker </a:t>
          </a:r>
        </a:p>
        <a:p>
          <a:r>
            <a:rPr lang="da-DK" sz="1600" b="1" dirty="0" smtClean="0">
              <a:solidFill>
                <a:schemeClr val="accent2"/>
              </a:solidFill>
            </a:rPr>
            <a:t>primær sektor og lægepraksis</a:t>
          </a:r>
          <a:endParaRPr lang="da-DK" sz="1600" b="1" dirty="0">
            <a:solidFill>
              <a:schemeClr val="accent2"/>
            </a:solidFill>
          </a:endParaRPr>
        </a:p>
      </dgm:t>
    </dgm:pt>
    <dgm:pt modelId="{A9B0885B-A11A-44C0-BAC3-EA4E8252F5F2}" type="parTrans" cxnId="{80BBBD07-7C1A-4840-BF2C-0925697F677B}">
      <dgm:prSet/>
      <dgm:spPr>
        <a:ln>
          <a:solidFill>
            <a:srgbClr val="0070C0"/>
          </a:solidFill>
        </a:ln>
      </dgm:spPr>
      <dgm:t>
        <a:bodyPr/>
        <a:lstStyle/>
        <a:p>
          <a:endParaRPr lang="da-DK"/>
        </a:p>
      </dgm:t>
    </dgm:pt>
    <dgm:pt modelId="{15346E8F-58AC-49D1-A8C7-D8645F64A765}" type="sibTrans" cxnId="{80BBBD07-7C1A-4840-BF2C-0925697F677B}">
      <dgm:prSet/>
      <dgm:spPr/>
      <dgm:t>
        <a:bodyPr/>
        <a:lstStyle/>
        <a:p>
          <a:endParaRPr lang="da-DK"/>
        </a:p>
      </dgm:t>
    </dgm:pt>
    <dgm:pt modelId="{4A2A8457-87A8-429A-9114-0661DA9EDB8A}" type="pres">
      <dgm:prSet presAssocID="{FF2632D9-686F-4FEB-8851-08C28D8E33D6}" presName="hierChild1" presStyleCnt="0">
        <dgm:presLayoutVars>
          <dgm:chPref val="1"/>
          <dgm:dir/>
          <dgm:animOne val="branch"/>
          <dgm:animLvl val="lvl"/>
          <dgm:resizeHandles/>
        </dgm:presLayoutVars>
      </dgm:prSet>
      <dgm:spPr/>
      <dgm:t>
        <a:bodyPr/>
        <a:lstStyle/>
        <a:p>
          <a:endParaRPr lang="da-DK"/>
        </a:p>
      </dgm:t>
    </dgm:pt>
    <dgm:pt modelId="{D0A4EFDA-3396-48CC-AAC3-3C2598E6EC20}" type="pres">
      <dgm:prSet presAssocID="{4D80CC62-4019-4053-8C6F-F6FA5DA6AADA}" presName="hierRoot1" presStyleCnt="0"/>
      <dgm:spPr/>
    </dgm:pt>
    <dgm:pt modelId="{D1AFB6C1-3690-4447-B5B8-97F508937F3D}" type="pres">
      <dgm:prSet presAssocID="{4D80CC62-4019-4053-8C6F-F6FA5DA6AADA}" presName="composite" presStyleCnt="0"/>
      <dgm:spPr/>
    </dgm:pt>
    <dgm:pt modelId="{B3AF6C0A-3B46-4F1F-8CC3-463443E4A7D4}" type="pres">
      <dgm:prSet presAssocID="{4D80CC62-4019-4053-8C6F-F6FA5DA6AADA}" presName="background" presStyleLbl="node0" presStyleIdx="0" presStyleCnt="1"/>
      <dgm:spPr>
        <a:solidFill>
          <a:srgbClr val="6AA2C8"/>
        </a:solidFill>
        <a:ln>
          <a:solidFill>
            <a:srgbClr val="0070C0"/>
          </a:solidFill>
        </a:ln>
      </dgm:spPr>
      <dgm:t>
        <a:bodyPr/>
        <a:lstStyle/>
        <a:p>
          <a:endParaRPr lang="da-DK"/>
        </a:p>
      </dgm:t>
    </dgm:pt>
    <dgm:pt modelId="{932B8FD4-B92E-4F1A-BCFF-67F52747935F}" type="pres">
      <dgm:prSet presAssocID="{4D80CC62-4019-4053-8C6F-F6FA5DA6AADA}" presName="text" presStyleLbl="fgAcc0" presStyleIdx="0" presStyleCnt="1" custScaleX="137828">
        <dgm:presLayoutVars>
          <dgm:chPref val="3"/>
        </dgm:presLayoutVars>
      </dgm:prSet>
      <dgm:spPr/>
      <dgm:t>
        <a:bodyPr/>
        <a:lstStyle/>
        <a:p>
          <a:endParaRPr lang="da-DK"/>
        </a:p>
      </dgm:t>
    </dgm:pt>
    <dgm:pt modelId="{88D53701-E4C0-4B8B-B7FA-424585075B25}" type="pres">
      <dgm:prSet presAssocID="{4D80CC62-4019-4053-8C6F-F6FA5DA6AADA}" presName="hierChild2" presStyleCnt="0"/>
      <dgm:spPr/>
    </dgm:pt>
    <dgm:pt modelId="{4F1D7B99-E24E-4B5C-B623-A64A01DA6807}" type="pres">
      <dgm:prSet presAssocID="{8EA2C043-3FC0-428F-A170-B67CDE54DE09}" presName="Name10" presStyleLbl="parChTrans1D2" presStyleIdx="0" presStyleCnt="1"/>
      <dgm:spPr/>
      <dgm:t>
        <a:bodyPr/>
        <a:lstStyle/>
        <a:p>
          <a:endParaRPr lang="da-DK"/>
        </a:p>
      </dgm:t>
    </dgm:pt>
    <dgm:pt modelId="{14B831F8-1654-45D1-B9F1-02AA4604EE8A}" type="pres">
      <dgm:prSet presAssocID="{9F9EB757-5452-42FC-9240-19A69ADB5486}" presName="hierRoot2" presStyleCnt="0"/>
      <dgm:spPr/>
    </dgm:pt>
    <dgm:pt modelId="{9F59D2A8-A1F4-4B72-B444-ACB14AE07C94}" type="pres">
      <dgm:prSet presAssocID="{9F9EB757-5452-42FC-9240-19A69ADB5486}" presName="composite2" presStyleCnt="0"/>
      <dgm:spPr/>
    </dgm:pt>
    <dgm:pt modelId="{271BC7E1-D431-4544-8858-F50B7786C3F5}" type="pres">
      <dgm:prSet presAssocID="{9F9EB757-5452-42FC-9240-19A69ADB5486}" presName="background2" presStyleLbl="node2" presStyleIdx="0" presStyleCnt="1"/>
      <dgm:spPr>
        <a:solidFill>
          <a:srgbClr val="6AA2C8"/>
        </a:solidFill>
        <a:ln>
          <a:solidFill>
            <a:srgbClr val="0070C0"/>
          </a:solidFill>
        </a:ln>
      </dgm:spPr>
      <dgm:t>
        <a:bodyPr/>
        <a:lstStyle/>
        <a:p>
          <a:endParaRPr lang="da-DK"/>
        </a:p>
      </dgm:t>
    </dgm:pt>
    <dgm:pt modelId="{DCCDD60C-70C3-4681-961C-6787F659EE99}" type="pres">
      <dgm:prSet presAssocID="{9F9EB757-5452-42FC-9240-19A69ADB5486}" presName="text2" presStyleLbl="fgAcc2" presStyleIdx="0" presStyleCnt="1" custScaleX="183154" custLinFactNeighborX="2731" custLinFactNeighborY="2720">
        <dgm:presLayoutVars>
          <dgm:chPref val="3"/>
        </dgm:presLayoutVars>
      </dgm:prSet>
      <dgm:spPr/>
      <dgm:t>
        <a:bodyPr/>
        <a:lstStyle/>
        <a:p>
          <a:endParaRPr lang="da-DK"/>
        </a:p>
      </dgm:t>
    </dgm:pt>
    <dgm:pt modelId="{74BA3223-5168-440F-A40D-3786FE264A40}" type="pres">
      <dgm:prSet presAssocID="{9F9EB757-5452-42FC-9240-19A69ADB5486}" presName="hierChild3" presStyleCnt="0"/>
      <dgm:spPr/>
    </dgm:pt>
    <dgm:pt modelId="{446686F8-F741-447E-B382-4AEC03598D0D}" type="pres">
      <dgm:prSet presAssocID="{6F1BC28C-17E9-4FFE-8C3E-671B0141BDD2}" presName="Name17" presStyleLbl="parChTrans1D3" presStyleIdx="0" presStyleCnt="3"/>
      <dgm:spPr/>
      <dgm:t>
        <a:bodyPr/>
        <a:lstStyle/>
        <a:p>
          <a:endParaRPr lang="da-DK"/>
        </a:p>
      </dgm:t>
    </dgm:pt>
    <dgm:pt modelId="{95D78C77-9BD4-466A-84FE-728F344C292E}" type="pres">
      <dgm:prSet presAssocID="{5C6492E3-4B8B-4268-B219-63C7E47D5FE1}" presName="hierRoot3" presStyleCnt="0"/>
      <dgm:spPr/>
    </dgm:pt>
    <dgm:pt modelId="{981B3BA3-BFBC-434B-9454-37670C0BA339}" type="pres">
      <dgm:prSet presAssocID="{5C6492E3-4B8B-4268-B219-63C7E47D5FE1}" presName="composite3" presStyleCnt="0"/>
      <dgm:spPr/>
    </dgm:pt>
    <dgm:pt modelId="{3D311D09-8FB9-47FF-AD34-72FEC4AB69B9}" type="pres">
      <dgm:prSet presAssocID="{5C6492E3-4B8B-4268-B219-63C7E47D5FE1}" presName="background3" presStyleLbl="node3" presStyleIdx="0" presStyleCnt="3"/>
      <dgm:spPr>
        <a:solidFill>
          <a:srgbClr val="6AA2C8"/>
        </a:solidFill>
        <a:ln>
          <a:solidFill>
            <a:srgbClr val="0070C0"/>
          </a:solidFill>
        </a:ln>
      </dgm:spPr>
      <dgm:t>
        <a:bodyPr/>
        <a:lstStyle/>
        <a:p>
          <a:endParaRPr lang="da-DK"/>
        </a:p>
      </dgm:t>
    </dgm:pt>
    <dgm:pt modelId="{162BC804-9B02-4CD5-9989-9E382F7C2444}" type="pres">
      <dgm:prSet presAssocID="{5C6492E3-4B8B-4268-B219-63C7E47D5FE1}" presName="text3" presStyleLbl="fgAcc3" presStyleIdx="0" presStyleCnt="3" custScaleX="177239" custScaleY="141716">
        <dgm:presLayoutVars>
          <dgm:chPref val="3"/>
        </dgm:presLayoutVars>
      </dgm:prSet>
      <dgm:spPr/>
      <dgm:t>
        <a:bodyPr/>
        <a:lstStyle/>
        <a:p>
          <a:endParaRPr lang="da-DK"/>
        </a:p>
      </dgm:t>
    </dgm:pt>
    <dgm:pt modelId="{B4B43B43-B9B1-45B1-B426-393791B79832}" type="pres">
      <dgm:prSet presAssocID="{5C6492E3-4B8B-4268-B219-63C7E47D5FE1}" presName="hierChild4" presStyleCnt="0"/>
      <dgm:spPr/>
    </dgm:pt>
    <dgm:pt modelId="{36F235D6-6F59-4403-B475-ADFA9CBEE939}" type="pres">
      <dgm:prSet presAssocID="{110DDE56-1DB7-4A51-B263-3660C1B643FA}" presName="Name17" presStyleLbl="parChTrans1D3" presStyleIdx="1" presStyleCnt="3"/>
      <dgm:spPr/>
      <dgm:t>
        <a:bodyPr/>
        <a:lstStyle/>
        <a:p>
          <a:endParaRPr lang="da-DK"/>
        </a:p>
      </dgm:t>
    </dgm:pt>
    <dgm:pt modelId="{E1D4A3CA-AFC9-455F-A514-971B31CDE29C}" type="pres">
      <dgm:prSet presAssocID="{7F200105-B08E-4485-8DF6-0ED389E7D965}" presName="hierRoot3" presStyleCnt="0"/>
      <dgm:spPr/>
    </dgm:pt>
    <dgm:pt modelId="{2E22A36E-A9D4-41A4-AE63-704CF5BAF21A}" type="pres">
      <dgm:prSet presAssocID="{7F200105-B08E-4485-8DF6-0ED389E7D965}" presName="composite3" presStyleCnt="0"/>
      <dgm:spPr/>
    </dgm:pt>
    <dgm:pt modelId="{AA238B77-8936-48F9-96B5-905B5D1596E9}" type="pres">
      <dgm:prSet presAssocID="{7F200105-B08E-4485-8DF6-0ED389E7D965}" presName="background3" presStyleLbl="node3" presStyleIdx="1" presStyleCnt="3"/>
      <dgm:spPr>
        <a:solidFill>
          <a:srgbClr val="6AA2C8"/>
        </a:solidFill>
        <a:ln>
          <a:solidFill>
            <a:srgbClr val="0070C0"/>
          </a:solidFill>
        </a:ln>
      </dgm:spPr>
      <dgm:t>
        <a:bodyPr/>
        <a:lstStyle/>
        <a:p>
          <a:endParaRPr lang="da-DK"/>
        </a:p>
      </dgm:t>
    </dgm:pt>
    <dgm:pt modelId="{B019AC89-712D-480F-A16C-90C2DDCB0CF2}" type="pres">
      <dgm:prSet presAssocID="{7F200105-B08E-4485-8DF6-0ED389E7D965}" presName="text3" presStyleLbl="fgAcc3" presStyleIdx="1" presStyleCnt="3" custScaleX="124146">
        <dgm:presLayoutVars>
          <dgm:chPref val="3"/>
        </dgm:presLayoutVars>
      </dgm:prSet>
      <dgm:spPr/>
      <dgm:t>
        <a:bodyPr/>
        <a:lstStyle/>
        <a:p>
          <a:endParaRPr lang="da-DK"/>
        </a:p>
      </dgm:t>
    </dgm:pt>
    <dgm:pt modelId="{A27C753C-91BA-4128-95C1-588A24AC0036}" type="pres">
      <dgm:prSet presAssocID="{7F200105-B08E-4485-8DF6-0ED389E7D965}" presName="hierChild4" presStyleCnt="0"/>
      <dgm:spPr/>
    </dgm:pt>
    <dgm:pt modelId="{4E204F32-C345-47FD-B75A-71CF4544DCE0}" type="pres">
      <dgm:prSet presAssocID="{A9B0885B-A11A-44C0-BAC3-EA4E8252F5F2}" presName="Name17" presStyleLbl="parChTrans1D3" presStyleIdx="2" presStyleCnt="3"/>
      <dgm:spPr/>
      <dgm:t>
        <a:bodyPr/>
        <a:lstStyle/>
        <a:p>
          <a:endParaRPr lang="da-DK"/>
        </a:p>
      </dgm:t>
    </dgm:pt>
    <dgm:pt modelId="{14593DF3-8C9C-47BA-8AB1-85C9AB0525D0}" type="pres">
      <dgm:prSet presAssocID="{5483839F-EF01-4542-8958-562C2220950F}" presName="hierRoot3" presStyleCnt="0"/>
      <dgm:spPr/>
    </dgm:pt>
    <dgm:pt modelId="{2020A0C0-A587-4ABF-89E8-2945E7D1D813}" type="pres">
      <dgm:prSet presAssocID="{5483839F-EF01-4542-8958-562C2220950F}" presName="composite3" presStyleCnt="0"/>
      <dgm:spPr/>
    </dgm:pt>
    <dgm:pt modelId="{CF6DBB6C-60C4-43D6-830C-ED2BE2CBFC31}" type="pres">
      <dgm:prSet presAssocID="{5483839F-EF01-4542-8958-562C2220950F}" presName="background3" presStyleLbl="node3" presStyleIdx="2" presStyleCnt="3"/>
      <dgm:spPr>
        <a:solidFill>
          <a:srgbClr val="6AA2C8"/>
        </a:solidFill>
        <a:ln>
          <a:solidFill>
            <a:srgbClr val="0070C0"/>
          </a:solidFill>
        </a:ln>
      </dgm:spPr>
      <dgm:t>
        <a:bodyPr/>
        <a:lstStyle/>
        <a:p>
          <a:endParaRPr lang="da-DK"/>
        </a:p>
      </dgm:t>
    </dgm:pt>
    <dgm:pt modelId="{C1D9040E-325A-4916-A3D8-B4E457FC8D58}" type="pres">
      <dgm:prSet presAssocID="{5483839F-EF01-4542-8958-562C2220950F}" presName="text3" presStyleLbl="fgAcc3" presStyleIdx="2" presStyleCnt="3" custScaleX="136164" custScaleY="139646">
        <dgm:presLayoutVars>
          <dgm:chPref val="3"/>
        </dgm:presLayoutVars>
      </dgm:prSet>
      <dgm:spPr/>
      <dgm:t>
        <a:bodyPr/>
        <a:lstStyle/>
        <a:p>
          <a:endParaRPr lang="da-DK"/>
        </a:p>
      </dgm:t>
    </dgm:pt>
    <dgm:pt modelId="{D6B89FDA-D525-4B23-87F9-7571006E10D4}" type="pres">
      <dgm:prSet presAssocID="{5483839F-EF01-4542-8958-562C2220950F}" presName="hierChild4" presStyleCnt="0"/>
      <dgm:spPr/>
    </dgm:pt>
  </dgm:ptLst>
  <dgm:cxnLst>
    <dgm:cxn modelId="{FE6EA2C0-6466-4480-AF1F-3D163C21F7B2}" type="presOf" srcId="{5483839F-EF01-4542-8958-562C2220950F}" destId="{C1D9040E-325A-4916-A3D8-B4E457FC8D58}" srcOrd="0" destOrd="0" presId="urn:microsoft.com/office/officeart/2005/8/layout/hierarchy1"/>
    <dgm:cxn modelId="{8DD89EED-A4E8-4D9A-BF70-6AAE7CDE29EC}" type="presOf" srcId="{4D80CC62-4019-4053-8C6F-F6FA5DA6AADA}" destId="{932B8FD4-B92E-4F1A-BCFF-67F52747935F}" srcOrd="0" destOrd="0" presId="urn:microsoft.com/office/officeart/2005/8/layout/hierarchy1"/>
    <dgm:cxn modelId="{1FC4D716-2649-4F53-948B-E11562016D23}" type="presOf" srcId="{9F9EB757-5452-42FC-9240-19A69ADB5486}" destId="{DCCDD60C-70C3-4681-961C-6787F659EE99}" srcOrd="0" destOrd="0" presId="urn:microsoft.com/office/officeart/2005/8/layout/hierarchy1"/>
    <dgm:cxn modelId="{DD07DF36-8176-445B-8284-8C40721DE664}" type="presOf" srcId="{A9B0885B-A11A-44C0-BAC3-EA4E8252F5F2}" destId="{4E204F32-C345-47FD-B75A-71CF4544DCE0}" srcOrd="0" destOrd="0" presId="urn:microsoft.com/office/officeart/2005/8/layout/hierarchy1"/>
    <dgm:cxn modelId="{972E712D-077A-434B-B14C-EA46D4B42E0E}" srcId="{9F9EB757-5452-42FC-9240-19A69ADB5486}" destId="{5C6492E3-4B8B-4268-B219-63C7E47D5FE1}" srcOrd="0" destOrd="0" parTransId="{6F1BC28C-17E9-4FFE-8C3E-671B0141BDD2}" sibTransId="{7AC762DD-5E68-484D-9D61-DEAEF7ED08E7}"/>
    <dgm:cxn modelId="{097D03E4-76CE-4C41-ABB4-48285AC9B98E}" srcId="{4D80CC62-4019-4053-8C6F-F6FA5DA6AADA}" destId="{9F9EB757-5452-42FC-9240-19A69ADB5486}" srcOrd="0" destOrd="0" parTransId="{8EA2C043-3FC0-428F-A170-B67CDE54DE09}" sibTransId="{58BF7771-DF72-4270-AF22-708F11FD1319}"/>
    <dgm:cxn modelId="{3638E00C-50B1-4F21-A304-D5DB2F5D0D07}" type="presOf" srcId="{5C6492E3-4B8B-4268-B219-63C7E47D5FE1}" destId="{162BC804-9B02-4CD5-9989-9E382F7C2444}" srcOrd="0" destOrd="0" presId="urn:microsoft.com/office/officeart/2005/8/layout/hierarchy1"/>
    <dgm:cxn modelId="{80BBBD07-7C1A-4840-BF2C-0925697F677B}" srcId="{9F9EB757-5452-42FC-9240-19A69ADB5486}" destId="{5483839F-EF01-4542-8958-562C2220950F}" srcOrd="2" destOrd="0" parTransId="{A9B0885B-A11A-44C0-BAC3-EA4E8252F5F2}" sibTransId="{15346E8F-58AC-49D1-A8C7-D8645F64A765}"/>
    <dgm:cxn modelId="{71496D82-D8CD-46B8-BEAD-8767C6A72E33}" type="presOf" srcId="{FF2632D9-686F-4FEB-8851-08C28D8E33D6}" destId="{4A2A8457-87A8-429A-9114-0661DA9EDB8A}" srcOrd="0" destOrd="0" presId="urn:microsoft.com/office/officeart/2005/8/layout/hierarchy1"/>
    <dgm:cxn modelId="{9F26E689-215C-4B54-98D6-63E67725AF54}" type="presOf" srcId="{6F1BC28C-17E9-4FFE-8C3E-671B0141BDD2}" destId="{446686F8-F741-447E-B382-4AEC03598D0D}" srcOrd="0" destOrd="0" presId="urn:microsoft.com/office/officeart/2005/8/layout/hierarchy1"/>
    <dgm:cxn modelId="{124BD67A-0DB3-4FCC-A3D4-78DF1504BE13}" srcId="{FF2632D9-686F-4FEB-8851-08C28D8E33D6}" destId="{4D80CC62-4019-4053-8C6F-F6FA5DA6AADA}" srcOrd="0" destOrd="0" parTransId="{E5218BD7-EBE5-4913-9F0E-9962FC7123BC}" sibTransId="{5BFC5922-39A0-4D34-A004-54941A73082C}"/>
    <dgm:cxn modelId="{A78F889C-7832-44D4-8C01-C57610AF3E97}" type="presOf" srcId="{110DDE56-1DB7-4A51-B263-3660C1B643FA}" destId="{36F235D6-6F59-4403-B475-ADFA9CBEE939}" srcOrd="0" destOrd="0" presId="urn:microsoft.com/office/officeart/2005/8/layout/hierarchy1"/>
    <dgm:cxn modelId="{45966BCE-4918-4DB0-85E2-0935C5901230}" type="presOf" srcId="{7F200105-B08E-4485-8DF6-0ED389E7D965}" destId="{B019AC89-712D-480F-A16C-90C2DDCB0CF2}" srcOrd="0" destOrd="0" presId="urn:microsoft.com/office/officeart/2005/8/layout/hierarchy1"/>
    <dgm:cxn modelId="{F689AD7B-FCE5-4F90-B3B5-6AB832F33708}" type="presOf" srcId="{8EA2C043-3FC0-428F-A170-B67CDE54DE09}" destId="{4F1D7B99-E24E-4B5C-B623-A64A01DA6807}" srcOrd="0" destOrd="0" presId="urn:microsoft.com/office/officeart/2005/8/layout/hierarchy1"/>
    <dgm:cxn modelId="{D5C24258-A00B-4956-8A8C-BDC74E8AC637}" srcId="{9F9EB757-5452-42FC-9240-19A69ADB5486}" destId="{7F200105-B08E-4485-8DF6-0ED389E7D965}" srcOrd="1" destOrd="0" parTransId="{110DDE56-1DB7-4A51-B263-3660C1B643FA}" sibTransId="{EBA45577-42AC-4097-9AEB-9479A9121AFF}"/>
    <dgm:cxn modelId="{38EF9C79-329B-4129-B409-26BBD6E8BCF8}" type="presParOf" srcId="{4A2A8457-87A8-429A-9114-0661DA9EDB8A}" destId="{D0A4EFDA-3396-48CC-AAC3-3C2598E6EC20}" srcOrd="0" destOrd="0" presId="urn:microsoft.com/office/officeart/2005/8/layout/hierarchy1"/>
    <dgm:cxn modelId="{EF5DFB52-FE12-464A-946D-1D66E84FC287}" type="presParOf" srcId="{D0A4EFDA-3396-48CC-AAC3-3C2598E6EC20}" destId="{D1AFB6C1-3690-4447-B5B8-97F508937F3D}" srcOrd="0" destOrd="0" presId="urn:microsoft.com/office/officeart/2005/8/layout/hierarchy1"/>
    <dgm:cxn modelId="{AEEF20D1-D8AA-44D4-B2FC-B5A020C03DC3}" type="presParOf" srcId="{D1AFB6C1-3690-4447-B5B8-97F508937F3D}" destId="{B3AF6C0A-3B46-4F1F-8CC3-463443E4A7D4}" srcOrd="0" destOrd="0" presId="urn:microsoft.com/office/officeart/2005/8/layout/hierarchy1"/>
    <dgm:cxn modelId="{0FAAFB64-FE11-49B9-B7AD-67DEFA0D6859}" type="presParOf" srcId="{D1AFB6C1-3690-4447-B5B8-97F508937F3D}" destId="{932B8FD4-B92E-4F1A-BCFF-67F52747935F}" srcOrd="1" destOrd="0" presId="urn:microsoft.com/office/officeart/2005/8/layout/hierarchy1"/>
    <dgm:cxn modelId="{D2D098DB-A1C2-43BD-8EA9-D698BF4A802B}" type="presParOf" srcId="{D0A4EFDA-3396-48CC-AAC3-3C2598E6EC20}" destId="{88D53701-E4C0-4B8B-B7FA-424585075B25}" srcOrd="1" destOrd="0" presId="urn:microsoft.com/office/officeart/2005/8/layout/hierarchy1"/>
    <dgm:cxn modelId="{4975C18D-44CC-4141-A9A0-7D9BB61DD6D6}" type="presParOf" srcId="{88D53701-E4C0-4B8B-B7FA-424585075B25}" destId="{4F1D7B99-E24E-4B5C-B623-A64A01DA6807}" srcOrd="0" destOrd="0" presId="urn:microsoft.com/office/officeart/2005/8/layout/hierarchy1"/>
    <dgm:cxn modelId="{1EF37AAA-7594-4E17-9C65-E8E69EDF22C8}" type="presParOf" srcId="{88D53701-E4C0-4B8B-B7FA-424585075B25}" destId="{14B831F8-1654-45D1-B9F1-02AA4604EE8A}" srcOrd="1" destOrd="0" presId="urn:microsoft.com/office/officeart/2005/8/layout/hierarchy1"/>
    <dgm:cxn modelId="{F92E701B-52F8-4E09-A2F0-1C466F518E40}" type="presParOf" srcId="{14B831F8-1654-45D1-B9F1-02AA4604EE8A}" destId="{9F59D2A8-A1F4-4B72-B444-ACB14AE07C94}" srcOrd="0" destOrd="0" presId="urn:microsoft.com/office/officeart/2005/8/layout/hierarchy1"/>
    <dgm:cxn modelId="{6D0A0280-7BC7-4688-BE2B-CCF7C086E2F2}" type="presParOf" srcId="{9F59D2A8-A1F4-4B72-B444-ACB14AE07C94}" destId="{271BC7E1-D431-4544-8858-F50B7786C3F5}" srcOrd="0" destOrd="0" presId="urn:microsoft.com/office/officeart/2005/8/layout/hierarchy1"/>
    <dgm:cxn modelId="{80ECE78F-3418-436F-84A1-354E83EA1E18}" type="presParOf" srcId="{9F59D2A8-A1F4-4B72-B444-ACB14AE07C94}" destId="{DCCDD60C-70C3-4681-961C-6787F659EE99}" srcOrd="1" destOrd="0" presId="urn:microsoft.com/office/officeart/2005/8/layout/hierarchy1"/>
    <dgm:cxn modelId="{D154C100-C61F-4867-BA5B-F515EED2EB39}" type="presParOf" srcId="{14B831F8-1654-45D1-B9F1-02AA4604EE8A}" destId="{74BA3223-5168-440F-A40D-3786FE264A40}" srcOrd="1" destOrd="0" presId="urn:microsoft.com/office/officeart/2005/8/layout/hierarchy1"/>
    <dgm:cxn modelId="{DA8FE430-0C70-4841-8AAE-C37DC2C55016}" type="presParOf" srcId="{74BA3223-5168-440F-A40D-3786FE264A40}" destId="{446686F8-F741-447E-B382-4AEC03598D0D}" srcOrd="0" destOrd="0" presId="urn:microsoft.com/office/officeart/2005/8/layout/hierarchy1"/>
    <dgm:cxn modelId="{FD5EC284-CE22-4ED5-930D-BB351EA8BDE6}" type="presParOf" srcId="{74BA3223-5168-440F-A40D-3786FE264A40}" destId="{95D78C77-9BD4-466A-84FE-728F344C292E}" srcOrd="1" destOrd="0" presId="urn:microsoft.com/office/officeart/2005/8/layout/hierarchy1"/>
    <dgm:cxn modelId="{0E100A35-1824-4F23-AD5D-32BB0BFFED86}" type="presParOf" srcId="{95D78C77-9BD4-466A-84FE-728F344C292E}" destId="{981B3BA3-BFBC-434B-9454-37670C0BA339}" srcOrd="0" destOrd="0" presId="urn:microsoft.com/office/officeart/2005/8/layout/hierarchy1"/>
    <dgm:cxn modelId="{73DB1D5D-7AFB-4DD9-975A-ADDD3A9716F6}" type="presParOf" srcId="{981B3BA3-BFBC-434B-9454-37670C0BA339}" destId="{3D311D09-8FB9-47FF-AD34-72FEC4AB69B9}" srcOrd="0" destOrd="0" presId="urn:microsoft.com/office/officeart/2005/8/layout/hierarchy1"/>
    <dgm:cxn modelId="{40C62C0F-EAC3-4F51-9CCA-9EFA04753985}" type="presParOf" srcId="{981B3BA3-BFBC-434B-9454-37670C0BA339}" destId="{162BC804-9B02-4CD5-9989-9E382F7C2444}" srcOrd="1" destOrd="0" presId="urn:microsoft.com/office/officeart/2005/8/layout/hierarchy1"/>
    <dgm:cxn modelId="{7AE4A430-6B85-413B-A9E1-4603963C9060}" type="presParOf" srcId="{95D78C77-9BD4-466A-84FE-728F344C292E}" destId="{B4B43B43-B9B1-45B1-B426-393791B79832}" srcOrd="1" destOrd="0" presId="urn:microsoft.com/office/officeart/2005/8/layout/hierarchy1"/>
    <dgm:cxn modelId="{E7FAC741-5A1D-4CF1-8AE2-19A974A7838F}" type="presParOf" srcId="{74BA3223-5168-440F-A40D-3786FE264A40}" destId="{36F235D6-6F59-4403-B475-ADFA9CBEE939}" srcOrd="2" destOrd="0" presId="urn:microsoft.com/office/officeart/2005/8/layout/hierarchy1"/>
    <dgm:cxn modelId="{7D8D006F-3F5D-4AA8-BA39-E4977A385629}" type="presParOf" srcId="{74BA3223-5168-440F-A40D-3786FE264A40}" destId="{E1D4A3CA-AFC9-455F-A514-971B31CDE29C}" srcOrd="3" destOrd="0" presId="urn:microsoft.com/office/officeart/2005/8/layout/hierarchy1"/>
    <dgm:cxn modelId="{13F1AED9-33E0-488A-80CE-B3FB69D0D3FA}" type="presParOf" srcId="{E1D4A3CA-AFC9-455F-A514-971B31CDE29C}" destId="{2E22A36E-A9D4-41A4-AE63-704CF5BAF21A}" srcOrd="0" destOrd="0" presId="urn:microsoft.com/office/officeart/2005/8/layout/hierarchy1"/>
    <dgm:cxn modelId="{9171483B-C662-48AA-8A39-2EBD30F38A64}" type="presParOf" srcId="{2E22A36E-A9D4-41A4-AE63-704CF5BAF21A}" destId="{AA238B77-8936-48F9-96B5-905B5D1596E9}" srcOrd="0" destOrd="0" presId="urn:microsoft.com/office/officeart/2005/8/layout/hierarchy1"/>
    <dgm:cxn modelId="{83962DCB-1FFC-4572-8425-0B282F973FE7}" type="presParOf" srcId="{2E22A36E-A9D4-41A4-AE63-704CF5BAF21A}" destId="{B019AC89-712D-480F-A16C-90C2DDCB0CF2}" srcOrd="1" destOrd="0" presId="urn:microsoft.com/office/officeart/2005/8/layout/hierarchy1"/>
    <dgm:cxn modelId="{D07000B1-1791-43AD-B339-32D262064B4E}" type="presParOf" srcId="{E1D4A3CA-AFC9-455F-A514-971B31CDE29C}" destId="{A27C753C-91BA-4128-95C1-588A24AC0036}" srcOrd="1" destOrd="0" presId="urn:microsoft.com/office/officeart/2005/8/layout/hierarchy1"/>
    <dgm:cxn modelId="{E32C00DB-60CB-4C29-92F9-471AD57A7828}" type="presParOf" srcId="{74BA3223-5168-440F-A40D-3786FE264A40}" destId="{4E204F32-C345-47FD-B75A-71CF4544DCE0}" srcOrd="4" destOrd="0" presId="urn:microsoft.com/office/officeart/2005/8/layout/hierarchy1"/>
    <dgm:cxn modelId="{63DA1D0E-82D3-4733-962F-6EA254F03A5B}" type="presParOf" srcId="{74BA3223-5168-440F-A40D-3786FE264A40}" destId="{14593DF3-8C9C-47BA-8AB1-85C9AB0525D0}" srcOrd="5" destOrd="0" presId="urn:microsoft.com/office/officeart/2005/8/layout/hierarchy1"/>
    <dgm:cxn modelId="{E43A1F73-776A-4A4F-902D-7841EDA2DF56}" type="presParOf" srcId="{14593DF3-8C9C-47BA-8AB1-85C9AB0525D0}" destId="{2020A0C0-A587-4ABF-89E8-2945E7D1D813}" srcOrd="0" destOrd="0" presId="urn:microsoft.com/office/officeart/2005/8/layout/hierarchy1"/>
    <dgm:cxn modelId="{2833BF08-A1AC-47EA-A754-C67EA91523A8}" type="presParOf" srcId="{2020A0C0-A587-4ABF-89E8-2945E7D1D813}" destId="{CF6DBB6C-60C4-43D6-830C-ED2BE2CBFC31}" srcOrd="0" destOrd="0" presId="urn:microsoft.com/office/officeart/2005/8/layout/hierarchy1"/>
    <dgm:cxn modelId="{0AB54F53-F418-4C51-B2F2-C29D33F33D11}" type="presParOf" srcId="{2020A0C0-A587-4ABF-89E8-2945E7D1D813}" destId="{C1D9040E-325A-4916-A3D8-B4E457FC8D58}" srcOrd="1" destOrd="0" presId="urn:microsoft.com/office/officeart/2005/8/layout/hierarchy1"/>
    <dgm:cxn modelId="{4C9B8858-C38D-45AA-88AB-221FE96BA5D9}" type="presParOf" srcId="{14593DF3-8C9C-47BA-8AB1-85C9AB0525D0}" destId="{D6B89FDA-D525-4B23-87F9-7571006E10D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04F32-C345-47FD-B75A-71CF4544DCE0}">
      <dsp:nvSpPr>
        <dsp:cNvPr id="0" name=""/>
        <dsp:cNvSpPr/>
      </dsp:nvSpPr>
      <dsp:spPr>
        <a:xfrm>
          <a:off x="4997993" y="2411830"/>
          <a:ext cx="2597620" cy="417553"/>
        </a:xfrm>
        <a:custGeom>
          <a:avLst/>
          <a:gdLst/>
          <a:ahLst/>
          <a:cxnLst/>
          <a:rect l="0" t="0" r="0" b="0"/>
          <a:pathLst>
            <a:path>
              <a:moveTo>
                <a:pt x="0" y="0"/>
              </a:moveTo>
              <a:lnTo>
                <a:pt x="0" y="276153"/>
              </a:lnTo>
              <a:lnTo>
                <a:pt x="2597620" y="276153"/>
              </a:lnTo>
              <a:lnTo>
                <a:pt x="2597620" y="417553"/>
              </a:lnTo>
            </a:path>
          </a:pathLst>
        </a:custGeom>
        <a:noFill/>
        <a:ln w="25400" cap="flat" cmpd="sng" algn="ctr">
          <a:solidFill>
            <a:srgbClr val="0070C0"/>
          </a:solidFill>
          <a:prstDash val="solid"/>
        </a:ln>
        <a:effectLst/>
      </dsp:spPr>
      <dsp:style>
        <a:lnRef idx="2">
          <a:scrgbClr r="0" g="0" b="0"/>
        </a:lnRef>
        <a:fillRef idx="0">
          <a:scrgbClr r="0" g="0" b="0"/>
        </a:fillRef>
        <a:effectRef idx="0">
          <a:scrgbClr r="0" g="0" b="0"/>
        </a:effectRef>
        <a:fontRef idx="minor"/>
      </dsp:style>
    </dsp:sp>
    <dsp:sp modelId="{36F235D6-6F59-4403-B475-ADFA9CBEE939}">
      <dsp:nvSpPr>
        <dsp:cNvPr id="0" name=""/>
        <dsp:cNvSpPr/>
      </dsp:nvSpPr>
      <dsp:spPr>
        <a:xfrm>
          <a:off x="4997993" y="2411830"/>
          <a:ext cx="271791" cy="417553"/>
        </a:xfrm>
        <a:custGeom>
          <a:avLst/>
          <a:gdLst/>
          <a:ahLst/>
          <a:cxnLst/>
          <a:rect l="0" t="0" r="0" b="0"/>
          <a:pathLst>
            <a:path>
              <a:moveTo>
                <a:pt x="0" y="0"/>
              </a:moveTo>
              <a:lnTo>
                <a:pt x="0" y="276153"/>
              </a:lnTo>
              <a:lnTo>
                <a:pt x="271791" y="276153"/>
              </a:lnTo>
              <a:lnTo>
                <a:pt x="271791" y="417553"/>
              </a:lnTo>
            </a:path>
          </a:pathLst>
        </a:custGeom>
        <a:noFill/>
        <a:ln w="25400" cap="flat" cmpd="sng" algn="ctr">
          <a:solidFill>
            <a:srgbClr val="0070C0"/>
          </a:solidFill>
          <a:prstDash val="solid"/>
        </a:ln>
        <a:effectLst/>
      </dsp:spPr>
      <dsp:style>
        <a:lnRef idx="2">
          <a:scrgbClr r="0" g="0" b="0"/>
        </a:lnRef>
        <a:fillRef idx="0">
          <a:scrgbClr r="0" g="0" b="0"/>
        </a:fillRef>
        <a:effectRef idx="0">
          <a:scrgbClr r="0" g="0" b="0"/>
        </a:effectRef>
        <a:fontRef idx="minor"/>
      </dsp:style>
    </dsp:sp>
    <dsp:sp modelId="{446686F8-F741-447E-B382-4AEC03598D0D}">
      <dsp:nvSpPr>
        <dsp:cNvPr id="0" name=""/>
        <dsp:cNvSpPr/>
      </dsp:nvSpPr>
      <dsp:spPr>
        <a:xfrm>
          <a:off x="2630480" y="2411830"/>
          <a:ext cx="2367513" cy="417553"/>
        </a:xfrm>
        <a:custGeom>
          <a:avLst/>
          <a:gdLst/>
          <a:ahLst/>
          <a:cxnLst/>
          <a:rect l="0" t="0" r="0" b="0"/>
          <a:pathLst>
            <a:path>
              <a:moveTo>
                <a:pt x="2367513" y="0"/>
              </a:moveTo>
              <a:lnTo>
                <a:pt x="2367513" y="276153"/>
              </a:lnTo>
              <a:lnTo>
                <a:pt x="0" y="276153"/>
              </a:lnTo>
              <a:lnTo>
                <a:pt x="0" y="417553"/>
              </a:lnTo>
            </a:path>
          </a:pathLst>
        </a:custGeom>
        <a:noFill/>
        <a:ln w="25400" cap="flat" cmpd="sng" algn="ctr">
          <a:solidFill>
            <a:srgbClr val="0070C0"/>
          </a:solidFill>
          <a:prstDash val="solid"/>
        </a:ln>
        <a:effectLst/>
      </dsp:spPr>
      <dsp:style>
        <a:lnRef idx="2">
          <a:scrgbClr r="0" g="0" b="0"/>
        </a:lnRef>
        <a:fillRef idx="0">
          <a:scrgbClr r="0" g="0" b="0"/>
        </a:fillRef>
        <a:effectRef idx="0">
          <a:scrgbClr r="0" g="0" b="0"/>
        </a:effectRef>
        <a:fontRef idx="minor"/>
      </dsp:style>
    </dsp:sp>
    <dsp:sp modelId="{4F1D7B99-E24E-4B5C-B623-A64A01DA6807}">
      <dsp:nvSpPr>
        <dsp:cNvPr id="0" name=""/>
        <dsp:cNvSpPr/>
      </dsp:nvSpPr>
      <dsp:spPr>
        <a:xfrm>
          <a:off x="4910588" y="972309"/>
          <a:ext cx="91440" cy="470280"/>
        </a:xfrm>
        <a:custGeom>
          <a:avLst/>
          <a:gdLst/>
          <a:ahLst/>
          <a:cxnLst/>
          <a:rect l="0" t="0" r="0" b="0"/>
          <a:pathLst>
            <a:path>
              <a:moveTo>
                <a:pt x="45720" y="0"/>
              </a:moveTo>
              <a:lnTo>
                <a:pt x="45720" y="328879"/>
              </a:lnTo>
              <a:lnTo>
                <a:pt x="87404" y="328879"/>
              </a:lnTo>
              <a:lnTo>
                <a:pt x="87404" y="470280"/>
              </a:lnTo>
            </a:path>
          </a:pathLst>
        </a:custGeom>
        <a:noFill/>
        <a:ln w="25400" cap="flat" cmpd="sng" algn="ctr">
          <a:solidFill>
            <a:srgbClr val="0070C0"/>
          </a:solidFill>
          <a:prstDash val="solid"/>
        </a:ln>
        <a:effectLst/>
      </dsp:spPr>
      <dsp:style>
        <a:lnRef idx="2">
          <a:scrgbClr r="0" g="0" b="0"/>
        </a:lnRef>
        <a:fillRef idx="0">
          <a:scrgbClr r="0" g="0" b="0"/>
        </a:fillRef>
        <a:effectRef idx="0">
          <a:scrgbClr r="0" g="0" b="0"/>
        </a:effectRef>
        <a:fontRef idx="minor"/>
      </dsp:style>
    </dsp:sp>
    <dsp:sp modelId="{B3AF6C0A-3B46-4F1F-8CC3-463443E4A7D4}">
      <dsp:nvSpPr>
        <dsp:cNvPr id="0" name=""/>
        <dsp:cNvSpPr/>
      </dsp:nvSpPr>
      <dsp:spPr>
        <a:xfrm>
          <a:off x="3904431" y="3069"/>
          <a:ext cx="2103754" cy="969240"/>
        </a:xfrm>
        <a:prstGeom prst="roundRect">
          <a:avLst>
            <a:gd name="adj" fmla="val 10000"/>
          </a:avLst>
        </a:prstGeom>
        <a:solidFill>
          <a:srgbClr val="6AA2C8"/>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sp>
    <dsp:sp modelId="{932B8FD4-B92E-4F1A-BCFF-67F52747935F}">
      <dsp:nvSpPr>
        <dsp:cNvPr id="0" name=""/>
        <dsp:cNvSpPr/>
      </dsp:nvSpPr>
      <dsp:spPr>
        <a:xfrm>
          <a:off x="4074027" y="164185"/>
          <a:ext cx="2103754" cy="969240"/>
        </a:xfrm>
        <a:prstGeom prst="roundRect">
          <a:avLst>
            <a:gd name="adj" fmla="val 10000"/>
          </a:avLst>
        </a:prstGeom>
        <a:solidFill>
          <a:schemeClr val="lt1">
            <a:alpha val="90000"/>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a-DK" sz="1800" b="1" kern="1200" dirty="0" smtClean="0">
              <a:solidFill>
                <a:schemeClr val="accent2"/>
              </a:solidFill>
            </a:rPr>
            <a:t>Klinisk mikrobiologi </a:t>
          </a:r>
          <a:endParaRPr lang="da-DK" sz="1800" b="1" kern="1200" dirty="0">
            <a:solidFill>
              <a:schemeClr val="accent2"/>
            </a:solidFill>
          </a:endParaRPr>
        </a:p>
      </dsp:txBody>
      <dsp:txXfrm>
        <a:off x="4102415" y="192573"/>
        <a:ext cx="2046978" cy="912464"/>
      </dsp:txXfrm>
    </dsp:sp>
    <dsp:sp modelId="{271BC7E1-D431-4544-8858-F50B7786C3F5}">
      <dsp:nvSpPr>
        <dsp:cNvPr id="0" name=""/>
        <dsp:cNvSpPr/>
      </dsp:nvSpPr>
      <dsp:spPr>
        <a:xfrm>
          <a:off x="3600196" y="1442590"/>
          <a:ext cx="2795593" cy="969240"/>
        </a:xfrm>
        <a:prstGeom prst="roundRect">
          <a:avLst>
            <a:gd name="adj" fmla="val 10000"/>
          </a:avLst>
        </a:prstGeom>
        <a:solidFill>
          <a:srgbClr val="6AA2C8"/>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sp>
    <dsp:sp modelId="{DCCDD60C-70C3-4681-961C-6787F659EE99}">
      <dsp:nvSpPr>
        <dsp:cNvPr id="0" name=""/>
        <dsp:cNvSpPr/>
      </dsp:nvSpPr>
      <dsp:spPr>
        <a:xfrm>
          <a:off x="3769792" y="1603706"/>
          <a:ext cx="2795593" cy="969240"/>
        </a:xfrm>
        <a:prstGeom prst="roundRect">
          <a:avLst>
            <a:gd name="adj" fmla="val 10000"/>
          </a:avLst>
        </a:prstGeom>
        <a:solidFill>
          <a:schemeClr val="lt1">
            <a:alpha val="90000"/>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a-DK" sz="1800" b="1" kern="1200" dirty="0" smtClean="0">
              <a:solidFill>
                <a:schemeClr val="accent2"/>
              </a:solidFill>
            </a:rPr>
            <a:t>Infektions</a:t>
          </a:r>
        </a:p>
        <a:p>
          <a:pPr lvl="0" algn="ctr" defTabSz="800100">
            <a:lnSpc>
              <a:spcPct val="90000"/>
            </a:lnSpc>
            <a:spcBef>
              <a:spcPct val="0"/>
            </a:spcBef>
            <a:spcAft>
              <a:spcPct val="35000"/>
            </a:spcAft>
          </a:pPr>
          <a:r>
            <a:rPr lang="da-DK" sz="1800" b="1" kern="1200" dirty="0" smtClean="0">
              <a:solidFill>
                <a:schemeClr val="accent2"/>
              </a:solidFill>
            </a:rPr>
            <a:t>hygiejnisk afsnit</a:t>
          </a:r>
          <a:endParaRPr lang="da-DK" sz="1800" b="1" kern="1200" dirty="0">
            <a:solidFill>
              <a:schemeClr val="accent2"/>
            </a:solidFill>
          </a:endParaRPr>
        </a:p>
      </dsp:txBody>
      <dsp:txXfrm>
        <a:off x="3798180" y="1632094"/>
        <a:ext cx="2738817" cy="912464"/>
      </dsp:txXfrm>
    </dsp:sp>
    <dsp:sp modelId="{3D311D09-8FB9-47FF-AD34-72FEC4AB69B9}">
      <dsp:nvSpPr>
        <dsp:cNvPr id="0" name=""/>
        <dsp:cNvSpPr/>
      </dsp:nvSpPr>
      <dsp:spPr>
        <a:xfrm>
          <a:off x="1277825" y="2829383"/>
          <a:ext cx="2705309" cy="1373568"/>
        </a:xfrm>
        <a:prstGeom prst="roundRect">
          <a:avLst>
            <a:gd name="adj" fmla="val 10000"/>
          </a:avLst>
        </a:prstGeom>
        <a:solidFill>
          <a:srgbClr val="6AA2C8"/>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sp>
    <dsp:sp modelId="{162BC804-9B02-4CD5-9989-9E382F7C2444}">
      <dsp:nvSpPr>
        <dsp:cNvPr id="0" name=""/>
        <dsp:cNvSpPr/>
      </dsp:nvSpPr>
      <dsp:spPr>
        <a:xfrm>
          <a:off x="1447421" y="2990500"/>
          <a:ext cx="2705309" cy="1373568"/>
        </a:xfrm>
        <a:prstGeom prst="roundRect">
          <a:avLst>
            <a:gd name="adj" fmla="val 10000"/>
          </a:avLst>
        </a:prstGeom>
        <a:solidFill>
          <a:schemeClr val="lt1">
            <a:alpha val="90000"/>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a-DK" sz="1600" b="1" kern="1200" dirty="0" smtClean="0">
              <a:solidFill>
                <a:schemeClr val="accent2"/>
              </a:solidFill>
            </a:rPr>
            <a:t>Infektionshygiejnisk enhed</a:t>
          </a:r>
        </a:p>
        <a:p>
          <a:pPr lvl="0" algn="ctr" defTabSz="711200">
            <a:lnSpc>
              <a:spcPct val="90000"/>
            </a:lnSpc>
            <a:spcBef>
              <a:spcPct val="0"/>
            </a:spcBef>
            <a:spcAft>
              <a:spcPct val="35000"/>
            </a:spcAft>
          </a:pPr>
          <a:r>
            <a:rPr lang="da-DK" sz="1600" b="1" kern="1200" dirty="0" smtClean="0">
              <a:solidFill>
                <a:schemeClr val="accent2"/>
              </a:solidFill>
            </a:rPr>
            <a:t>8 Hygiejne sygeplejersker</a:t>
          </a:r>
          <a:endParaRPr lang="da-DK" sz="1600" b="1" kern="1200" dirty="0">
            <a:solidFill>
              <a:schemeClr val="accent2"/>
            </a:solidFill>
          </a:endParaRPr>
        </a:p>
      </dsp:txBody>
      <dsp:txXfrm>
        <a:off x="1487651" y="3030730"/>
        <a:ext cx="2624849" cy="1293108"/>
      </dsp:txXfrm>
    </dsp:sp>
    <dsp:sp modelId="{AA238B77-8936-48F9-96B5-905B5D1596E9}">
      <dsp:nvSpPr>
        <dsp:cNvPr id="0" name=""/>
        <dsp:cNvSpPr/>
      </dsp:nvSpPr>
      <dsp:spPr>
        <a:xfrm>
          <a:off x="4322326" y="2829383"/>
          <a:ext cx="1894917" cy="969240"/>
        </a:xfrm>
        <a:prstGeom prst="roundRect">
          <a:avLst>
            <a:gd name="adj" fmla="val 10000"/>
          </a:avLst>
        </a:prstGeom>
        <a:solidFill>
          <a:srgbClr val="6AA2C8"/>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sp>
    <dsp:sp modelId="{B019AC89-712D-480F-A16C-90C2DDCB0CF2}">
      <dsp:nvSpPr>
        <dsp:cNvPr id="0" name=""/>
        <dsp:cNvSpPr/>
      </dsp:nvSpPr>
      <dsp:spPr>
        <a:xfrm>
          <a:off x="4491922" y="2990500"/>
          <a:ext cx="1894917" cy="969240"/>
        </a:xfrm>
        <a:prstGeom prst="roundRect">
          <a:avLst>
            <a:gd name="adj" fmla="val 10000"/>
          </a:avLst>
        </a:prstGeom>
        <a:solidFill>
          <a:schemeClr val="lt1">
            <a:alpha val="90000"/>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a-DK" sz="1600" b="1" kern="1200" dirty="0" smtClean="0">
              <a:solidFill>
                <a:schemeClr val="accent2"/>
              </a:solidFill>
            </a:rPr>
            <a:t>2 speciallæger i Klinisk Mikrobiologi</a:t>
          </a:r>
          <a:endParaRPr lang="da-DK" sz="1600" b="1" kern="1200" dirty="0">
            <a:solidFill>
              <a:schemeClr val="accent2"/>
            </a:solidFill>
          </a:endParaRPr>
        </a:p>
      </dsp:txBody>
      <dsp:txXfrm>
        <a:off x="4520310" y="3018888"/>
        <a:ext cx="1838141" cy="912464"/>
      </dsp:txXfrm>
    </dsp:sp>
    <dsp:sp modelId="{CF6DBB6C-60C4-43D6-830C-ED2BE2CBFC31}">
      <dsp:nvSpPr>
        <dsp:cNvPr id="0" name=""/>
        <dsp:cNvSpPr/>
      </dsp:nvSpPr>
      <dsp:spPr>
        <a:xfrm>
          <a:off x="6556435" y="2829383"/>
          <a:ext cx="2078356" cy="1353505"/>
        </a:xfrm>
        <a:prstGeom prst="roundRect">
          <a:avLst>
            <a:gd name="adj" fmla="val 10000"/>
          </a:avLst>
        </a:prstGeom>
        <a:solidFill>
          <a:srgbClr val="6AA2C8"/>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sp>
    <dsp:sp modelId="{C1D9040E-325A-4916-A3D8-B4E457FC8D58}">
      <dsp:nvSpPr>
        <dsp:cNvPr id="0" name=""/>
        <dsp:cNvSpPr/>
      </dsp:nvSpPr>
      <dsp:spPr>
        <a:xfrm>
          <a:off x="6726031" y="2990500"/>
          <a:ext cx="2078356" cy="1353505"/>
        </a:xfrm>
        <a:prstGeom prst="roundRect">
          <a:avLst>
            <a:gd name="adj" fmla="val 10000"/>
          </a:avLst>
        </a:prstGeom>
        <a:solidFill>
          <a:schemeClr val="lt1">
            <a:alpha val="90000"/>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a-DK" sz="1600" b="1" kern="1200" dirty="0" smtClean="0">
              <a:solidFill>
                <a:schemeClr val="accent2"/>
              </a:solidFill>
            </a:rPr>
            <a:t>MRSA Enhed</a:t>
          </a:r>
        </a:p>
        <a:p>
          <a:pPr lvl="0" algn="ctr" defTabSz="711200">
            <a:lnSpc>
              <a:spcPct val="90000"/>
            </a:lnSpc>
            <a:spcBef>
              <a:spcPct val="0"/>
            </a:spcBef>
            <a:spcAft>
              <a:spcPct val="35000"/>
            </a:spcAft>
          </a:pPr>
          <a:r>
            <a:rPr lang="da-DK" sz="1600" b="1" kern="1200" dirty="0" smtClean="0">
              <a:solidFill>
                <a:schemeClr val="accent2"/>
              </a:solidFill>
            </a:rPr>
            <a:t>2 hygiejne sygeplejersker </a:t>
          </a:r>
        </a:p>
        <a:p>
          <a:pPr lvl="0" algn="ctr" defTabSz="711200">
            <a:lnSpc>
              <a:spcPct val="90000"/>
            </a:lnSpc>
            <a:spcBef>
              <a:spcPct val="0"/>
            </a:spcBef>
            <a:spcAft>
              <a:spcPct val="35000"/>
            </a:spcAft>
          </a:pPr>
          <a:r>
            <a:rPr lang="da-DK" sz="1600" b="1" kern="1200" dirty="0" smtClean="0">
              <a:solidFill>
                <a:schemeClr val="accent2"/>
              </a:solidFill>
            </a:rPr>
            <a:t>primær sektor og lægepraksis</a:t>
          </a:r>
          <a:endParaRPr lang="da-DK" sz="1600" b="1" kern="1200" dirty="0">
            <a:solidFill>
              <a:schemeClr val="accent2"/>
            </a:solidFill>
          </a:endParaRPr>
        </a:p>
      </dsp:txBody>
      <dsp:txXfrm>
        <a:off x="6765674" y="3030143"/>
        <a:ext cx="1999070" cy="127421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06DBD80-1A18-40A8-8E8C-81B16990B284}" type="datetimeFigureOut">
              <a:rPr lang="da-DK" smtClean="0"/>
              <a:t>22-03-2023</a:t>
            </a:fld>
            <a:endParaRPr lang="da-DK"/>
          </a:p>
        </p:txBody>
      </p:sp>
      <p:sp>
        <p:nvSpPr>
          <p:cNvPr id="4" name="Pladsholder til diasbillede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935DAE1-4DBC-4EBB-A0F7-2243D879E830}" type="slidenum">
              <a:rPr lang="da-DK" smtClean="0"/>
              <a:t>‹nr.›</a:t>
            </a:fld>
            <a:endParaRPr lang="da-DK"/>
          </a:p>
        </p:txBody>
      </p:sp>
    </p:spTree>
    <p:extLst>
      <p:ext uri="{BB962C8B-B14F-4D97-AF65-F5344CB8AC3E}">
        <p14:creationId xmlns:p14="http://schemas.microsoft.com/office/powerpoint/2010/main" val="3263883634"/>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ltLang="da-DK" dirty="0" smtClean="0">
                <a:latin typeface="Arial" panose="020B0604020202020204" pitchFamily="34" charset="0"/>
              </a:rPr>
              <a:t>Organisatorisk placeret under Klinisk Mikrobiologi Aarhus Universitetshospital , afdelingen varetager alle mikrobiologisk prøver i Region Midt i laboratorium, der ca. 120 ansatte.  vi har den ledende overlæge, som vores leder.</a:t>
            </a:r>
          </a:p>
          <a:p>
            <a:endParaRPr lang="da-DK" altLang="da-DK" dirty="0" smtClean="0">
              <a:latin typeface="Arial" panose="020B0604020202020204" pitchFamily="34" charset="0"/>
            </a:endParaRPr>
          </a:p>
          <a:p>
            <a:r>
              <a:rPr lang="da-DK" altLang="da-DK" dirty="0" smtClean="0">
                <a:latin typeface="Arial" panose="020B0604020202020204" pitchFamily="34" charset="0"/>
              </a:rPr>
              <a:t>Infektions hygiejnisk enhed varetager også hygiejnesygeplejerske delen på Regionshospitalet Randers. Derfor er der også kolleager derfra der deltager i dag. Randers har de også en hygiejnekoordinator, en dag om ugen. Helle Mogensen, som vi har et tæt samarbejde til Helle.</a:t>
            </a:r>
          </a:p>
          <a:p>
            <a:endParaRPr lang="da-DK" altLang="da-DK" dirty="0" smtClean="0">
              <a:latin typeface="Arial" panose="020B0604020202020204" pitchFamily="34" charset="0"/>
            </a:endParaRPr>
          </a:p>
          <a:p>
            <a:r>
              <a:rPr lang="da-DK" altLang="da-DK" dirty="0" smtClean="0">
                <a:latin typeface="Arial" panose="020B0604020202020204" pitchFamily="34" charset="0"/>
              </a:rPr>
              <a:t>De to læger Mona og Christine)  klinisk mikrobiologer har tæt kontakt til de andre hospitaler, de deltager ugentligt intensiv konferencer ift. behandling af patienter med forskellige typer af mikrobiologiske fund. </a:t>
            </a:r>
          </a:p>
          <a:p>
            <a:r>
              <a:rPr lang="da-DK" altLang="da-DK" dirty="0" smtClean="0">
                <a:latin typeface="Arial" panose="020B0604020202020204" pitchFamily="34" charset="0"/>
              </a:rPr>
              <a:t>Vores tilknyttede speciallæge Mona Kjærsgård præsenterer også sig selv i dag og har et oplæg om antibiotika senere i dag.</a:t>
            </a:r>
          </a:p>
          <a:p>
            <a:endParaRPr lang="da-DK" altLang="da-DK" dirty="0" smtClean="0">
              <a:latin typeface="Arial" panose="020B0604020202020204" pitchFamily="34" charset="0"/>
            </a:endParaRPr>
          </a:p>
          <a:p>
            <a:endParaRPr lang="da-DK" altLang="da-DK" dirty="0" smtClean="0">
              <a:latin typeface="Arial" panose="020B0604020202020204" pitchFamily="34" charset="0"/>
            </a:endParaRPr>
          </a:p>
          <a:p>
            <a:r>
              <a:rPr lang="da-DK" altLang="da-DK" dirty="0" smtClean="0">
                <a:latin typeface="Arial" panose="020B0604020202020204" pitchFamily="34" charset="0"/>
              </a:rPr>
              <a:t>I Region Midt er der også placeret Hygiejne sygeplejersker i dels Vest  (2½), Midt (2)</a:t>
            </a:r>
          </a:p>
          <a:p>
            <a:r>
              <a:rPr lang="da-DK" altLang="da-DK" dirty="0" smtClean="0">
                <a:latin typeface="Arial" panose="020B0604020202020204" pitchFamily="34" charset="0"/>
              </a:rPr>
              <a:t>Horsens (½). Tæt regionsalt samarbejde med ugentlig møder, hvor fælles  faglig og tværregional møde, hvor infektions hygiejniske spørgsmål drøftes.</a:t>
            </a:r>
          </a:p>
          <a:p>
            <a:endParaRPr lang="da-DK" altLang="da-DK" dirty="0" smtClean="0">
              <a:latin typeface="Arial" panose="020B0604020202020204" pitchFamily="34" charset="0"/>
            </a:endParaRPr>
          </a:p>
          <a:p>
            <a:r>
              <a:rPr lang="da-DK" altLang="da-DK" dirty="0" smtClean="0">
                <a:latin typeface="Arial" panose="020B0604020202020204" pitchFamily="34" charset="0"/>
              </a:rPr>
              <a:t>Vores </a:t>
            </a:r>
            <a:r>
              <a:rPr lang="da-DK" altLang="da-DK" b="1" dirty="0" smtClean="0">
                <a:latin typeface="Arial" panose="020B0604020202020204" pitchFamily="34" charset="0"/>
              </a:rPr>
              <a:t>MRSA enhed </a:t>
            </a:r>
            <a:r>
              <a:rPr lang="da-DK" altLang="da-DK" dirty="0" smtClean="0">
                <a:latin typeface="Arial" panose="020B0604020202020204" pitchFamily="34" charset="0"/>
              </a:rPr>
              <a:t>– opgave:</a:t>
            </a:r>
          </a:p>
          <a:p>
            <a:r>
              <a:rPr lang="da-DK" altLang="da-DK" dirty="0" smtClean="0">
                <a:latin typeface="Arial" panose="020B0604020202020204" pitchFamily="34" charset="0"/>
              </a:rPr>
              <a:t>Kontakt til primær sektor, plejehjem, kommuner og praktiserende læger. og selvfølgelig som navnet angiver vejledning og rådgivning omkring MRSA til patienter, smitteopsporing.</a:t>
            </a:r>
          </a:p>
          <a:p>
            <a:r>
              <a:rPr lang="da-DK" altLang="da-DK" b="1" dirty="0" smtClean="0">
                <a:latin typeface="Arial" panose="020B0604020202020204" pitchFamily="34" charset="0"/>
              </a:rPr>
              <a:t>Hygiejneråd/udvalg, </a:t>
            </a:r>
            <a:r>
              <a:rPr lang="da-DK" altLang="da-DK" dirty="0" smtClean="0">
                <a:latin typeface="Arial" panose="020B0604020202020204" pitchFamily="34" charset="0"/>
              </a:rPr>
              <a:t>som er bredt sammensat af leder  fra forskellige afdelinger i huset og ledes på vegne af hospitalsledelsen af </a:t>
            </a:r>
            <a:r>
              <a:rPr lang="da-DK" altLang="da-DK" dirty="0" err="1" smtClean="0">
                <a:latin typeface="Arial" panose="020B0604020202020204" pitchFamily="34" charset="0"/>
              </a:rPr>
              <a:t>kvalitetsafd</a:t>
            </a:r>
            <a:r>
              <a:rPr lang="da-DK" altLang="da-DK" dirty="0" smtClean="0">
                <a:latin typeface="Arial" panose="020B0604020202020204" pitchFamily="34" charset="0"/>
              </a:rPr>
              <a:t>. med vores ledende overlæge Svend Ellermann Eriksen, som formand.  De emner der kan tages op her har karakter principper  ift. hygiejne generel, fx emner håndhygiejne monitorering, Rigsrevisionsrapport eller kontrol af rengøringskvalitet mv.</a:t>
            </a:r>
          </a:p>
          <a:p>
            <a:endParaRPr lang="da-DK" altLang="da-DK" dirty="0" smtClean="0">
              <a:latin typeface="Arial" panose="020B0604020202020204" pitchFamily="34" charset="0"/>
            </a:endParaRPr>
          </a:p>
          <a:p>
            <a:r>
              <a:rPr lang="da-DK" altLang="da-DK" b="1" dirty="0" smtClean="0">
                <a:latin typeface="Arial" panose="020B0604020202020204" pitchFamily="34" charset="0"/>
              </a:rPr>
              <a:t>Opgave:</a:t>
            </a:r>
          </a:p>
          <a:p>
            <a:r>
              <a:rPr lang="da-DK" altLang="da-DK" dirty="0" smtClean="0">
                <a:latin typeface="Arial" panose="020B0604020202020204" pitchFamily="34" charset="0"/>
              </a:rPr>
              <a:t>Medvirke til en koordinering af infektionshygiejniske tiltag</a:t>
            </a:r>
          </a:p>
          <a:p>
            <a:r>
              <a:rPr lang="da-DK" altLang="da-DK" dirty="0" smtClean="0">
                <a:latin typeface="Arial" panose="020B0604020202020204" pitchFamily="34" charset="0"/>
              </a:rPr>
              <a:t>Udarbejde regionale retningslinjer</a:t>
            </a:r>
          </a:p>
          <a:p>
            <a:r>
              <a:rPr lang="da-DK" altLang="da-DK" dirty="0" smtClean="0">
                <a:latin typeface="Arial" panose="020B0604020202020204" pitchFamily="34" charset="0"/>
              </a:rPr>
              <a:t>Medvirke ved udarbejdelse og implementering af nationale standarder og retningslinjer</a:t>
            </a:r>
          </a:p>
          <a:p>
            <a:r>
              <a:rPr lang="da-DK" altLang="da-DK" dirty="0" smtClean="0">
                <a:latin typeface="Arial" panose="020B0604020202020204" pitchFamily="34" charset="0"/>
              </a:rPr>
              <a:t>Samarbejde med og rådgive på alle niveauer i organisationen</a:t>
            </a:r>
          </a:p>
          <a:p>
            <a:r>
              <a:rPr lang="da-DK" altLang="da-DK" dirty="0" smtClean="0">
                <a:latin typeface="Arial" panose="020B0604020202020204" pitchFamily="34" charset="0"/>
              </a:rPr>
              <a:t>Bistå ved udbrud - smitteopsporing</a:t>
            </a:r>
          </a:p>
          <a:p>
            <a:endParaRPr lang="da-DK" dirty="0"/>
          </a:p>
        </p:txBody>
      </p:sp>
      <p:sp>
        <p:nvSpPr>
          <p:cNvPr id="4" name="Pladsholder til slidenummer 3"/>
          <p:cNvSpPr>
            <a:spLocks noGrp="1"/>
          </p:cNvSpPr>
          <p:nvPr>
            <p:ph type="sldNum" sz="quarter" idx="10"/>
          </p:nvPr>
        </p:nvSpPr>
        <p:spPr/>
        <p:txBody>
          <a:bodyPr/>
          <a:lstStyle/>
          <a:p>
            <a:fld id="{9935DAE1-4DBC-4EBB-A0F7-2243D879E830}" type="slidenum">
              <a:rPr lang="da-DK" smtClean="0"/>
              <a:t>2</a:t>
            </a:fld>
            <a:endParaRPr lang="da-DK"/>
          </a:p>
        </p:txBody>
      </p:sp>
    </p:spTree>
    <p:extLst>
      <p:ext uri="{BB962C8B-B14F-4D97-AF65-F5344CB8AC3E}">
        <p14:creationId xmlns:p14="http://schemas.microsoft.com/office/powerpoint/2010/main" val="10917067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s_RM-logo">
    <p:spTree>
      <p:nvGrpSpPr>
        <p:cNvPr id="1" name=""/>
        <p:cNvGrpSpPr/>
        <p:nvPr/>
      </p:nvGrpSpPr>
      <p:grpSpPr>
        <a:xfrm>
          <a:off x="0" y="0"/>
          <a:ext cx="0" cy="0"/>
          <a:chOff x="0" y="0"/>
          <a:chExt cx="0" cy="0"/>
        </a:xfrm>
      </p:grpSpPr>
      <p:sp>
        <p:nvSpPr>
          <p:cNvPr id="2" name="Rektangel 1"/>
          <p:cNvSpPr>
            <a:spLocks noChangeAspect="1"/>
          </p:cNvSpPr>
          <p:nvPr userDrawn="1"/>
        </p:nvSpPr>
        <p:spPr>
          <a:xfrm>
            <a:off x="1" y="0"/>
            <a:ext cx="12195175" cy="6859588"/>
          </a:xfrm>
          <a:prstGeom prst="rect">
            <a:avLst/>
          </a:prstGeom>
          <a:solidFill>
            <a:schemeClr val="tx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sz="2400" dirty="0">
              <a:solidFill>
                <a:srgbClr val="3F3018"/>
              </a:solidFill>
            </a:endParaRPr>
          </a:p>
        </p:txBody>
      </p:sp>
      <p:pic>
        <p:nvPicPr>
          <p:cNvPr id="3" name="Billede 2"/>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83400" y="1989634"/>
            <a:ext cx="4861361" cy="2342510"/>
          </a:xfrm>
          <a:prstGeom prst="rect">
            <a:avLst/>
          </a:prstGeom>
        </p:spPr>
      </p:pic>
      <p:sp>
        <p:nvSpPr>
          <p:cNvPr id="7" name="Rectangle 113"/>
          <p:cNvSpPr>
            <a:spLocks noGrp="1" noChangeAspect="1" noChangeArrowheads="1"/>
          </p:cNvSpPr>
          <p:nvPr>
            <p:ph type="subTitle" sz="quarter" idx="1" hasCustomPrompt="1"/>
          </p:nvPr>
        </p:nvSpPr>
        <p:spPr>
          <a:xfrm>
            <a:off x="694877" y="5342988"/>
            <a:ext cx="10805419" cy="637334"/>
          </a:xfrm>
        </p:spPr>
        <p:txBody>
          <a:bodyPr anchor="t"/>
          <a:lstStyle>
            <a:lvl1pPr marL="0" indent="0" algn="ctr">
              <a:buFont typeface="Wingdings" pitchFamily="2" charset="2"/>
              <a:buNone/>
              <a:tabLst>
                <a:tab pos="1168400" algn="l"/>
              </a:tabLst>
              <a:defRPr sz="2600">
                <a:solidFill>
                  <a:schemeClr val="bg1"/>
                </a:solidFill>
              </a:defRPr>
            </a:lvl1pPr>
          </a:lstStyle>
          <a:p>
            <a:pPr lvl="0"/>
            <a:r>
              <a:rPr lang="da-DK" altLang="da-DK" noProof="0" dirty="0" smtClean="0"/>
              <a:t>Skriv titel her</a:t>
            </a:r>
          </a:p>
        </p:txBody>
      </p:sp>
    </p:spTree>
    <p:extLst>
      <p:ext uri="{BB962C8B-B14F-4D97-AF65-F5344CB8AC3E}">
        <p14:creationId xmlns:p14="http://schemas.microsoft.com/office/powerpoint/2010/main" val="418814467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verskrift og indhold_ORANGE">
    <p:spTree>
      <p:nvGrpSpPr>
        <p:cNvPr id="1" name=""/>
        <p:cNvGrpSpPr/>
        <p:nvPr/>
      </p:nvGrpSpPr>
      <p:grpSpPr>
        <a:xfrm>
          <a:off x="0" y="0"/>
          <a:ext cx="0" cy="0"/>
          <a:chOff x="0" y="0"/>
          <a:chExt cx="0" cy="0"/>
        </a:xfrm>
      </p:grpSpPr>
      <p:sp>
        <p:nvSpPr>
          <p:cNvPr id="5" name="Rektangel 4"/>
          <p:cNvSpPr/>
          <p:nvPr userDrawn="1"/>
        </p:nvSpPr>
        <p:spPr>
          <a:xfrm>
            <a:off x="1" y="576000"/>
            <a:ext cx="12195175" cy="5940000"/>
          </a:xfrm>
          <a:prstGeom prst="rect">
            <a:avLst/>
          </a:prstGeom>
          <a:solidFill>
            <a:schemeClr val="accent3"/>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sz="2400" dirty="0">
              <a:solidFill>
                <a:srgbClr val="3F3018"/>
              </a:solidFill>
            </a:endParaRPr>
          </a:p>
        </p:txBody>
      </p:sp>
      <p:sp>
        <p:nvSpPr>
          <p:cNvPr id="3" name="Pladsholder til indhold 2"/>
          <p:cNvSpPr>
            <a:spLocks noGrp="1"/>
          </p:cNvSpPr>
          <p:nvPr>
            <p:ph idx="1" hasCustomPrompt="1"/>
          </p:nvPr>
        </p:nvSpPr>
        <p:spPr/>
        <p:txBody>
          <a:bodyPr/>
          <a:lstStyle>
            <a:lvl1pPr marL="0" indent="0">
              <a:buClr>
                <a:schemeClr val="bg1"/>
              </a:buClr>
              <a:buFont typeface="Wingdings" panose="05000000000000000000" pitchFamily="2" charset="2"/>
              <a:buNone/>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da-DK" altLang="da-DK" dirty="0" smtClean="0"/>
              <a:t>Skriv tekst eller klik på ikon for at tilføje indhold</a:t>
            </a:r>
          </a:p>
          <a:p>
            <a:pPr lvl="1"/>
            <a:r>
              <a:rPr lang="da-DK" altLang="da-DK" dirty="0" smtClean="0"/>
              <a:t>første niveau</a:t>
            </a:r>
          </a:p>
          <a:p>
            <a:pPr lvl="2"/>
            <a:r>
              <a:rPr lang="da-DK" altLang="da-DK" dirty="0" smtClean="0"/>
              <a:t>andet niveau</a:t>
            </a:r>
          </a:p>
          <a:p>
            <a:pPr lvl="3"/>
            <a:r>
              <a:rPr lang="da-DK" altLang="da-DK" dirty="0" smtClean="0"/>
              <a:t>tredje niveau</a:t>
            </a:r>
          </a:p>
          <a:p>
            <a:pPr lvl="4"/>
            <a:r>
              <a:rPr lang="da-DK" altLang="da-DK" dirty="0" smtClean="0"/>
              <a:t>fjerde niveau</a:t>
            </a:r>
          </a:p>
        </p:txBody>
      </p:sp>
      <p:sp>
        <p:nvSpPr>
          <p:cNvPr id="4" name="Rectangle 4"/>
          <p:cNvSpPr>
            <a:spLocks noGrp="1" noChangeArrowheads="1"/>
          </p:cNvSpPr>
          <p:nvPr>
            <p:ph type="title" hasCustomPrompt="1"/>
          </p:nvPr>
        </p:nvSpPr>
        <p:spPr bwMode="auto">
          <a:xfrm>
            <a:off x="720187" y="1188000"/>
            <a:ext cx="10082625"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solidFill>
                  <a:schemeClr val="bg1"/>
                </a:solidFill>
              </a:defRPr>
            </a:lvl1pPr>
          </a:lstStyle>
          <a:p>
            <a:pPr lvl="0"/>
            <a:r>
              <a:rPr lang="da-DK" altLang="da-DK" dirty="0" smtClean="0"/>
              <a:t>Skriv overskrift her</a:t>
            </a:r>
          </a:p>
        </p:txBody>
      </p:sp>
    </p:spTree>
    <p:extLst>
      <p:ext uri="{BB962C8B-B14F-4D97-AF65-F5344CB8AC3E}">
        <p14:creationId xmlns:p14="http://schemas.microsoft.com/office/powerpoint/2010/main" val="3038164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verskrift og indhold_PETROL">
    <p:spTree>
      <p:nvGrpSpPr>
        <p:cNvPr id="1" name=""/>
        <p:cNvGrpSpPr/>
        <p:nvPr/>
      </p:nvGrpSpPr>
      <p:grpSpPr>
        <a:xfrm>
          <a:off x="0" y="0"/>
          <a:ext cx="0" cy="0"/>
          <a:chOff x="0" y="0"/>
          <a:chExt cx="0" cy="0"/>
        </a:xfrm>
      </p:grpSpPr>
      <p:sp>
        <p:nvSpPr>
          <p:cNvPr id="5" name="Rektangel 4"/>
          <p:cNvSpPr/>
          <p:nvPr userDrawn="1"/>
        </p:nvSpPr>
        <p:spPr>
          <a:xfrm>
            <a:off x="1" y="576000"/>
            <a:ext cx="12195175" cy="5940000"/>
          </a:xfrm>
          <a:prstGeom prst="rect">
            <a:avLst/>
          </a:prstGeom>
          <a:solidFill>
            <a:schemeClr val="accent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sz="2400" dirty="0">
              <a:solidFill>
                <a:srgbClr val="3F3018"/>
              </a:solidFill>
            </a:endParaRPr>
          </a:p>
        </p:txBody>
      </p:sp>
      <p:sp>
        <p:nvSpPr>
          <p:cNvPr id="3" name="Pladsholder til indhold 2"/>
          <p:cNvSpPr>
            <a:spLocks noGrp="1"/>
          </p:cNvSpPr>
          <p:nvPr>
            <p:ph idx="1" hasCustomPrompt="1"/>
          </p:nvPr>
        </p:nvSpPr>
        <p:spPr/>
        <p:txBody>
          <a:bodyPr/>
          <a:lstStyle>
            <a:lvl1pPr marL="0" indent="0">
              <a:buClr>
                <a:schemeClr val="bg1"/>
              </a:buClr>
              <a:buFont typeface="Wingdings" panose="05000000000000000000" pitchFamily="2" charset="2"/>
              <a:buNone/>
              <a:defRPr>
                <a:solidFill>
                  <a:schemeClr val="bg2"/>
                </a:solidFill>
              </a:defRPr>
            </a:lvl1pPr>
            <a:lvl2pPr>
              <a:buClr>
                <a:schemeClr val="bg1"/>
              </a:buClr>
              <a:defRPr>
                <a:solidFill>
                  <a:schemeClr val="bg2"/>
                </a:solidFill>
              </a:defRPr>
            </a:lvl2pPr>
            <a:lvl3pPr>
              <a:buClr>
                <a:schemeClr val="bg1"/>
              </a:buClr>
              <a:defRPr>
                <a:solidFill>
                  <a:schemeClr val="bg2"/>
                </a:solidFill>
              </a:defRPr>
            </a:lvl3pPr>
            <a:lvl4pPr>
              <a:buClr>
                <a:schemeClr val="bg1"/>
              </a:buClr>
              <a:defRPr>
                <a:solidFill>
                  <a:schemeClr val="bg2"/>
                </a:solidFill>
              </a:defRPr>
            </a:lvl4pPr>
            <a:lvl5pPr>
              <a:buClr>
                <a:schemeClr val="bg1"/>
              </a:buClr>
              <a:defRPr>
                <a:solidFill>
                  <a:schemeClr val="bg2"/>
                </a:solidFill>
              </a:defRPr>
            </a:lvl5pPr>
          </a:lstStyle>
          <a:p>
            <a:pPr lvl="0"/>
            <a:r>
              <a:rPr lang="da-DK" altLang="da-DK" dirty="0" smtClean="0"/>
              <a:t>Skriv tekst eller klik på ikon for at tilføje indhold</a:t>
            </a:r>
          </a:p>
          <a:p>
            <a:pPr lvl="1"/>
            <a:r>
              <a:rPr lang="da-DK" altLang="da-DK" dirty="0" smtClean="0"/>
              <a:t>første niveau</a:t>
            </a:r>
          </a:p>
          <a:p>
            <a:pPr lvl="2"/>
            <a:r>
              <a:rPr lang="da-DK" altLang="da-DK" dirty="0" smtClean="0"/>
              <a:t>andet niveau</a:t>
            </a:r>
          </a:p>
          <a:p>
            <a:pPr lvl="3"/>
            <a:r>
              <a:rPr lang="da-DK" altLang="da-DK" dirty="0" smtClean="0"/>
              <a:t>tredje niveau</a:t>
            </a:r>
          </a:p>
          <a:p>
            <a:pPr lvl="4"/>
            <a:r>
              <a:rPr lang="da-DK" altLang="da-DK" dirty="0" smtClean="0"/>
              <a:t>fjerde niveau</a:t>
            </a:r>
          </a:p>
        </p:txBody>
      </p:sp>
      <p:sp>
        <p:nvSpPr>
          <p:cNvPr id="4" name="Rectangle 4"/>
          <p:cNvSpPr>
            <a:spLocks noGrp="1" noChangeArrowheads="1"/>
          </p:cNvSpPr>
          <p:nvPr>
            <p:ph type="title" hasCustomPrompt="1"/>
          </p:nvPr>
        </p:nvSpPr>
        <p:spPr bwMode="auto">
          <a:xfrm>
            <a:off x="720187" y="1188000"/>
            <a:ext cx="10082625"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solidFill>
                  <a:schemeClr val="bg1"/>
                </a:solidFill>
              </a:defRPr>
            </a:lvl1pPr>
          </a:lstStyle>
          <a:p>
            <a:pPr lvl="0"/>
            <a:r>
              <a:rPr lang="da-DK" altLang="da-DK" dirty="0" smtClean="0"/>
              <a:t>Skriv overskrift her</a:t>
            </a:r>
          </a:p>
        </p:txBody>
      </p:sp>
    </p:spTree>
    <p:extLst>
      <p:ext uri="{BB962C8B-B14F-4D97-AF65-F5344CB8AC3E}">
        <p14:creationId xmlns:p14="http://schemas.microsoft.com/office/powerpoint/2010/main" val="3633961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ptekst, overskrift og indhold_HVI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281" y="1800000"/>
            <a:ext cx="10083938" cy="720000"/>
          </a:xfrm>
        </p:spPr>
        <p:txBody>
          <a:bodyPr/>
          <a:lstStyle>
            <a:lvl1pPr>
              <a:defRPr/>
            </a:lvl1pPr>
          </a:lstStyle>
          <a:p>
            <a:r>
              <a:rPr lang="da-DK" dirty="0" smtClean="0"/>
              <a:t>Skriv overskrift her</a:t>
            </a:r>
            <a:endParaRPr lang="da-DK" dirty="0"/>
          </a:p>
        </p:txBody>
      </p:sp>
      <p:sp>
        <p:nvSpPr>
          <p:cNvPr id="5" name="Pladsholder til indhold 4"/>
          <p:cNvSpPr>
            <a:spLocks noGrp="1"/>
          </p:cNvSpPr>
          <p:nvPr>
            <p:ph sz="quarter" idx="11" hasCustomPrompt="1"/>
          </p:nvPr>
        </p:nvSpPr>
        <p:spPr>
          <a:xfrm>
            <a:off x="720281" y="2700000"/>
            <a:ext cx="10083938" cy="3600000"/>
          </a:xfrm>
        </p:spPr>
        <p:txBody>
          <a:bodyPr anchor="t" anchorCtr="0"/>
          <a:lstStyle/>
          <a:p>
            <a:pPr lvl="0"/>
            <a:r>
              <a:rPr lang="da-DK" altLang="da-DK" dirty="0" smtClean="0"/>
              <a:t>Skriv tekst eller klik på ikon for at tilføje indhold</a:t>
            </a:r>
          </a:p>
          <a:p>
            <a:pPr lvl="1"/>
            <a:r>
              <a:rPr lang="da-DK" altLang="da-DK" dirty="0" smtClean="0"/>
              <a:t>første niveau</a:t>
            </a:r>
          </a:p>
          <a:p>
            <a:pPr lvl="2"/>
            <a:r>
              <a:rPr lang="da-DK" altLang="da-DK" dirty="0" smtClean="0"/>
              <a:t>andet niveau</a:t>
            </a:r>
          </a:p>
          <a:p>
            <a:pPr lvl="3"/>
            <a:r>
              <a:rPr lang="da-DK" altLang="da-DK" dirty="0" smtClean="0"/>
              <a:t>tredje niveau</a:t>
            </a:r>
          </a:p>
          <a:p>
            <a:pPr lvl="4"/>
            <a:r>
              <a:rPr lang="da-DK" altLang="da-DK" dirty="0" smtClean="0"/>
              <a:t>fjerde niveau</a:t>
            </a:r>
          </a:p>
        </p:txBody>
      </p:sp>
      <p:sp>
        <p:nvSpPr>
          <p:cNvPr id="4" name="Pladsholder til tekst 3"/>
          <p:cNvSpPr>
            <a:spLocks noGrp="1"/>
          </p:cNvSpPr>
          <p:nvPr>
            <p:ph type="body" sz="quarter" idx="12" hasCustomPrompt="1"/>
          </p:nvPr>
        </p:nvSpPr>
        <p:spPr>
          <a:xfrm>
            <a:off x="0" y="1188001"/>
            <a:ext cx="2503151" cy="453179"/>
          </a:xfrm>
          <a:solidFill>
            <a:schemeClr val="accent3"/>
          </a:solidFill>
          <a:ln>
            <a:noFill/>
          </a:ln>
        </p:spPr>
        <p:txBody>
          <a:bodyPr wrap="none" lIns="720000" tIns="71998" rIns="180000" bIns="71998">
            <a:spAutoFit/>
          </a:bodyPr>
          <a:lstStyle>
            <a:lvl1pPr marL="0" indent="0">
              <a:buNone/>
              <a:defRPr sz="2000" b="1" baseline="0">
                <a:solidFill>
                  <a:schemeClr val="bg1"/>
                </a:solidFill>
              </a:defRPr>
            </a:lvl1pPr>
            <a:lvl2pPr marL="833946" indent="0">
              <a:buNone/>
              <a:defRPr b="1">
                <a:solidFill>
                  <a:schemeClr val="bg1"/>
                </a:solidFill>
              </a:defRPr>
            </a:lvl2pPr>
            <a:lvl3pPr marL="1549361" indent="0">
              <a:buNone/>
              <a:defRPr b="1">
                <a:solidFill>
                  <a:schemeClr val="bg1"/>
                </a:solidFill>
              </a:defRPr>
            </a:lvl3pPr>
            <a:lvl4pPr marL="2279592" indent="0">
              <a:buNone/>
              <a:defRPr b="1">
                <a:solidFill>
                  <a:schemeClr val="bg1"/>
                </a:solidFill>
              </a:defRPr>
            </a:lvl4pPr>
            <a:lvl5pPr marL="2874361" indent="0">
              <a:buNone/>
              <a:defRPr b="1">
                <a:solidFill>
                  <a:schemeClr val="bg1"/>
                </a:solidFill>
              </a:defRPr>
            </a:lvl5pPr>
          </a:lstStyle>
          <a:p>
            <a:pPr lvl="0"/>
            <a:r>
              <a:rPr lang="da-DK" dirty="0" smtClean="0"/>
              <a:t>SKRIV HER</a:t>
            </a:r>
            <a:endParaRPr lang="da-DK" dirty="0"/>
          </a:p>
        </p:txBody>
      </p:sp>
    </p:spTree>
    <p:extLst>
      <p:ext uri="{BB962C8B-B14F-4D97-AF65-F5344CB8AC3E}">
        <p14:creationId xmlns:p14="http://schemas.microsoft.com/office/powerpoint/2010/main" val="165870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oto i bredformat med logo">
    <p:spTree>
      <p:nvGrpSpPr>
        <p:cNvPr id="1" name=""/>
        <p:cNvGrpSpPr/>
        <p:nvPr/>
      </p:nvGrpSpPr>
      <p:grpSpPr>
        <a:xfrm>
          <a:off x="0" y="0"/>
          <a:ext cx="0" cy="0"/>
          <a:chOff x="0" y="0"/>
          <a:chExt cx="0" cy="0"/>
        </a:xfrm>
      </p:grpSpPr>
      <p:sp>
        <p:nvSpPr>
          <p:cNvPr id="5" name="Pladsholder til billede 2"/>
          <p:cNvSpPr>
            <a:spLocks noGrp="1" noChangeAspect="1"/>
          </p:cNvSpPr>
          <p:nvPr>
            <p:ph type="pic" idx="11" hasCustomPrompt="1"/>
          </p:nvPr>
        </p:nvSpPr>
        <p:spPr>
          <a:xfrm>
            <a:off x="1" y="576000"/>
            <a:ext cx="12195175" cy="5940000"/>
          </a:xfrm>
        </p:spPr>
        <p:txBody>
          <a:bodyPr/>
          <a:lstStyle>
            <a:lvl1pPr marL="0" indent="0" algn="ctr">
              <a:buNone/>
              <a:defRPr sz="27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smtClean="0"/>
              <a:t>Klik på ikonet for at tilføje et billede</a:t>
            </a:r>
            <a:br>
              <a:rPr lang="da-DK" dirty="0" smtClean="0"/>
            </a:br>
            <a:r>
              <a:rPr lang="da-DK" dirty="0" smtClean="0"/>
              <a:t/>
            </a:r>
            <a:br>
              <a:rPr lang="da-DK" dirty="0" smtClean="0"/>
            </a:br>
            <a:endParaRPr lang="da-DK" dirty="0" smtClean="0"/>
          </a:p>
        </p:txBody>
      </p:sp>
    </p:spTree>
    <p:extLst>
      <p:ext uri="{BB962C8B-B14F-4D97-AF65-F5344CB8AC3E}">
        <p14:creationId xmlns:p14="http://schemas.microsoft.com/office/powerpoint/2010/main" val="14836315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Foto i højformat med logo">
    <p:spTree>
      <p:nvGrpSpPr>
        <p:cNvPr id="1" name=""/>
        <p:cNvGrpSpPr/>
        <p:nvPr/>
      </p:nvGrpSpPr>
      <p:grpSpPr>
        <a:xfrm>
          <a:off x="0" y="0"/>
          <a:ext cx="0" cy="0"/>
          <a:chOff x="0" y="0"/>
          <a:chExt cx="0" cy="0"/>
        </a:xfrm>
      </p:grpSpPr>
      <p:sp>
        <p:nvSpPr>
          <p:cNvPr id="5" name="Pladsholder til billede 2"/>
          <p:cNvSpPr>
            <a:spLocks noGrp="1" noChangeAspect="1"/>
          </p:cNvSpPr>
          <p:nvPr>
            <p:ph type="pic" idx="11" hasCustomPrompt="1"/>
          </p:nvPr>
        </p:nvSpPr>
        <p:spPr>
          <a:xfrm>
            <a:off x="3421336" y="576000"/>
            <a:ext cx="4501758" cy="5940000"/>
          </a:xfrm>
        </p:spPr>
        <p:txBody>
          <a:bodyPr/>
          <a:lstStyle>
            <a:lvl1pPr marL="0" indent="0" algn="ctr">
              <a:buNone/>
              <a:defRPr sz="27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smtClean="0"/>
              <a:t>Klik på ikonet </a:t>
            </a:r>
            <a:br>
              <a:rPr lang="da-DK" dirty="0" smtClean="0"/>
            </a:br>
            <a:r>
              <a:rPr lang="da-DK" dirty="0" smtClean="0"/>
              <a:t>for at tilføje et billede</a:t>
            </a:r>
            <a:r>
              <a:rPr lang="da-DK" dirty="0"/>
              <a:t/>
            </a:r>
            <a:br>
              <a:rPr lang="da-DK" dirty="0"/>
            </a:br>
            <a:r>
              <a:rPr lang="da-DK" dirty="0" smtClean="0"/>
              <a:t/>
            </a:r>
            <a:br>
              <a:rPr lang="da-DK" dirty="0" smtClean="0"/>
            </a:br>
            <a:r>
              <a:rPr lang="da-DK" dirty="0" smtClean="0"/>
              <a:t/>
            </a:r>
            <a:br>
              <a:rPr lang="da-DK" dirty="0" smtClean="0"/>
            </a:br>
            <a:endParaRPr lang="da-DK" dirty="0" smtClean="0"/>
          </a:p>
        </p:txBody>
      </p:sp>
      <p:sp>
        <p:nvSpPr>
          <p:cNvPr id="3" name="Tekstboks 2"/>
          <p:cNvSpPr txBox="1"/>
          <p:nvPr userDrawn="1"/>
        </p:nvSpPr>
        <p:spPr>
          <a:xfrm>
            <a:off x="-1489231" y="3141698"/>
            <a:ext cx="1152428" cy="430986"/>
          </a:xfrm>
          <a:prstGeom prst="rect">
            <a:avLst/>
          </a:prstGeom>
          <a:noFill/>
        </p:spPr>
        <p:txBody>
          <a:bodyPr wrap="square" lIns="0" tIns="0" rIns="0" bIns="0" rtlCol="0">
            <a:spAutoFit/>
          </a:bodyPr>
          <a:lstStyle/>
          <a:p>
            <a:r>
              <a:rPr lang="da-DK" sz="900" dirty="0" smtClean="0"/>
              <a:t>Foto kan også placeres længere til venstre på siden</a:t>
            </a:r>
            <a:endParaRPr lang="da-DK" sz="900" dirty="0"/>
          </a:p>
        </p:txBody>
      </p:sp>
    </p:spTree>
    <p:extLst>
      <p:ext uri="{BB962C8B-B14F-4D97-AF65-F5344CB8AC3E}">
        <p14:creationId xmlns:p14="http://schemas.microsoft.com/office/powerpoint/2010/main" val="2005836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to med overskrift og billedtekst">
    <p:spTree>
      <p:nvGrpSpPr>
        <p:cNvPr id="1" name=""/>
        <p:cNvGrpSpPr/>
        <p:nvPr/>
      </p:nvGrpSpPr>
      <p:grpSpPr>
        <a:xfrm>
          <a:off x="0" y="0"/>
          <a:ext cx="0" cy="0"/>
          <a:chOff x="0" y="0"/>
          <a:chExt cx="0" cy="0"/>
        </a:xfrm>
      </p:grpSpPr>
      <p:sp>
        <p:nvSpPr>
          <p:cNvPr id="5" name="Pladsholder til billede 2"/>
          <p:cNvSpPr>
            <a:spLocks noGrp="1"/>
          </p:cNvSpPr>
          <p:nvPr>
            <p:ph type="pic" idx="11" hasCustomPrompt="1"/>
          </p:nvPr>
        </p:nvSpPr>
        <p:spPr>
          <a:xfrm>
            <a:off x="720281" y="1800000"/>
            <a:ext cx="10083938" cy="4176000"/>
          </a:xfrm>
        </p:spPr>
        <p:txBody>
          <a:bodyPr/>
          <a:lstStyle>
            <a:lvl1pPr marL="0" indent="0" algn="ctr">
              <a:buNone/>
              <a:defRPr sz="27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smtClean="0"/>
              <a:t>Klik på ikonet for at tilføje et billede</a:t>
            </a:r>
            <a:br>
              <a:rPr lang="da-DK" dirty="0" smtClean="0"/>
            </a:br>
            <a:r>
              <a:rPr lang="da-DK" dirty="0" smtClean="0"/>
              <a:t/>
            </a:r>
            <a:br>
              <a:rPr lang="da-DK" dirty="0" smtClean="0"/>
            </a:br>
            <a:endParaRPr lang="da-DK" dirty="0" smtClean="0"/>
          </a:p>
        </p:txBody>
      </p:sp>
      <p:sp>
        <p:nvSpPr>
          <p:cNvPr id="3" name="Titel 1"/>
          <p:cNvSpPr>
            <a:spLocks noGrp="1" noChangeAspect="1"/>
          </p:cNvSpPr>
          <p:nvPr>
            <p:ph type="title" hasCustomPrompt="1"/>
          </p:nvPr>
        </p:nvSpPr>
        <p:spPr>
          <a:xfrm>
            <a:off x="720281" y="828000"/>
            <a:ext cx="10083938" cy="900000"/>
          </a:xfrm>
        </p:spPr>
        <p:txBody>
          <a:bodyPr/>
          <a:lstStyle>
            <a:lvl1pPr>
              <a:defRPr/>
            </a:lvl1pPr>
          </a:lstStyle>
          <a:p>
            <a:r>
              <a:rPr lang="da-DK" dirty="0" smtClean="0"/>
              <a:t>Skriv overskrift her</a:t>
            </a:r>
            <a:endParaRPr lang="da-DK" dirty="0"/>
          </a:p>
        </p:txBody>
      </p:sp>
      <p:sp>
        <p:nvSpPr>
          <p:cNvPr id="4" name="Pladsholder til tekst 3"/>
          <p:cNvSpPr>
            <a:spLocks noGrp="1"/>
          </p:cNvSpPr>
          <p:nvPr>
            <p:ph type="body" sz="quarter" idx="12" hasCustomPrompt="1"/>
          </p:nvPr>
        </p:nvSpPr>
        <p:spPr>
          <a:xfrm>
            <a:off x="720281" y="6048001"/>
            <a:ext cx="10083938" cy="360083"/>
          </a:xfrm>
        </p:spPr>
        <p:txBody>
          <a:bodyPr anchor="t" anchorCtr="0">
            <a:normAutofit/>
          </a:bodyPr>
          <a:lstStyle>
            <a:lvl1pPr marL="0" indent="0">
              <a:buNone/>
              <a:defRPr sz="1800" baseline="0">
                <a:solidFill>
                  <a:schemeClr val="tx1"/>
                </a:solidFill>
              </a:defRPr>
            </a:lvl1pPr>
            <a:lvl2pPr marL="833946" indent="0">
              <a:buNone/>
              <a:defRPr sz="1900">
                <a:solidFill>
                  <a:schemeClr val="tx1"/>
                </a:solidFill>
              </a:defRPr>
            </a:lvl2pPr>
            <a:lvl3pPr marL="1549361" indent="0">
              <a:buNone/>
              <a:defRPr sz="1900">
                <a:solidFill>
                  <a:schemeClr val="tx1"/>
                </a:solidFill>
              </a:defRPr>
            </a:lvl3pPr>
            <a:lvl4pPr marL="2279592" indent="0">
              <a:buNone/>
              <a:defRPr sz="1900">
                <a:solidFill>
                  <a:schemeClr val="tx1"/>
                </a:solidFill>
              </a:defRPr>
            </a:lvl4pPr>
            <a:lvl5pPr marL="2874361" indent="0">
              <a:buNone/>
              <a:defRPr sz="1900">
                <a:solidFill>
                  <a:schemeClr val="tx1"/>
                </a:solidFill>
              </a:defRPr>
            </a:lvl5pPr>
          </a:lstStyle>
          <a:p>
            <a:pPr lvl="0"/>
            <a:r>
              <a:rPr lang="da-DK" dirty="0" smtClean="0"/>
              <a:t>Skriv tekst her</a:t>
            </a:r>
          </a:p>
        </p:txBody>
      </p:sp>
    </p:spTree>
    <p:extLst>
      <p:ext uri="{BB962C8B-B14F-4D97-AF65-F5344CB8AC3E}">
        <p14:creationId xmlns:p14="http://schemas.microsoft.com/office/powerpoint/2010/main" val="1713122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Foto på hele formatet">
    <p:spTree>
      <p:nvGrpSpPr>
        <p:cNvPr id="1" name=""/>
        <p:cNvGrpSpPr/>
        <p:nvPr/>
      </p:nvGrpSpPr>
      <p:grpSpPr>
        <a:xfrm>
          <a:off x="0" y="0"/>
          <a:ext cx="0" cy="0"/>
          <a:chOff x="0" y="0"/>
          <a:chExt cx="0" cy="0"/>
        </a:xfrm>
      </p:grpSpPr>
      <p:sp>
        <p:nvSpPr>
          <p:cNvPr id="6" name="Pladsholder til billede 2"/>
          <p:cNvSpPr>
            <a:spLocks noGrp="1"/>
          </p:cNvSpPr>
          <p:nvPr>
            <p:ph type="pic" idx="11" hasCustomPrompt="1"/>
          </p:nvPr>
        </p:nvSpPr>
        <p:spPr>
          <a:xfrm>
            <a:off x="1" y="0"/>
            <a:ext cx="12195175" cy="6859588"/>
          </a:xfrm>
        </p:spPr>
        <p:txBody>
          <a:bodyPr/>
          <a:lstStyle>
            <a:lvl1pPr marL="0" indent="0" algn="ctr">
              <a:buNone/>
              <a:defRPr sz="27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smtClean="0"/>
              <a:t>Klik på ikonet for at tilføje et billede</a:t>
            </a:r>
            <a:br>
              <a:rPr lang="da-DK" dirty="0" smtClean="0"/>
            </a:br>
            <a:r>
              <a:rPr lang="da-DK" dirty="0" smtClean="0"/>
              <a:t/>
            </a:r>
            <a:br>
              <a:rPr lang="da-DK" dirty="0" smtClean="0"/>
            </a:br>
            <a:r>
              <a:rPr lang="da-DK" dirty="0" smtClean="0"/>
              <a:t/>
            </a:r>
            <a:br>
              <a:rPr lang="da-DK" dirty="0" smtClean="0"/>
            </a:br>
            <a:endParaRPr lang="da-DK" dirty="0"/>
          </a:p>
        </p:txBody>
      </p:sp>
    </p:spTree>
    <p:extLst>
      <p:ext uri="{BB962C8B-B14F-4D97-AF65-F5344CB8AC3E}">
        <p14:creationId xmlns:p14="http://schemas.microsoft.com/office/powerpoint/2010/main" val="1800121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Kun overskrift">
    <p:spTree>
      <p:nvGrpSpPr>
        <p:cNvPr id="1" name=""/>
        <p:cNvGrpSpPr/>
        <p:nvPr/>
      </p:nvGrpSpPr>
      <p:grpSpPr>
        <a:xfrm>
          <a:off x="0" y="0"/>
          <a:ext cx="0" cy="0"/>
          <a:chOff x="0" y="0"/>
          <a:chExt cx="0" cy="0"/>
        </a:xfrm>
      </p:grpSpPr>
      <p:sp>
        <p:nvSpPr>
          <p:cNvPr id="2" name="Titel 1"/>
          <p:cNvSpPr>
            <a:spLocks noGrp="1" noChangeAspect="1"/>
          </p:cNvSpPr>
          <p:nvPr>
            <p:ph type="title" hasCustomPrompt="1"/>
          </p:nvPr>
        </p:nvSpPr>
        <p:spPr>
          <a:xfrm>
            <a:off x="720281" y="1188000"/>
            <a:ext cx="10083938" cy="900000"/>
          </a:xfrm>
        </p:spPr>
        <p:txBody>
          <a:bodyPr anchor="t" anchorCtr="0"/>
          <a:lstStyle>
            <a:lvl1pPr>
              <a:defRPr/>
            </a:lvl1pPr>
          </a:lstStyle>
          <a:p>
            <a:r>
              <a:rPr lang="da-DK" dirty="0" smtClean="0"/>
              <a:t>Skriv overskrift her</a:t>
            </a:r>
            <a:endParaRPr lang="da-DK" dirty="0"/>
          </a:p>
        </p:txBody>
      </p:sp>
    </p:spTree>
    <p:extLst>
      <p:ext uri="{BB962C8B-B14F-4D97-AF65-F5344CB8AC3E}">
        <p14:creationId xmlns:p14="http://schemas.microsoft.com/office/powerpoint/2010/main" val="1023454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88513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to højformat - overskrift og to indholdsobjek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01758" y="1908000"/>
            <a:ext cx="6302461" cy="900000"/>
          </a:xfrm>
        </p:spPr>
        <p:txBody>
          <a:bodyPr anchor="t" anchorCtr="0"/>
          <a:lstStyle>
            <a:lvl1pPr>
              <a:defRPr/>
            </a:lvl1pPr>
          </a:lstStyle>
          <a:p>
            <a:r>
              <a:rPr lang="da-DK" dirty="0" smtClean="0"/>
              <a:t>Skriv overskrift her</a:t>
            </a:r>
            <a:endParaRPr lang="da-DK" dirty="0"/>
          </a:p>
        </p:txBody>
      </p:sp>
      <p:sp>
        <p:nvSpPr>
          <p:cNvPr id="5" name="Pladsholder til indhold 2"/>
          <p:cNvSpPr>
            <a:spLocks noGrp="1"/>
          </p:cNvSpPr>
          <p:nvPr>
            <p:ph sz="half" idx="10" hasCustomPrompt="1"/>
          </p:nvPr>
        </p:nvSpPr>
        <p:spPr>
          <a:xfrm>
            <a:off x="4501758" y="2880000"/>
            <a:ext cx="3061195" cy="3312000"/>
          </a:xfrm>
        </p:spPr>
        <p:txBody>
          <a:bodyPr anchor="t" anchorCtr="0"/>
          <a:lstStyle>
            <a:lvl1pPr marL="0" indent="0">
              <a:buNone/>
              <a:defRPr sz="2600"/>
            </a:lvl1pPr>
            <a:lvl2pPr marL="444500" indent="-263525">
              <a:tabLst/>
              <a:defRPr sz="2200"/>
            </a:lvl2pPr>
            <a:lvl3pPr>
              <a:defRPr sz="2700"/>
            </a:lvl3pPr>
            <a:lvl4pPr>
              <a:defRPr sz="2400"/>
            </a:lvl4pPr>
            <a:lvl5pPr>
              <a:defRPr sz="2400"/>
            </a:lvl5pPr>
            <a:lvl6pPr>
              <a:defRPr sz="2400"/>
            </a:lvl6pPr>
            <a:lvl7pPr>
              <a:defRPr sz="2400"/>
            </a:lvl7pPr>
            <a:lvl8pPr>
              <a:defRPr sz="2400"/>
            </a:lvl8pPr>
            <a:lvl9pPr>
              <a:defRPr sz="2400"/>
            </a:lvl9pPr>
          </a:lstStyle>
          <a:p>
            <a:pPr lvl="0"/>
            <a:r>
              <a:rPr lang="da-DK" altLang="da-DK" dirty="0" smtClean="0"/>
              <a:t>Skriv tekst eller klik på ikon for at tilføje indhold</a:t>
            </a:r>
          </a:p>
          <a:p>
            <a:pPr lvl="1"/>
            <a:r>
              <a:rPr lang="da-DK" altLang="da-DK" dirty="0" smtClean="0"/>
              <a:t>første niveau</a:t>
            </a:r>
          </a:p>
        </p:txBody>
      </p:sp>
      <p:sp>
        <p:nvSpPr>
          <p:cNvPr id="6" name="Pladsholder til indhold 2"/>
          <p:cNvSpPr>
            <a:spLocks noGrp="1"/>
          </p:cNvSpPr>
          <p:nvPr>
            <p:ph sz="half" idx="11" hasCustomPrompt="1"/>
          </p:nvPr>
        </p:nvSpPr>
        <p:spPr>
          <a:xfrm>
            <a:off x="7743024" y="2880000"/>
            <a:ext cx="3061195" cy="3312000"/>
          </a:xfrm>
        </p:spPr>
        <p:txBody>
          <a:bodyPr anchor="t" anchorCtr="0"/>
          <a:lstStyle>
            <a:lvl1pPr marL="0" indent="0">
              <a:buNone/>
              <a:defRPr sz="2600"/>
            </a:lvl1pPr>
            <a:lvl2pPr marL="444500" indent="-263525">
              <a:defRPr sz="2200"/>
            </a:lvl2pPr>
            <a:lvl3pPr>
              <a:defRPr sz="2700"/>
            </a:lvl3pPr>
            <a:lvl4pPr>
              <a:defRPr sz="2400"/>
            </a:lvl4pPr>
            <a:lvl5pPr>
              <a:defRPr sz="2400"/>
            </a:lvl5pPr>
            <a:lvl6pPr>
              <a:defRPr sz="2400"/>
            </a:lvl6pPr>
            <a:lvl7pPr>
              <a:defRPr sz="2400"/>
            </a:lvl7pPr>
            <a:lvl8pPr>
              <a:defRPr sz="2400"/>
            </a:lvl8pPr>
            <a:lvl9pPr>
              <a:defRPr sz="2400"/>
            </a:lvl9pPr>
          </a:lstStyle>
          <a:p>
            <a:pPr lvl="0"/>
            <a:r>
              <a:rPr lang="da-DK" altLang="da-DK" dirty="0" smtClean="0"/>
              <a:t>Skriv tekst eller klik på ikon for at tilføje indhold</a:t>
            </a:r>
          </a:p>
          <a:p>
            <a:pPr lvl="1"/>
            <a:r>
              <a:rPr lang="da-DK" altLang="da-DK" dirty="0" smtClean="0"/>
              <a:t>første niveau</a:t>
            </a:r>
          </a:p>
        </p:txBody>
      </p:sp>
      <p:sp>
        <p:nvSpPr>
          <p:cNvPr id="7" name="Pladsholder til billede 2"/>
          <p:cNvSpPr>
            <a:spLocks noGrp="1" noChangeAspect="1"/>
          </p:cNvSpPr>
          <p:nvPr>
            <p:ph type="pic" idx="12" hasCustomPrompt="1"/>
          </p:nvPr>
        </p:nvSpPr>
        <p:spPr>
          <a:xfrm>
            <a:off x="0" y="1"/>
            <a:ext cx="4141617" cy="6859588"/>
          </a:xfrm>
        </p:spPr>
        <p:txBody>
          <a:bodyPr/>
          <a:lstStyle>
            <a:lvl1pPr marL="0" indent="0" algn="ctr">
              <a:buNone/>
              <a:defRPr sz="20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smtClean="0"/>
              <a:t>Klik på ikonet for </a:t>
            </a:r>
            <a:br>
              <a:rPr lang="da-DK" dirty="0" smtClean="0"/>
            </a:br>
            <a:r>
              <a:rPr lang="da-DK" dirty="0" smtClean="0"/>
              <a:t>at tilføje et billede</a:t>
            </a:r>
            <a:br>
              <a:rPr lang="da-DK" dirty="0" smtClean="0"/>
            </a:br>
            <a:r>
              <a:rPr lang="da-DK" dirty="0" smtClean="0"/>
              <a:t/>
            </a:r>
            <a:br>
              <a:rPr lang="da-DK" dirty="0" smtClean="0"/>
            </a:br>
            <a:r>
              <a:rPr lang="da-DK" dirty="0" smtClean="0"/>
              <a:t/>
            </a:r>
            <a:br>
              <a:rPr lang="da-DK" dirty="0" smtClean="0"/>
            </a:br>
            <a:endParaRPr lang="da-DK" dirty="0"/>
          </a:p>
        </p:txBody>
      </p:sp>
    </p:spTree>
    <p:extLst>
      <p:ext uri="{BB962C8B-B14F-4D97-AF65-F5344CB8AC3E}">
        <p14:creationId xmlns:p14="http://schemas.microsoft.com/office/powerpoint/2010/main" val="2890177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dias_MIDTRØD">
    <p:spTree>
      <p:nvGrpSpPr>
        <p:cNvPr id="1" name=""/>
        <p:cNvGrpSpPr/>
        <p:nvPr/>
      </p:nvGrpSpPr>
      <p:grpSpPr>
        <a:xfrm>
          <a:off x="0" y="0"/>
          <a:ext cx="0" cy="0"/>
          <a:chOff x="0" y="0"/>
          <a:chExt cx="0" cy="0"/>
        </a:xfrm>
      </p:grpSpPr>
      <p:sp>
        <p:nvSpPr>
          <p:cNvPr id="2" name="Rektangel 1"/>
          <p:cNvSpPr>
            <a:spLocks noChangeAspect="1"/>
          </p:cNvSpPr>
          <p:nvPr/>
        </p:nvSpPr>
        <p:spPr>
          <a:xfrm>
            <a:off x="1" y="576000"/>
            <a:ext cx="12195175" cy="5940000"/>
          </a:xfrm>
          <a:prstGeom prst="rect">
            <a:avLst/>
          </a:prstGeom>
          <a:solidFill>
            <a:schemeClr val="tx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sz="2400" dirty="0">
              <a:solidFill>
                <a:srgbClr val="3F3018"/>
              </a:solidFill>
            </a:endParaRPr>
          </a:p>
        </p:txBody>
      </p:sp>
      <p:sp>
        <p:nvSpPr>
          <p:cNvPr id="39024" name="Rectangle 112"/>
          <p:cNvSpPr>
            <a:spLocks noGrp="1" noChangeAspect="1" noChangeArrowheads="1"/>
          </p:cNvSpPr>
          <p:nvPr>
            <p:ph type="ctrTitle" sz="quarter" hasCustomPrompt="1"/>
          </p:nvPr>
        </p:nvSpPr>
        <p:spPr>
          <a:xfrm>
            <a:off x="1080422" y="3600000"/>
            <a:ext cx="9723797" cy="1440196"/>
          </a:xfrm>
        </p:spPr>
        <p:txBody>
          <a:bodyPr/>
          <a:lstStyle>
            <a:lvl1pPr>
              <a:lnSpc>
                <a:spcPct val="100000"/>
              </a:lnSpc>
              <a:spcAft>
                <a:spcPct val="20000"/>
              </a:spcAft>
              <a:defRPr sz="5000">
                <a:solidFill>
                  <a:schemeClr val="bg1"/>
                </a:solidFill>
              </a:defRPr>
            </a:lvl1pPr>
          </a:lstStyle>
          <a:p>
            <a:pPr lvl="0"/>
            <a:r>
              <a:rPr lang="da-DK" altLang="da-DK" noProof="0" dirty="0" smtClean="0"/>
              <a:t>Skriv titel her</a:t>
            </a:r>
          </a:p>
        </p:txBody>
      </p:sp>
      <p:sp>
        <p:nvSpPr>
          <p:cNvPr id="39025" name="Rectangle 113"/>
          <p:cNvSpPr>
            <a:spLocks noGrp="1" noChangeAspect="1" noChangeArrowheads="1"/>
          </p:cNvSpPr>
          <p:nvPr>
            <p:ph type="subTitle" sz="quarter" idx="1" hasCustomPrompt="1"/>
          </p:nvPr>
        </p:nvSpPr>
        <p:spPr>
          <a:xfrm>
            <a:off x="1080422" y="5112001"/>
            <a:ext cx="9723797" cy="719305"/>
          </a:xfrm>
        </p:spPr>
        <p:txBody>
          <a:bodyPr anchor="t"/>
          <a:lstStyle>
            <a:lvl1pPr marL="0" indent="0">
              <a:buFont typeface="Wingdings" pitchFamily="2" charset="2"/>
              <a:buNone/>
              <a:defRPr sz="2600"/>
            </a:lvl1pPr>
          </a:lstStyle>
          <a:p>
            <a:pPr lvl="0"/>
            <a:r>
              <a:rPr lang="da-DK" altLang="da-DK" noProof="0" dirty="0" smtClean="0"/>
              <a:t>Skriv undertitel her</a:t>
            </a:r>
          </a:p>
        </p:txBody>
      </p:sp>
    </p:spTree>
    <p:extLst>
      <p:ext uri="{BB962C8B-B14F-4D97-AF65-F5344CB8AC3E}">
        <p14:creationId xmlns:p14="http://schemas.microsoft.com/office/powerpoint/2010/main" val="88667244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to højformat - overskrift og teks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01758" y="1908000"/>
            <a:ext cx="6302461" cy="900000"/>
          </a:xfrm>
        </p:spPr>
        <p:txBody>
          <a:bodyPr anchor="t" anchorCtr="0"/>
          <a:lstStyle>
            <a:lvl1pPr>
              <a:defRPr/>
            </a:lvl1pPr>
          </a:lstStyle>
          <a:p>
            <a:r>
              <a:rPr lang="da-DK" dirty="0" smtClean="0"/>
              <a:t>Skriv overskrift her</a:t>
            </a:r>
            <a:endParaRPr lang="da-DK" dirty="0"/>
          </a:p>
        </p:txBody>
      </p:sp>
      <p:sp>
        <p:nvSpPr>
          <p:cNvPr id="5" name="Pladsholder til indhold 2"/>
          <p:cNvSpPr>
            <a:spLocks noGrp="1"/>
          </p:cNvSpPr>
          <p:nvPr>
            <p:ph sz="half" idx="10" hasCustomPrompt="1"/>
          </p:nvPr>
        </p:nvSpPr>
        <p:spPr>
          <a:xfrm>
            <a:off x="4501758" y="2880000"/>
            <a:ext cx="6302461" cy="3312000"/>
          </a:xfrm>
        </p:spPr>
        <p:txBody>
          <a:bodyPr anchor="t" anchorCtr="0"/>
          <a:lstStyle>
            <a:lvl1pPr marL="0" indent="0">
              <a:buNone/>
              <a:defRPr sz="2600"/>
            </a:lvl1pPr>
            <a:lvl2pPr marL="1079500" indent="-246063">
              <a:defRPr sz="2200"/>
            </a:lvl2pPr>
            <a:lvl3pPr>
              <a:defRPr sz="2700"/>
            </a:lvl3pPr>
            <a:lvl4pPr>
              <a:defRPr sz="2400"/>
            </a:lvl4pPr>
            <a:lvl5pPr>
              <a:defRPr sz="2400"/>
            </a:lvl5pPr>
            <a:lvl6pPr>
              <a:defRPr sz="2400"/>
            </a:lvl6pPr>
            <a:lvl7pPr>
              <a:defRPr sz="2400"/>
            </a:lvl7pPr>
            <a:lvl8pPr>
              <a:defRPr sz="2400"/>
            </a:lvl8pPr>
            <a:lvl9pPr>
              <a:defRPr sz="2400"/>
            </a:lvl9pPr>
          </a:lstStyle>
          <a:p>
            <a:pPr lvl="0"/>
            <a:r>
              <a:rPr lang="da-DK" altLang="da-DK" dirty="0" smtClean="0"/>
              <a:t>Skriv tekst eller klik på ikon for at tilføje indhold</a:t>
            </a:r>
          </a:p>
          <a:p>
            <a:pPr lvl="1"/>
            <a:r>
              <a:rPr lang="da-DK" altLang="da-DK" dirty="0" smtClean="0"/>
              <a:t>første niveau</a:t>
            </a:r>
          </a:p>
        </p:txBody>
      </p:sp>
      <p:sp>
        <p:nvSpPr>
          <p:cNvPr id="7" name="Pladsholder til billede 2"/>
          <p:cNvSpPr>
            <a:spLocks noGrp="1" noChangeAspect="1"/>
          </p:cNvSpPr>
          <p:nvPr>
            <p:ph type="pic" idx="12" hasCustomPrompt="1"/>
          </p:nvPr>
        </p:nvSpPr>
        <p:spPr>
          <a:xfrm>
            <a:off x="0" y="0"/>
            <a:ext cx="4141617" cy="6859588"/>
          </a:xfrm>
        </p:spPr>
        <p:txBody>
          <a:bodyPr/>
          <a:lstStyle>
            <a:lvl1pPr marL="0" indent="0" algn="ctr">
              <a:buNone/>
              <a:defRPr sz="20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smtClean="0"/>
              <a:t>Klik på ikonet for </a:t>
            </a:r>
            <a:br>
              <a:rPr lang="da-DK" dirty="0" smtClean="0"/>
            </a:br>
            <a:r>
              <a:rPr lang="da-DK" dirty="0" smtClean="0"/>
              <a:t>at tilføje et billede</a:t>
            </a:r>
            <a:br>
              <a:rPr lang="da-DK" dirty="0" smtClean="0"/>
            </a:br>
            <a:r>
              <a:rPr lang="da-DK" dirty="0" smtClean="0"/>
              <a:t/>
            </a:r>
            <a:br>
              <a:rPr lang="da-DK" dirty="0" smtClean="0"/>
            </a:br>
            <a:r>
              <a:rPr lang="da-DK" dirty="0" smtClean="0"/>
              <a:t/>
            </a:r>
            <a:br>
              <a:rPr lang="da-DK" dirty="0" smtClean="0"/>
            </a:br>
            <a:endParaRPr lang="da-DK" dirty="0"/>
          </a:p>
        </p:txBody>
      </p:sp>
    </p:spTree>
    <p:extLst>
      <p:ext uri="{BB962C8B-B14F-4D97-AF65-F5344CB8AC3E}">
        <p14:creationId xmlns:p14="http://schemas.microsoft.com/office/powerpoint/2010/main" val="23188584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to bredformat - overskrift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281" y="1188000"/>
            <a:ext cx="10083938" cy="540000"/>
          </a:xfrm>
        </p:spPr>
        <p:txBody>
          <a:bodyPr anchor="t" anchorCtr="0"/>
          <a:lstStyle>
            <a:lvl1pPr>
              <a:defRPr/>
            </a:lvl1pPr>
          </a:lstStyle>
          <a:p>
            <a:r>
              <a:rPr lang="da-DK" dirty="0" smtClean="0"/>
              <a:t>Skriv overskrift her</a:t>
            </a:r>
            <a:endParaRPr lang="da-DK" dirty="0"/>
          </a:p>
        </p:txBody>
      </p:sp>
      <p:sp>
        <p:nvSpPr>
          <p:cNvPr id="6" name="Pladsholder til indhold 2"/>
          <p:cNvSpPr>
            <a:spLocks noGrp="1"/>
          </p:cNvSpPr>
          <p:nvPr>
            <p:ph sz="half" idx="11" hasCustomPrompt="1"/>
          </p:nvPr>
        </p:nvSpPr>
        <p:spPr>
          <a:xfrm>
            <a:off x="7562953" y="1800000"/>
            <a:ext cx="3241266" cy="4392000"/>
          </a:xfrm>
        </p:spPr>
        <p:txBody>
          <a:bodyPr anchor="t" anchorCtr="0"/>
          <a:lstStyle>
            <a:lvl1pPr marL="0" indent="0">
              <a:buNone/>
              <a:defRPr sz="2600"/>
            </a:lvl1pPr>
            <a:lvl2pPr marL="444500" indent="-263525">
              <a:defRPr sz="2200"/>
            </a:lvl2pPr>
            <a:lvl3pPr>
              <a:defRPr sz="2700"/>
            </a:lvl3pPr>
            <a:lvl4pPr>
              <a:defRPr sz="2400"/>
            </a:lvl4pPr>
            <a:lvl5pPr>
              <a:defRPr sz="2400"/>
            </a:lvl5pPr>
            <a:lvl6pPr>
              <a:defRPr sz="2400"/>
            </a:lvl6pPr>
            <a:lvl7pPr>
              <a:defRPr sz="2400"/>
            </a:lvl7pPr>
            <a:lvl8pPr>
              <a:defRPr sz="2400"/>
            </a:lvl8pPr>
            <a:lvl9pPr>
              <a:defRPr sz="2400"/>
            </a:lvl9pPr>
          </a:lstStyle>
          <a:p>
            <a:pPr lvl="0"/>
            <a:r>
              <a:rPr lang="da-DK" altLang="da-DK" dirty="0" smtClean="0"/>
              <a:t>Skriv tekst eller klik på ikon for at tilføje indhold</a:t>
            </a:r>
          </a:p>
          <a:p>
            <a:pPr lvl="1"/>
            <a:r>
              <a:rPr lang="da-DK" altLang="da-DK" dirty="0" smtClean="0"/>
              <a:t>første niveau</a:t>
            </a:r>
          </a:p>
        </p:txBody>
      </p:sp>
      <p:sp>
        <p:nvSpPr>
          <p:cNvPr id="7" name="Pladsholder til billede 2"/>
          <p:cNvSpPr>
            <a:spLocks noGrp="1" noChangeAspect="1"/>
          </p:cNvSpPr>
          <p:nvPr>
            <p:ph type="pic" idx="12" hasCustomPrompt="1"/>
          </p:nvPr>
        </p:nvSpPr>
        <p:spPr>
          <a:xfrm>
            <a:off x="720281" y="1800000"/>
            <a:ext cx="6662602" cy="4392000"/>
          </a:xfrm>
        </p:spPr>
        <p:txBody>
          <a:bodyPr/>
          <a:lstStyle>
            <a:lvl1pPr marL="0" indent="0" algn="ctr">
              <a:buNone/>
              <a:defRPr sz="27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smtClean="0"/>
              <a:t>Klik på ikonet for at tilføje et billede</a:t>
            </a:r>
            <a:br>
              <a:rPr lang="da-DK" dirty="0" smtClean="0"/>
            </a:br>
            <a:r>
              <a:rPr lang="da-DK" dirty="0" smtClean="0"/>
              <a:t/>
            </a:r>
            <a:br>
              <a:rPr lang="da-DK" dirty="0" smtClean="0"/>
            </a:br>
            <a:endParaRPr lang="da-DK" dirty="0"/>
          </a:p>
        </p:txBody>
      </p:sp>
    </p:spTree>
    <p:extLst>
      <p:ext uri="{BB962C8B-B14F-4D97-AF65-F5344CB8AC3E}">
        <p14:creationId xmlns:p14="http://schemas.microsoft.com/office/powerpoint/2010/main" val="5245824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verskrift og to indholdsobjek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281" y="1188000"/>
            <a:ext cx="10083938" cy="900000"/>
          </a:xfrm>
        </p:spPr>
        <p:txBody>
          <a:bodyPr anchor="t" anchorCtr="0"/>
          <a:lstStyle>
            <a:lvl1pPr>
              <a:defRPr baseline="0"/>
            </a:lvl1pPr>
          </a:lstStyle>
          <a:p>
            <a:r>
              <a:rPr lang="da-DK" dirty="0" smtClean="0"/>
              <a:t>Skriv overskrift her</a:t>
            </a:r>
            <a:endParaRPr lang="da-DK" dirty="0"/>
          </a:p>
        </p:txBody>
      </p:sp>
      <p:sp>
        <p:nvSpPr>
          <p:cNvPr id="3" name="Pladsholder til indhold 2"/>
          <p:cNvSpPr>
            <a:spLocks noGrp="1" noChangeAspect="1"/>
          </p:cNvSpPr>
          <p:nvPr>
            <p:ph sz="half" idx="1" hasCustomPrompt="1"/>
          </p:nvPr>
        </p:nvSpPr>
        <p:spPr>
          <a:xfrm>
            <a:off x="720281" y="2159502"/>
            <a:ext cx="4861898" cy="4032000"/>
          </a:xfrm>
        </p:spPr>
        <p:txBody>
          <a:bodyPr anchor="t" anchorCtr="0"/>
          <a:lstStyle>
            <a:lvl1pPr>
              <a:defRPr sz="3200"/>
            </a:lvl1pPr>
            <a:lvl2pPr marL="715963" indent="-271463">
              <a:defRPr sz="2600"/>
            </a:lvl2pPr>
            <a:lvl3pPr marL="985838" indent="-269875">
              <a:defRPr sz="2600"/>
            </a:lvl3pPr>
            <a:lvl4pPr marL="1343025" indent="-269875">
              <a:defRPr sz="2200"/>
            </a:lvl4pPr>
            <a:lvl5pPr marL="1701800" indent="-269875">
              <a:defRPr sz="1800"/>
            </a:lvl5pPr>
            <a:lvl6pPr>
              <a:defRPr sz="2400"/>
            </a:lvl6pPr>
            <a:lvl7pPr>
              <a:defRPr sz="2400"/>
            </a:lvl7pPr>
            <a:lvl8pPr>
              <a:defRPr sz="2400"/>
            </a:lvl8pPr>
            <a:lvl9pPr>
              <a:defRPr sz="2400"/>
            </a:lvl9pPr>
          </a:lstStyle>
          <a:p>
            <a:pPr lvl="0"/>
            <a:r>
              <a:rPr lang="da-DK" altLang="da-DK" dirty="0" smtClean="0"/>
              <a:t>Skriv tekst eller klik på ikon for at tilføje indhold</a:t>
            </a:r>
          </a:p>
          <a:p>
            <a:pPr lvl="1"/>
            <a:r>
              <a:rPr lang="da-DK" altLang="da-DK" dirty="0" smtClean="0"/>
              <a:t>første niveau</a:t>
            </a:r>
          </a:p>
        </p:txBody>
      </p:sp>
      <p:sp>
        <p:nvSpPr>
          <p:cNvPr id="6" name="Pladsholder til indhold 2"/>
          <p:cNvSpPr>
            <a:spLocks noGrp="1" noChangeAspect="1"/>
          </p:cNvSpPr>
          <p:nvPr>
            <p:ph sz="half" idx="10" hasCustomPrompt="1"/>
          </p:nvPr>
        </p:nvSpPr>
        <p:spPr>
          <a:xfrm>
            <a:off x="5942321" y="2160000"/>
            <a:ext cx="4861898" cy="4032000"/>
          </a:xfrm>
        </p:spPr>
        <p:txBody>
          <a:bodyPr anchor="t" anchorCtr="0"/>
          <a:lstStyle>
            <a:lvl1pPr>
              <a:defRPr sz="3200"/>
            </a:lvl1pPr>
            <a:lvl2pPr marL="357188" indent="-357188">
              <a:defRPr sz="2600"/>
            </a:lvl2pPr>
            <a:lvl3pPr marL="715963" indent="-271463">
              <a:defRPr sz="2600"/>
            </a:lvl3pPr>
            <a:lvl4pPr marL="1343025" indent="-269875">
              <a:defRPr sz="2200"/>
            </a:lvl4pPr>
            <a:lvl5pPr marL="1701800" indent="-269875">
              <a:defRPr sz="1800"/>
            </a:lvl5pPr>
            <a:lvl6pPr>
              <a:defRPr sz="2400"/>
            </a:lvl6pPr>
            <a:lvl7pPr>
              <a:defRPr sz="2400"/>
            </a:lvl7pPr>
            <a:lvl8pPr>
              <a:defRPr sz="2400"/>
            </a:lvl8pPr>
            <a:lvl9pPr>
              <a:defRPr sz="2400"/>
            </a:lvl9pPr>
          </a:lstStyle>
          <a:p>
            <a:pPr lvl="0"/>
            <a:r>
              <a:rPr lang="da-DK" altLang="da-DK" dirty="0" smtClean="0"/>
              <a:t>Skriv tekst eller klik på ikon for at tilføje indhold</a:t>
            </a:r>
          </a:p>
          <a:p>
            <a:pPr lvl="2"/>
            <a:r>
              <a:rPr lang="da-DK" altLang="da-DK" dirty="0" smtClean="0"/>
              <a:t>første niveau</a:t>
            </a:r>
          </a:p>
        </p:txBody>
      </p:sp>
    </p:spTree>
    <p:extLst>
      <p:ext uri="{BB962C8B-B14F-4D97-AF65-F5344CB8AC3E}">
        <p14:creationId xmlns:p14="http://schemas.microsoft.com/office/powerpoint/2010/main" val="1285695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Overskrift og tre indholdsobjek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281" y="1188000"/>
            <a:ext cx="10083938" cy="900000"/>
          </a:xfrm>
        </p:spPr>
        <p:txBody>
          <a:bodyPr anchor="t" anchorCtr="0"/>
          <a:lstStyle>
            <a:lvl1pPr>
              <a:defRPr/>
            </a:lvl1pPr>
          </a:lstStyle>
          <a:p>
            <a:r>
              <a:rPr lang="da-DK" dirty="0" smtClean="0"/>
              <a:t>Skriv overskrift her</a:t>
            </a:r>
            <a:endParaRPr lang="da-DK" dirty="0"/>
          </a:p>
        </p:txBody>
      </p:sp>
      <p:sp>
        <p:nvSpPr>
          <p:cNvPr id="3" name="Pladsholder til indhold 2"/>
          <p:cNvSpPr>
            <a:spLocks noGrp="1"/>
          </p:cNvSpPr>
          <p:nvPr>
            <p:ph sz="half" idx="1" hasCustomPrompt="1"/>
          </p:nvPr>
        </p:nvSpPr>
        <p:spPr>
          <a:xfrm>
            <a:off x="720281" y="2159502"/>
            <a:ext cx="3241266" cy="4032000"/>
          </a:xfrm>
        </p:spPr>
        <p:txBody>
          <a:bodyPr anchor="t" anchorCtr="0"/>
          <a:lstStyle>
            <a:lvl1pPr marL="0" indent="0">
              <a:buNone/>
              <a:defRPr sz="2600"/>
            </a:lvl1pPr>
            <a:lvl2pPr marL="444500" indent="-263525">
              <a:defRPr sz="2200"/>
            </a:lvl2pPr>
            <a:lvl3pPr marL="1549361" indent="0">
              <a:buNone/>
              <a:defRPr sz="2700"/>
            </a:lvl3pPr>
            <a:lvl4pPr>
              <a:defRPr sz="2400"/>
            </a:lvl4pPr>
            <a:lvl5pPr>
              <a:defRPr sz="2400"/>
            </a:lvl5pPr>
            <a:lvl6pPr>
              <a:defRPr sz="2400"/>
            </a:lvl6pPr>
            <a:lvl7pPr>
              <a:defRPr sz="2400"/>
            </a:lvl7pPr>
            <a:lvl8pPr>
              <a:defRPr sz="2400"/>
            </a:lvl8pPr>
            <a:lvl9pPr>
              <a:defRPr sz="2400"/>
            </a:lvl9pPr>
          </a:lstStyle>
          <a:p>
            <a:pPr lvl="0"/>
            <a:r>
              <a:rPr lang="da-DK" altLang="da-DK" dirty="0" smtClean="0"/>
              <a:t>Skriv tekst eller klik på ikon for at tilføje indhold</a:t>
            </a:r>
          </a:p>
          <a:p>
            <a:pPr lvl="1"/>
            <a:r>
              <a:rPr lang="da-DK" altLang="da-DK" dirty="0" smtClean="0"/>
              <a:t>første niveau</a:t>
            </a:r>
          </a:p>
        </p:txBody>
      </p:sp>
      <p:sp>
        <p:nvSpPr>
          <p:cNvPr id="5" name="Pladsholder til indhold 2"/>
          <p:cNvSpPr>
            <a:spLocks noGrp="1"/>
          </p:cNvSpPr>
          <p:nvPr>
            <p:ph sz="half" idx="10" hasCustomPrompt="1"/>
          </p:nvPr>
        </p:nvSpPr>
        <p:spPr>
          <a:xfrm>
            <a:off x="4141617" y="2160000"/>
            <a:ext cx="3241266" cy="4032000"/>
          </a:xfrm>
        </p:spPr>
        <p:txBody>
          <a:bodyPr anchor="t" anchorCtr="0"/>
          <a:lstStyle>
            <a:lvl1pPr marL="0" indent="0">
              <a:buNone/>
              <a:defRPr sz="2600"/>
            </a:lvl1pPr>
            <a:lvl2pPr marL="444500" indent="-263525">
              <a:defRPr sz="2200"/>
            </a:lvl2pPr>
            <a:lvl3pPr>
              <a:defRPr sz="2700"/>
            </a:lvl3pPr>
            <a:lvl4pPr>
              <a:defRPr sz="2400"/>
            </a:lvl4pPr>
            <a:lvl5pPr>
              <a:defRPr sz="2400"/>
            </a:lvl5pPr>
            <a:lvl6pPr>
              <a:defRPr sz="2400"/>
            </a:lvl6pPr>
            <a:lvl7pPr>
              <a:defRPr sz="2400"/>
            </a:lvl7pPr>
            <a:lvl8pPr>
              <a:defRPr sz="2400"/>
            </a:lvl8pPr>
            <a:lvl9pPr>
              <a:defRPr sz="2400"/>
            </a:lvl9pPr>
          </a:lstStyle>
          <a:p>
            <a:pPr lvl="0"/>
            <a:r>
              <a:rPr lang="da-DK" altLang="da-DK" dirty="0" smtClean="0"/>
              <a:t>Skriv tekst eller klik på ikon for at tilføje indhold</a:t>
            </a:r>
          </a:p>
          <a:p>
            <a:pPr lvl="1"/>
            <a:r>
              <a:rPr lang="da-DK" altLang="da-DK" dirty="0" smtClean="0"/>
              <a:t>første niveau</a:t>
            </a:r>
          </a:p>
        </p:txBody>
      </p:sp>
      <p:sp>
        <p:nvSpPr>
          <p:cNvPr id="6" name="Pladsholder til indhold 2"/>
          <p:cNvSpPr>
            <a:spLocks noGrp="1"/>
          </p:cNvSpPr>
          <p:nvPr>
            <p:ph sz="half" idx="11" hasCustomPrompt="1"/>
          </p:nvPr>
        </p:nvSpPr>
        <p:spPr>
          <a:xfrm>
            <a:off x="7562953" y="2160000"/>
            <a:ext cx="3241266" cy="4032000"/>
          </a:xfrm>
        </p:spPr>
        <p:txBody>
          <a:bodyPr anchor="t" anchorCtr="0"/>
          <a:lstStyle>
            <a:lvl1pPr marL="0" indent="0">
              <a:buNone/>
              <a:defRPr sz="2600"/>
            </a:lvl1pPr>
            <a:lvl2pPr marL="444500" indent="-263525">
              <a:defRPr sz="2200"/>
            </a:lvl2pPr>
            <a:lvl3pPr>
              <a:defRPr sz="2700"/>
            </a:lvl3pPr>
            <a:lvl4pPr>
              <a:defRPr sz="2400"/>
            </a:lvl4pPr>
            <a:lvl5pPr>
              <a:defRPr sz="2400"/>
            </a:lvl5pPr>
            <a:lvl6pPr>
              <a:defRPr sz="2400"/>
            </a:lvl6pPr>
            <a:lvl7pPr>
              <a:defRPr sz="2400"/>
            </a:lvl7pPr>
            <a:lvl8pPr>
              <a:defRPr sz="2400"/>
            </a:lvl8pPr>
            <a:lvl9pPr>
              <a:defRPr sz="2400"/>
            </a:lvl9pPr>
          </a:lstStyle>
          <a:p>
            <a:pPr lvl="0"/>
            <a:r>
              <a:rPr lang="da-DK" altLang="da-DK" dirty="0" smtClean="0"/>
              <a:t>Skriv tekst eller klik på ikon for at tilføje indhold</a:t>
            </a:r>
          </a:p>
          <a:p>
            <a:pPr lvl="1"/>
            <a:r>
              <a:rPr lang="da-DK" altLang="da-DK" dirty="0" smtClean="0"/>
              <a:t>første niveau</a:t>
            </a:r>
          </a:p>
        </p:txBody>
      </p:sp>
    </p:spTree>
    <p:extLst>
      <p:ext uri="{BB962C8B-B14F-4D97-AF65-F5344CB8AC3E}">
        <p14:creationId xmlns:p14="http://schemas.microsoft.com/office/powerpoint/2010/main" val="41668018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verskrift og tre billed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281" y="1188000"/>
            <a:ext cx="10083938" cy="900000"/>
          </a:xfrm>
        </p:spPr>
        <p:txBody>
          <a:bodyPr anchor="t" anchorCtr="0"/>
          <a:lstStyle>
            <a:lvl1pPr>
              <a:defRPr/>
            </a:lvl1pPr>
          </a:lstStyle>
          <a:p>
            <a:r>
              <a:rPr lang="da-DK" dirty="0" smtClean="0"/>
              <a:t>Skriv overskrift her</a:t>
            </a:r>
            <a:endParaRPr lang="da-DK" dirty="0"/>
          </a:p>
        </p:txBody>
      </p:sp>
      <p:sp>
        <p:nvSpPr>
          <p:cNvPr id="9" name="Pladsholder til billede 8"/>
          <p:cNvSpPr>
            <a:spLocks noGrp="1" noChangeAspect="1"/>
          </p:cNvSpPr>
          <p:nvPr>
            <p:ph type="pic" sz="quarter" idx="10" hasCustomPrompt="1"/>
          </p:nvPr>
        </p:nvSpPr>
        <p:spPr>
          <a:xfrm>
            <a:off x="720281" y="2160000"/>
            <a:ext cx="3241266" cy="4032000"/>
          </a:xfrm>
        </p:spPr>
        <p:txBody>
          <a:bodyPr/>
          <a:lstStyle>
            <a:lvl1pPr marL="0" indent="0" algn="ctr">
              <a:buNone/>
              <a:defRPr sz="1800"/>
            </a:lvl1pPr>
          </a:lstStyle>
          <a:p>
            <a:r>
              <a:rPr lang="da-DK" dirty="0" smtClean="0"/>
              <a:t>Klik på ikonet for </a:t>
            </a:r>
            <a:br>
              <a:rPr lang="da-DK" dirty="0" smtClean="0"/>
            </a:br>
            <a:r>
              <a:rPr lang="da-DK" dirty="0" smtClean="0"/>
              <a:t>at tilføje et billede</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endParaRPr lang="da-DK" dirty="0"/>
          </a:p>
        </p:txBody>
      </p:sp>
      <p:sp>
        <p:nvSpPr>
          <p:cNvPr id="10" name="Pladsholder til billede 8"/>
          <p:cNvSpPr>
            <a:spLocks noGrp="1" noChangeAspect="1"/>
          </p:cNvSpPr>
          <p:nvPr>
            <p:ph type="pic" sz="quarter" idx="11" hasCustomPrompt="1"/>
          </p:nvPr>
        </p:nvSpPr>
        <p:spPr>
          <a:xfrm>
            <a:off x="4141617" y="2160000"/>
            <a:ext cx="3241266" cy="4032000"/>
          </a:xfrm>
        </p:spPr>
        <p:txBody>
          <a:bodyPr/>
          <a:lstStyle>
            <a:lvl1pPr marL="0" indent="0" algn="ctr">
              <a:buNone/>
              <a:defRPr sz="1800"/>
            </a:lvl1pPr>
          </a:lstStyle>
          <a:p>
            <a:r>
              <a:rPr lang="da-DK" dirty="0" smtClean="0"/>
              <a:t>Klik på ikonet for </a:t>
            </a:r>
            <a:br>
              <a:rPr lang="da-DK" dirty="0" smtClean="0"/>
            </a:br>
            <a:r>
              <a:rPr lang="da-DK" dirty="0" smtClean="0"/>
              <a:t>at tilføje et billede</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endParaRPr lang="da-DK" dirty="0"/>
          </a:p>
        </p:txBody>
      </p:sp>
      <p:sp>
        <p:nvSpPr>
          <p:cNvPr id="11" name="Pladsholder til billede 8"/>
          <p:cNvSpPr>
            <a:spLocks noGrp="1" noChangeAspect="1"/>
          </p:cNvSpPr>
          <p:nvPr>
            <p:ph type="pic" sz="quarter" idx="12" hasCustomPrompt="1"/>
          </p:nvPr>
        </p:nvSpPr>
        <p:spPr>
          <a:xfrm>
            <a:off x="7562953" y="2160000"/>
            <a:ext cx="3241266" cy="4032000"/>
          </a:xfrm>
        </p:spPr>
        <p:txBody>
          <a:bodyPr/>
          <a:lstStyle>
            <a:lvl1pPr marL="0" indent="0" algn="ctr">
              <a:buNone/>
              <a:defRPr sz="1800"/>
            </a:lvl1pPr>
          </a:lstStyle>
          <a:p>
            <a:r>
              <a:rPr lang="da-DK" dirty="0" smtClean="0"/>
              <a:t>Klik på ikonet for </a:t>
            </a:r>
            <a:br>
              <a:rPr lang="da-DK" dirty="0" smtClean="0"/>
            </a:br>
            <a:r>
              <a:rPr lang="da-DK" dirty="0" smtClean="0"/>
              <a:t>at tilføje et billede</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endParaRPr lang="da-DK" dirty="0"/>
          </a:p>
        </p:txBody>
      </p:sp>
    </p:spTree>
    <p:extLst>
      <p:ext uri="{BB962C8B-B14F-4D97-AF65-F5344CB8AC3E}">
        <p14:creationId xmlns:p14="http://schemas.microsoft.com/office/powerpoint/2010/main" val="30751757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re billeder - højformat">
    <p:spTree>
      <p:nvGrpSpPr>
        <p:cNvPr id="1" name=""/>
        <p:cNvGrpSpPr/>
        <p:nvPr/>
      </p:nvGrpSpPr>
      <p:grpSpPr>
        <a:xfrm>
          <a:off x="0" y="0"/>
          <a:ext cx="0" cy="0"/>
          <a:chOff x="0" y="0"/>
          <a:chExt cx="0" cy="0"/>
        </a:xfrm>
      </p:grpSpPr>
      <p:sp>
        <p:nvSpPr>
          <p:cNvPr id="9" name="Pladsholder til billede 8"/>
          <p:cNvSpPr>
            <a:spLocks noGrp="1" noChangeAspect="1"/>
          </p:cNvSpPr>
          <p:nvPr>
            <p:ph type="pic" sz="quarter" idx="10" hasCustomPrompt="1"/>
          </p:nvPr>
        </p:nvSpPr>
        <p:spPr>
          <a:xfrm>
            <a:off x="720281" y="576000"/>
            <a:ext cx="3241266" cy="5940000"/>
          </a:xfrm>
        </p:spPr>
        <p:txBody>
          <a:bodyPr/>
          <a:lstStyle>
            <a:lvl1pPr marL="0" indent="0" algn="ctr">
              <a:buNone/>
              <a:defRPr sz="1800"/>
            </a:lvl1pPr>
          </a:lstStyle>
          <a:p>
            <a:r>
              <a:rPr lang="da-DK" dirty="0" smtClean="0"/>
              <a:t>Klik på ikonet for </a:t>
            </a:r>
            <a:br>
              <a:rPr lang="da-DK" dirty="0" smtClean="0"/>
            </a:br>
            <a:r>
              <a:rPr lang="da-DK" dirty="0" smtClean="0"/>
              <a:t>at tilføje et billede</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endParaRPr lang="da-DK" dirty="0"/>
          </a:p>
        </p:txBody>
      </p:sp>
      <p:sp>
        <p:nvSpPr>
          <p:cNvPr id="6" name="Pladsholder til billede 8"/>
          <p:cNvSpPr>
            <a:spLocks noGrp="1" noChangeAspect="1"/>
          </p:cNvSpPr>
          <p:nvPr>
            <p:ph type="pic" sz="quarter" idx="11" hasCustomPrompt="1"/>
          </p:nvPr>
        </p:nvSpPr>
        <p:spPr>
          <a:xfrm>
            <a:off x="4141617" y="576000"/>
            <a:ext cx="3241266" cy="5940000"/>
          </a:xfrm>
        </p:spPr>
        <p:txBody>
          <a:bodyPr/>
          <a:lstStyle>
            <a:lvl1pPr marL="0" indent="0" algn="ctr">
              <a:buNone/>
              <a:defRPr sz="1800"/>
            </a:lvl1pPr>
          </a:lstStyle>
          <a:p>
            <a:r>
              <a:rPr lang="da-DK" dirty="0" smtClean="0"/>
              <a:t>Klik på ikonet for </a:t>
            </a:r>
            <a:br>
              <a:rPr lang="da-DK" dirty="0" smtClean="0"/>
            </a:br>
            <a:r>
              <a:rPr lang="da-DK" dirty="0" smtClean="0"/>
              <a:t>at tilføje et billede</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endParaRPr lang="da-DK" dirty="0"/>
          </a:p>
        </p:txBody>
      </p:sp>
      <p:sp>
        <p:nvSpPr>
          <p:cNvPr id="7" name="Pladsholder til billede 8"/>
          <p:cNvSpPr>
            <a:spLocks noGrp="1" noChangeAspect="1"/>
          </p:cNvSpPr>
          <p:nvPr>
            <p:ph type="pic" sz="quarter" idx="12" hasCustomPrompt="1"/>
          </p:nvPr>
        </p:nvSpPr>
        <p:spPr>
          <a:xfrm>
            <a:off x="7562953" y="576000"/>
            <a:ext cx="3241266" cy="5940000"/>
          </a:xfrm>
        </p:spPr>
        <p:txBody>
          <a:bodyPr/>
          <a:lstStyle>
            <a:lvl1pPr marL="0" indent="0" algn="ctr">
              <a:buNone/>
              <a:defRPr sz="1800"/>
            </a:lvl1pPr>
          </a:lstStyle>
          <a:p>
            <a:r>
              <a:rPr lang="da-DK" dirty="0" smtClean="0"/>
              <a:t>Klik på ikonet for </a:t>
            </a:r>
            <a:br>
              <a:rPr lang="da-DK" dirty="0" smtClean="0"/>
            </a:br>
            <a:r>
              <a:rPr lang="da-DK" dirty="0" smtClean="0"/>
              <a:t>at tilføje et billede</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endParaRPr lang="da-DK" dirty="0"/>
          </a:p>
        </p:txBody>
      </p:sp>
    </p:spTree>
    <p:extLst>
      <p:ext uri="{BB962C8B-B14F-4D97-AF65-F5344CB8AC3E}">
        <p14:creationId xmlns:p14="http://schemas.microsoft.com/office/powerpoint/2010/main" val="29305593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em billeder">
    <p:spTree>
      <p:nvGrpSpPr>
        <p:cNvPr id="1" name=""/>
        <p:cNvGrpSpPr/>
        <p:nvPr/>
      </p:nvGrpSpPr>
      <p:grpSpPr>
        <a:xfrm>
          <a:off x="0" y="0"/>
          <a:ext cx="0" cy="0"/>
          <a:chOff x="0" y="0"/>
          <a:chExt cx="0" cy="0"/>
        </a:xfrm>
      </p:grpSpPr>
      <p:sp>
        <p:nvSpPr>
          <p:cNvPr id="9" name="Pladsholder til billede 8"/>
          <p:cNvSpPr>
            <a:spLocks noGrp="1" noChangeAspect="1"/>
          </p:cNvSpPr>
          <p:nvPr>
            <p:ph type="pic" sz="quarter" idx="10" hasCustomPrompt="1"/>
          </p:nvPr>
        </p:nvSpPr>
        <p:spPr>
          <a:xfrm>
            <a:off x="720281" y="576000"/>
            <a:ext cx="3241266" cy="2880000"/>
          </a:xfrm>
        </p:spPr>
        <p:txBody>
          <a:bodyPr/>
          <a:lstStyle>
            <a:lvl1pPr marL="0" indent="0" algn="ctr">
              <a:buNone/>
              <a:defRPr sz="1800"/>
            </a:lvl1pPr>
          </a:lstStyle>
          <a:p>
            <a:r>
              <a:rPr lang="da-DK" dirty="0" smtClean="0"/>
              <a:t>Klik på ikonet for </a:t>
            </a:r>
            <a:br>
              <a:rPr lang="da-DK" dirty="0" smtClean="0"/>
            </a:br>
            <a:r>
              <a:rPr lang="da-DK" dirty="0" smtClean="0"/>
              <a:t>at tilføje et billede</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endParaRPr lang="da-DK" dirty="0"/>
          </a:p>
        </p:txBody>
      </p:sp>
      <p:sp>
        <p:nvSpPr>
          <p:cNvPr id="7" name="Pladsholder til billede 8"/>
          <p:cNvSpPr>
            <a:spLocks noGrp="1" noChangeAspect="1"/>
          </p:cNvSpPr>
          <p:nvPr>
            <p:ph type="pic" sz="quarter" idx="12" hasCustomPrompt="1"/>
          </p:nvPr>
        </p:nvSpPr>
        <p:spPr>
          <a:xfrm>
            <a:off x="7562953" y="576000"/>
            <a:ext cx="3241266" cy="5940000"/>
          </a:xfrm>
        </p:spPr>
        <p:txBody>
          <a:bodyPr/>
          <a:lstStyle>
            <a:lvl1pPr marL="0" indent="0" algn="ctr">
              <a:buNone/>
              <a:defRPr sz="1800"/>
            </a:lvl1pPr>
          </a:lstStyle>
          <a:p>
            <a:r>
              <a:rPr lang="da-DK" dirty="0" smtClean="0"/>
              <a:t>Klik på ikonet for </a:t>
            </a:r>
            <a:br>
              <a:rPr lang="da-DK" dirty="0" smtClean="0"/>
            </a:br>
            <a:r>
              <a:rPr lang="da-DK" dirty="0" smtClean="0"/>
              <a:t>at tilføje et billede</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endParaRPr lang="da-DK" dirty="0"/>
          </a:p>
        </p:txBody>
      </p:sp>
      <p:sp>
        <p:nvSpPr>
          <p:cNvPr id="5" name="Pladsholder til billede 8"/>
          <p:cNvSpPr>
            <a:spLocks noGrp="1" noChangeAspect="1"/>
          </p:cNvSpPr>
          <p:nvPr>
            <p:ph type="pic" sz="quarter" idx="13" hasCustomPrompt="1"/>
          </p:nvPr>
        </p:nvSpPr>
        <p:spPr>
          <a:xfrm>
            <a:off x="720281" y="3636000"/>
            <a:ext cx="3241266" cy="2880000"/>
          </a:xfrm>
        </p:spPr>
        <p:txBody>
          <a:bodyPr/>
          <a:lstStyle>
            <a:lvl1pPr marL="0" indent="0" algn="ctr">
              <a:buNone/>
              <a:defRPr sz="1800"/>
            </a:lvl1pPr>
          </a:lstStyle>
          <a:p>
            <a:r>
              <a:rPr lang="da-DK" dirty="0" smtClean="0"/>
              <a:t>Klik på ikonet for </a:t>
            </a:r>
            <a:br>
              <a:rPr lang="da-DK" dirty="0" smtClean="0"/>
            </a:br>
            <a:r>
              <a:rPr lang="da-DK" dirty="0" smtClean="0"/>
              <a:t>at tilføje et billede</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endParaRPr lang="da-DK" dirty="0"/>
          </a:p>
        </p:txBody>
      </p:sp>
      <p:sp>
        <p:nvSpPr>
          <p:cNvPr id="11" name="Pladsholder til billede 8"/>
          <p:cNvSpPr>
            <a:spLocks noGrp="1" noChangeAspect="1"/>
          </p:cNvSpPr>
          <p:nvPr>
            <p:ph type="pic" sz="quarter" idx="14" hasCustomPrompt="1"/>
          </p:nvPr>
        </p:nvSpPr>
        <p:spPr>
          <a:xfrm>
            <a:off x="4141617" y="576000"/>
            <a:ext cx="3241266" cy="2880000"/>
          </a:xfrm>
        </p:spPr>
        <p:txBody>
          <a:bodyPr/>
          <a:lstStyle>
            <a:lvl1pPr marL="0" indent="0" algn="ctr">
              <a:buNone/>
              <a:defRPr sz="1800"/>
            </a:lvl1pPr>
          </a:lstStyle>
          <a:p>
            <a:r>
              <a:rPr lang="da-DK" dirty="0" smtClean="0"/>
              <a:t>Klik på ikonet for </a:t>
            </a:r>
            <a:br>
              <a:rPr lang="da-DK" dirty="0" smtClean="0"/>
            </a:br>
            <a:r>
              <a:rPr lang="da-DK" dirty="0" smtClean="0"/>
              <a:t>at tilføje et billede</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endParaRPr lang="da-DK" dirty="0"/>
          </a:p>
        </p:txBody>
      </p:sp>
      <p:sp>
        <p:nvSpPr>
          <p:cNvPr id="12" name="Pladsholder til billede 8"/>
          <p:cNvSpPr>
            <a:spLocks noGrp="1" noChangeAspect="1"/>
          </p:cNvSpPr>
          <p:nvPr>
            <p:ph type="pic" sz="quarter" idx="15" hasCustomPrompt="1"/>
          </p:nvPr>
        </p:nvSpPr>
        <p:spPr>
          <a:xfrm>
            <a:off x="4141617" y="3636000"/>
            <a:ext cx="3241266" cy="2880000"/>
          </a:xfrm>
        </p:spPr>
        <p:txBody>
          <a:bodyPr/>
          <a:lstStyle>
            <a:lvl1pPr marL="0" indent="0" algn="ctr">
              <a:buNone/>
              <a:defRPr sz="1800"/>
            </a:lvl1pPr>
          </a:lstStyle>
          <a:p>
            <a:r>
              <a:rPr lang="da-DK" dirty="0" smtClean="0"/>
              <a:t>Klik på ikonet for </a:t>
            </a:r>
            <a:br>
              <a:rPr lang="da-DK" dirty="0" smtClean="0"/>
            </a:br>
            <a:r>
              <a:rPr lang="da-DK" dirty="0" smtClean="0"/>
              <a:t>at tilføje et billede</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endParaRPr lang="da-DK" dirty="0"/>
          </a:p>
        </p:txBody>
      </p:sp>
    </p:spTree>
    <p:extLst>
      <p:ext uri="{BB962C8B-B14F-4D97-AF65-F5344CB8AC3E}">
        <p14:creationId xmlns:p14="http://schemas.microsoft.com/office/powerpoint/2010/main" val="39707252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ks billeder">
    <p:spTree>
      <p:nvGrpSpPr>
        <p:cNvPr id="1" name=""/>
        <p:cNvGrpSpPr/>
        <p:nvPr/>
      </p:nvGrpSpPr>
      <p:grpSpPr>
        <a:xfrm>
          <a:off x="0" y="0"/>
          <a:ext cx="0" cy="0"/>
          <a:chOff x="0" y="0"/>
          <a:chExt cx="0" cy="0"/>
        </a:xfrm>
      </p:grpSpPr>
      <p:sp>
        <p:nvSpPr>
          <p:cNvPr id="9" name="Pladsholder til billede 8"/>
          <p:cNvSpPr>
            <a:spLocks noGrp="1" noChangeAspect="1"/>
          </p:cNvSpPr>
          <p:nvPr>
            <p:ph type="pic" sz="quarter" idx="10" hasCustomPrompt="1"/>
          </p:nvPr>
        </p:nvSpPr>
        <p:spPr>
          <a:xfrm>
            <a:off x="720281" y="576000"/>
            <a:ext cx="3241266" cy="2880000"/>
          </a:xfrm>
        </p:spPr>
        <p:txBody>
          <a:bodyPr/>
          <a:lstStyle>
            <a:lvl1pPr marL="0" indent="0" algn="ctr">
              <a:buNone/>
              <a:defRPr sz="1800"/>
            </a:lvl1pPr>
          </a:lstStyle>
          <a:p>
            <a:r>
              <a:rPr lang="da-DK" dirty="0" smtClean="0"/>
              <a:t>Klik på ikonet for </a:t>
            </a:r>
            <a:br>
              <a:rPr lang="da-DK" dirty="0" smtClean="0"/>
            </a:br>
            <a:r>
              <a:rPr lang="da-DK" dirty="0" smtClean="0"/>
              <a:t>at tilføje et billede</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endParaRPr lang="da-DK" dirty="0"/>
          </a:p>
        </p:txBody>
      </p:sp>
      <p:sp>
        <p:nvSpPr>
          <p:cNvPr id="5" name="Pladsholder til billede 8"/>
          <p:cNvSpPr>
            <a:spLocks noGrp="1" noChangeAspect="1"/>
          </p:cNvSpPr>
          <p:nvPr>
            <p:ph type="pic" sz="quarter" idx="13" hasCustomPrompt="1"/>
          </p:nvPr>
        </p:nvSpPr>
        <p:spPr>
          <a:xfrm>
            <a:off x="720281" y="3636000"/>
            <a:ext cx="3241266" cy="2880000"/>
          </a:xfrm>
        </p:spPr>
        <p:txBody>
          <a:bodyPr/>
          <a:lstStyle>
            <a:lvl1pPr marL="0" indent="0" algn="ctr">
              <a:buNone/>
              <a:defRPr sz="1800"/>
            </a:lvl1pPr>
          </a:lstStyle>
          <a:p>
            <a:r>
              <a:rPr lang="da-DK" dirty="0" smtClean="0"/>
              <a:t>Klik på ikonet for </a:t>
            </a:r>
            <a:br>
              <a:rPr lang="da-DK" dirty="0" smtClean="0"/>
            </a:br>
            <a:r>
              <a:rPr lang="da-DK" dirty="0" smtClean="0"/>
              <a:t>at tilføje et billede</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endParaRPr lang="da-DK" dirty="0"/>
          </a:p>
        </p:txBody>
      </p:sp>
      <p:sp>
        <p:nvSpPr>
          <p:cNvPr id="11" name="Pladsholder til billede 8"/>
          <p:cNvSpPr>
            <a:spLocks noGrp="1" noChangeAspect="1"/>
          </p:cNvSpPr>
          <p:nvPr>
            <p:ph type="pic" sz="quarter" idx="14" hasCustomPrompt="1"/>
          </p:nvPr>
        </p:nvSpPr>
        <p:spPr>
          <a:xfrm>
            <a:off x="4141617" y="576000"/>
            <a:ext cx="3241266" cy="2880000"/>
          </a:xfrm>
        </p:spPr>
        <p:txBody>
          <a:bodyPr/>
          <a:lstStyle>
            <a:lvl1pPr marL="0" indent="0" algn="ctr">
              <a:buNone/>
              <a:defRPr sz="1800"/>
            </a:lvl1pPr>
          </a:lstStyle>
          <a:p>
            <a:r>
              <a:rPr lang="da-DK" dirty="0" smtClean="0"/>
              <a:t>Klik på ikonet for </a:t>
            </a:r>
            <a:br>
              <a:rPr lang="da-DK" dirty="0" smtClean="0"/>
            </a:br>
            <a:r>
              <a:rPr lang="da-DK" dirty="0" smtClean="0"/>
              <a:t>at tilføje et billede</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endParaRPr lang="da-DK" dirty="0"/>
          </a:p>
        </p:txBody>
      </p:sp>
      <p:sp>
        <p:nvSpPr>
          <p:cNvPr id="12" name="Pladsholder til billede 8"/>
          <p:cNvSpPr>
            <a:spLocks noGrp="1" noChangeAspect="1"/>
          </p:cNvSpPr>
          <p:nvPr>
            <p:ph type="pic" sz="quarter" idx="15" hasCustomPrompt="1"/>
          </p:nvPr>
        </p:nvSpPr>
        <p:spPr>
          <a:xfrm>
            <a:off x="4141617" y="3636000"/>
            <a:ext cx="3241266" cy="2880000"/>
          </a:xfrm>
        </p:spPr>
        <p:txBody>
          <a:bodyPr/>
          <a:lstStyle>
            <a:lvl1pPr marL="0" indent="0" algn="ctr">
              <a:buNone/>
              <a:defRPr sz="1800"/>
            </a:lvl1pPr>
          </a:lstStyle>
          <a:p>
            <a:r>
              <a:rPr lang="da-DK" dirty="0" smtClean="0"/>
              <a:t>Klik på ikonet for </a:t>
            </a:r>
            <a:br>
              <a:rPr lang="da-DK" dirty="0" smtClean="0"/>
            </a:br>
            <a:r>
              <a:rPr lang="da-DK" dirty="0" smtClean="0"/>
              <a:t>at tilføje et billede</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endParaRPr lang="da-DK" dirty="0"/>
          </a:p>
        </p:txBody>
      </p:sp>
      <p:sp>
        <p:nvSpPr>
          <p:cNvPr id="8" name="Pladsholder til billede 8"/>
          <p:cNvSpPr>
            <a:spLocks noGrp="1" noChangeAspect="1"/>
          </p:cNvSpPr>
          <p:nvPr>
            <p:ph type="pic" sz="quarter" idx="16" hasCustomPrompt="1"/>
          </p:nvPr>
        </p:nvSpPr>
        <p:spPr>
          <a:xfrm>
            <a:off x="7562953" y="576000"/>
            <a:ext cx="3241266" cy="2880000"/>
          </a:xfrm>
        </p:spPr>
        <p:txBody>
          <a:bodyPr/>
          <a:lstStyle>
            <a:lvl1pPr marL="0" indent="0" algn="ctr">
              <a:buNone/>
              <a:defRPr sz="1800"/>
            </a:lvl1pPr>
          </a:lstStyle>
          <a:p>
            <a:r>
              <a:rPr lang="da-DK" dirty="0" smtClean="0"/>
              <a:t>Klik på ikonet for </a:t>
            </a:r>
            <a:br>
              <a:rPr lang="da-DK" dirty="0" smtClean="0"/>
            </a:br>
            <a:r>
              <a:rPr lang="da-DK" dirty="0" smtClean="0"/>
              <a:t>at tilføje et billede</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endParaRPr lang="da-DK" dirty="0"/>
          </a:p>
        </p:txBody>
      </p:sp>
      <p:sp>
        <p:nvSpPr>
          <p:cNvPr id="10" name="Pladsholder til billede 8"/>
          <p:cNvSpPr>
            <a:spLocks noGrp="1" noChangeAspect="1"/>
          </p:cNvSpPr>
          <p:nvPr>
            <p:ph type="pic" sz="quarter" idx="17" hasCustomPrompt="1"/>
          </p:nvPr>
        </p:nvSpPr>
        <p:spPr>
          <a:xfrm>
            <a:off x="7562953" y="3636000"/>
            <a:ext cx="3241266" cy="2880000"/>
          </a:xfrm>
        </p:spPr>
        <p:txBody>
          <a:bodyPr/>
          <a:lstStyle>
            <a:lvl1pPr marL="0" indent="0" algn="ctr">
              <a:buNone/>
              <a:defRPr sz="1800"/>
            </a:lvl1pPr>
          </a:lstStyle>
          <a:p>
            <a:r>
              <a:rPr lang="da-DK" dirty="0" smtClean="0"/>
              <a:t>Klik på ikonet for </a:t>
            </a:r>
            <a:br>
              <a:rPr lang="da-DK" dirty="0" smtClean="0"/>
            </a:br>
            <a:r>
              <a:rPr lang="da-DK" dirty="0" smtClean="0"/>
              <a:t>at tilføje et billede</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endParaRPr lang="da-DK" dirty="0"/>
          </a:p>
        </p:txBody>
      </p:sp>
    </p:spTree>
    <p:extLst>
      <p:ext uri="{BB962C8B-B14F-4D97-AF65-F5344CB8AC3E}">
        <p14:creationId xmlns:p14="http://schemas.microsoft.com/office/powerpoint/2010/main" val="2633279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dias_LYSGRØN">
    <p:spTree>
      <p:nvGrpSpPr>
        <p:cNvPr id="1" name=""/>
        <p:cNvGrpSpPr/>
        <p:nvPr/>
      </p:nvGrpSpPr>
      <p:grpSpPr>
        <a:xfrm>
          <a:off x="0" y="0"/>
          <a:ext cx="0" cy="0"/>
          <a:chOff x="0" y="0"/>
          <a:chExt cx="0" cy="0"/>
        </a:xfrm>
      </p:grpSpPr>
      <p:sp>
        <p:nvSpPr>
          <p:cNvPr id="2" name="Rektangel 1"/>
          <p:cNvSpPr>
            <a:spLocks noChangeAspect="1"/>
          </p:cNvSpPr>
          <p:nvPr/>
        </p:nvSpPr>
        <p:spPr>
          <a:xfrm>
            <a:off x="1" y="576000"/>
            <a:ext cx="12195175" cy="5940000"/>
          </a:xfrm>
          <a:prstGeom prst="rect">
            <a:avLst/>
          </a:prstGeom>
          <a:solidFill>
            <a:schemeClr val="accent1"/>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sz="2400" dirty="0">
              <a:solidFill>
                <a:srgbClr val="3F3018"/>
              </a:solidFill>
            </a:endParaRPr>
          </a:p>
        </p:txBody>
      </p:sp>
      <p:sp>
        <p:nvSpPr>
          <p:cNvPr id="39024" name="Rectangle 112"/>
          <p:cNvSpPr>
            <a:spLocks noGrp="1" noChangeAspect="1" noChangeArrowheads="1"/>
          </p:cNvSpPr>
          <p:nvPr>
            <p:ph type="ctrTitle" sz="quarter" hasCustomPrompt="1"/>
          </p:nvPr>
        </p:nvSpPr>
        <p:spPr>
          <a:xfrm>
            <a:off x="1080422" y="3600000"/>
            <a:ext cx="9723797" cy="1440196"/>
          </a:xfrm>
        </p:spPr>
        <p:txBody>
          <a:bodyPr/>
          <a:lstStyle>
            <a:lvl1pPr>
              <a:lnSpc>
                <a:spcPct val="100000"/>
              </a:lnSpc>
              <a:spcAft>
                <a:spcPct val="20000"/>
              </a:spcAft>
              <a:defRPr sz="5000">
                <a:solidFill>
                  <a:schemeClr val="bg1"/>
                </a:solidFill>
              </a:defRPr>
            </a:lvl1pPr>
          </a:lstStyle>
          <a:p>
            <a:pPr lvl="0"/>
            <a:r>
              <a:rPr lang="da-DK" altLang="da-DK" noProof="0" dirty="0" smtClean="0"/>
              <a:t>Skriv titel her</a:t>
            </a:r>
          </a:p>
        </p:txBody>
      </p:sp>
      <p:sp>
        <p:nvSpPr>
          <p:cNvPr id="39025" name="Rectangle 113"/>
          <p:cNvSpPr>
            <a:spLocks noGrp="1" noChangeAspect="1" noChangeArrowheads="1"/>
          </p:cNvSpPr>
          <p:nvPr>
            <p:ph type="subTitle" sz="quarter" idx="1" hasCustomPrompt="1"/>
          </p:nvPr>
        </p:nvSpPr>
        <p:spPr>
          <a:xfrm>
            <a:off x="1080422" y="5112001"/>
            <a:ext cx="9723797" cy="719305"/>
          </a:xfrm>
        </p:spPr>
        <p:txBody>
          <a:bodyPr anchor="t"/>
          <a:lstStyle>
            <a:lvl1pPr marL="0" indent="0">
              <a:buFont typeface="Wingdings" pitchFamily="2" charset="2"/>
              <a:buNone/>
              <a:defRPr sz="2600"/>
            </a:lvl1pPr>
          </a:lstStyle>
          <a:p>
            <a:pPr lvl="0"/>
            <a:r>
              <a:rPr lang="da-DK" altLang="da-DK" noProof="0" dirty="0" smtClean="0"/>
              <a:t>Skriv undertitel her</a:t>
            </a:r>
          </a:p>
        </p:txBody>
      </p:sp>
    </p:spTree>
    <p:extLst>
      <p:ext uri="{BB962C8B-B14F-4D97-AF65-F5344CB8AC3E}">
        <p14:creationId xmlns:p14="http://schemas.microsoft.com/office/powerpoint/2010/main" val="10929170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dias_ORANGE">
    <p:spTree>
      <p:nvGrpSpPr>
        <p:cNvPr id="1" name=""/>
        <p:cNvGrpSpPr/>
        <p:nvPr/>
      </p:nvGrpSpPr>
      <p:grpSpPr>
        <a:xfrm>
          <a:off x="0" y="0"/>
          <a:ext cx="0" cy="0"/>
          <a:chOff x="0" y="0"/>
          <a:chExt cx="0" cy="0"/>
        </a:xfrm>
      </p:grpSpPr>
      <p:sp>
        <p:nvSpPr>
          <p:cNvPr id="2" name="Rektangel 1"/>
          <p:cNvSpPr>
            <a:spLocks noChangeAspect="1"/>
          </p:cNvSpPr>
          <p:nvPr/>
        </p:nvSpPr>
        <p:spPr>
          <a:xfrm>
            <a:off x="1" y="576000"/>
            <a:ext cx="12195175" cy="5940000"/>
          </a:xfrm>
          <a:prstGeom prst="rect">
            <a:avLst/>
          </a:prstGeom>
          <a:solidFill>
            <a:schemeClr val="accent3"/>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sz="2400" dirty="0">
              <a:solidFill>
                <a:srgbClr val="3F3018"/>
              </a:solidFill>
            </a:endParaRPr>
          </a:p>
        </p:txBody>
      </p:sp>
      <p:sp>
        <p:nvSpPr>
          <p:cNvPr id="39024" name="Rectangle 112"/>
          <p:cNvSpPr>
            <a:spLocks noGrp="1" noChangeAspect="1" noChangeArrowheads="1"/>
          </p:cNvSpPr>
          <p:nvPr>
            <p:ph type="ctrTitle" sz="quarter" hasCustomPrompt="1"/>
          </p:nvPr>
        </p:nvSpPr>
        <p:spPr>
          <a:xfrm>
            <a:off x="1080422" y="3600000"/>
            <a:ext cx="9723797" cy="1440196"/>
          </a:xfrm>
        </p:spPr>
        <p:txBody>
          <a:bodyPr/>
          <a:lstStyle>
            <a:lvl1pPr>
              <a:lnSpc>
                <a:spcPct val="100000"/>
              </a:lnSpc>
              <a:spcAft>
                <a:spcPct val="20000"/>
              </a:spcAft>
              <a:defRPr sz="5000">
                <a:solidFill>
                  <a:schemeClr val="bg1"/>
                </a:solidFill>
              </a:defRPr>
            </a:lvl1pPr>
          </a:lstStyle>
          <a:p>
            <a:pPr lvl="0"/>
            <a:r>
              <a:rPr lang="da-DK" altLang="da-DK" noProof="0" dirty="0" smtClean="0"/>
              <a:t>Skriv titel her</a:t>
            </a:r>
          </a:p>
        </p:txBody>
      </p:sp>
      <p:sp>
        <p:nvSpPr>
          <p:cNvPr id="39025" name="Rectangle 113"/>
          <p:cNvSpPr>
            <a:spLocks noGrp="1" noChangeAspect="1" noChangeArrowheads="1"/>
          </p:cNvSpPr>
          <p:nvPr>
            <p:ph type="subTitle" sz="quarter" idx="1" hasCustomPrompt="1"/>
          </p:nvPr>
        </p:nvSpPr>
        <p:spPr>
          <a:xfrm>
            <a:off x="1080422" y="5112001"/>
            <a:ext cx="9723797" cy="719305"/>
          </a:xfrm>
        </p:spPr>
        <p:txBody>
          <a:bodyPr anchor="t"/>
          <a:lstStyle>
            <a:lvl1pPr marL="0" indent="0">
              <a:buFont typeface="Wingdings" pitchFamily="2" charset="2"/>
              <a:buNone/>
              <a:defRPr sz="2600"/>
            </a:lvl1pPr>
          </a:lstStyle>
          <a:p>
            <a:pPr lvl="0"/>
            <a:r>
              <a:rPr lang="da-DK" altLang="da-DK" noProof="0" dirty="0" smtClean="0"/>
              <a:t>Skriv undertitel her</a:t>
            </a:r>
          </a:p>
        </p:txBody>
      </p:sp>
    </p:spTree>
    <p:extLst>
      <p:ext uri="{BB962C8B-B14F-4D97-AF65-F5344CB8AC3E}">
        <p14:creationId xmlns:p14="http://schemas.microsoft.com/office/powerpoint/2010/main" val="172912495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eldias_PETROL">
    <p:spTree>
      <p:nvGrpSpPr>
        <p:cNvPr id="1" name=""/>
        <p:cNvGrpSpPr/>
        <p:nvPr/>
      </p:nvGrpSpPr>
      <p:grpSpPr>
        <a:xfrm>
          <a:off x="0" y="0"/>
          <a:ext cx="0" cy="0"/>
          <a:chOff x="0" y="0"/>
          <a:chExt cx="0" cy="0"/>
        </a:xfrm>
      </p:grpSpPr>
      <p:sp>
        <p:nvSpPr>
          <p:cNvPr id="2" name="Rektangel 1"/>
          <p:cNvSpPr>
            <a:spLocks noChangeAspect="1"/>
          </p:cNvSpPr>
          <p:nvPr/>
        </p:nvSpPr>
        <p:spPr>
          <a:xfrm>
            <a:off x="1" y="576000"/>
            <a:ext cx="12195175" cy="5940000"/>
          </a:xfrm>
          <a:prstGeom prst="rect">
            <a:avLst/>
          </a:prstGeom>
          <a:solidFill>
            <a:schemeClr val="accent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sz="2400" dirty="0">
              <a:solidFill>
                <a:srgbClr val="3F3018"/>
              </a:solidFill>
            </a:endParaRPr>
          </a:p>
        </p:txBody>
      </p:sp>
      <p:sp>
        <p:nvSpPr>
          <p:cNvPr id="39024" name="Rectangle 112"/>
          <p:cNvSpPr>
            <a:spLocks noGrp="1" noChangeAspect="1" noChangeArrowheads="1"/>
          </p:cNvSpPr>
          <p:nvPr>
            <p:ph type="ctrTitle" sz="quarter" hasCustomPrompt="1"/>
          </p:nvPr>
        </p:nvSpPr>
        <p:spPr>
          <a:xfrm>
            <a:off x="1080422" y="3600000"/>
            <a:ext cx="9723797" cy="1440196"/>
          </a:xfrm>
        </p:spPr>
        <p:txBody>
          <a:bodyPr/>
          <a:lstStyle>
            <a:lvl1pPr>
              <a:lnSpc>
                <a:spcPct val="100000"/>
              </a:lnSpc>
              <a:spcAft>
                <a:spcPct val="20000"/>
              </a:spcAft>
              <a:defRPr sz="5000">
                <a:solidFill>
                  <a:schemeClr val="bg1"/>
                </a:solidFill>
              </a:defRPr>
            </a:lvl1pPr>
          </a:lstStyle>
          <a:p>
            <a:pPr lvl="0"/>
            <a:r>
              <a:rPr lang="da-DK" altLang="da-DK" noProof="0" dirty="0" smtClean="0"/>
              <a:t>Skriv titel her</a:t>
            </a:r>
          </a:p>
        </p:txBody>
      </p:sp>
      <p:sp>
        <p:nvSpPr>
          <p:cNvPr id="39025" name="Rectangle 113"/>
          <p:cNvSpPr>
            <a:spLocks noGrp="1" noChangeAspect="1" noChangeArrowheads="1"/>
          </p:cNvSpPr>
          <p:nvPr>
            <p:ph type="subTitle" sz="quarter" idx="1" hasCustomPrompt="1"/>
          </p:nvPr>
        </p:nvSpPr>
        <p:spPr>
          <a:xfrm>
            <a:off x="1080422" y="5112001"/>
            <a:ext cx="9723797" cy="719305"/>
          </a:xfrm>
        </p:spPr>
        <p:txBody>
          <a:bodyPr anchor="t"/>
          <a:lstStyle>
            <a:lvl1pPr marL="0" indent="0">
              <a:buFont typeface="Wingdings" pitchFamily="2" charset="2"/>
              <a:buNone/>
              <a:defRPr sz="2600"/>
            </a:lvl1pPr>
          </a:lstStyle>
          <a:p>
            <a:pPr lvl="0"/>
            <a:r>
              <a:rPr lang="da-DK" altLang="da-DK" noProof="0" dirty="0" smtClean="0"/>
              <a:t>Skriv undertitel her</a:t>
            </a:r>
          </a:p>
        </p:txBody>
      </p:sp>
    </p:spTree>
    <p:extLst>
      <p:ext uri="{BB962C8B-B14F-4D97-AF65-F5344CB8AC3E}">
        <p14:creationId xmlns:p14="http://schemas.microsoft.com/office/powerpoint/2010/main" val="208575625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skrift og indhold_HVID">
    <p:spTree>
      <p:nvGrpSpPr>
        <p:cNvPr id="1" name=""/>
        <p:cNvGrpSpPr/>
        <p:nvPr/>
      </p:nvGrpSpPr>
      <p:grpSpPr>
        <a:xfrm>
          <a:off x="0" y="0"/>
          <a:ext cx="0" cy="0"/>
          <a:chOff x="0" y="0"/>
          <a:chExt cx="0" cy="0"/>
        </a:xfrm>
      </p:grpSpPr>
      <p:sp>
        <p:nvSpPr>
          <p:cNvPr id="4" name="Rectangle 4"/>
          <p:cNvSpPr>
            <a:spLocks noGrp="1" noChangeArrowheads="1"/>
          </p:cNvSpPr>
          <p:nvPr>
            <p:ph type="title" hasCustomPrompt="1"/>
          </p:nvPr>
        </p:nvSpPr>
        <p:spPr bwMode="auto">
          <a:xfrm>
            <a:off x="720187" y="1188000"/>
            <a:ext cx="10082625"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lvl1pPr>
          </a:lstStyle>
          <a:p>
            <a:pPr lvl="0"/>
            <a:r>
              <a:rPr lang="da-DK" altLang="da-DK" dirty="0" smtClean="0"/>
              <a:t>Skriv overskrift her</a:t>
            </a:r>
          </a:p>
        </p:txBody>
      </p:sp>
      <p:sp>
        <p:nvSpPr>
          <p:cNvPr id="5" name="Pladsholder til indhold 2"/>
          <p:cNvSpPr>
            <a:spLocks noGrp="1"/>
          </p:cNvSpPr>
          <p:nvPr>
            <p:ph idx="1" hasCustomPrompt="1"/>
          </p:nvPr>
        </p:nvSpPr>
        <p:spPr>
          <a:xfrm>
            <a:off x="720187" y="2159502"/>
            <a:ext cx="10082625" cy="4032000"/>
          </a:xfrm>
        </p:spPr>
        <p:txBody>
          <a:bodyPr/>
          <a:lstStyle>
            <a:lvl1pPr marL="457200" indent="-457200">
              <a:buClr>
                <a:schemeClr val="accent3"/>
              </a:buClr>
              <a:buFont typeface="Wingdings" panose="05000000000000000000" pitchFamily="2" charset="2"/>
              <a:buChar char="§"/>
              <a:defRPr/>
            </a:lvl1pPr>
            <a:lvl2pPr marL="1198003" indent="-364058">
              <a:buClr>
                <a:schemeClr val="accent3"/>
              </a:buClr>
              <a:buFont typeface="Wingdings" panose="05000000000000000000" pitchFamily="2" charset="2"/>
              <a:buChar char="§"/>
              <a:defRPr/>
            </a:lvl2pPr>
            <a:lvl3pPr marL="1790655" indent="-241294">
              <a:buClr>
                <a:schemeClr val="accent3"/>
              </a:buClr>
              <a:buFont typeface="Wingdings" panose="05000000000000000000" pitchFamily="2" charset="2"/>
              <a:buChar char="§"/>
              <a:defRPr/>
            </a:lvl3pPr>
            <a:lvl4pPr marL="2523004" indent="-243411">
              <a:buClr>
                <a:schemeClr val="accent3"/>
              </a:buClr>
              <a:buFont typeface="Wingdings" panose="05000000000000000000" pitchFamily="2" charset="2"/>
              <a:buChar char="§"/>
              <a:defRPr/>
            </a:lvl4pPr>
            <a:lvl5pPr marL="3160111" indent="-285750">
              <a:buClr>
                <a:schemeClr val="accent3"/>
              </a:buClr>
              <a:buFont typeface="Wingdings" panose="05000000000000000000" pitchFamily="2" charset="2"/>
              <a:buChar char="§"/>
              <a:defRPr/>
            </a:lvl5pPr>
          </a:lstStyle>
          <a:p>
            <a:pPr lvl="0"/>
            <a:r>
              <a:rPr lang="da-DK" altLang="da-DK" dirty="0" smtClean="0"/>
              <a:t>Skriv tekst eller klik på ikon for at tilføje indhold</a:t>
            </a:r>
          </a:p>
          <a:p>
            <a:pPr lvl="1"/>
            <a:r>
              <a:rPr lang="da-DK" altLang="da-DK" dirty="0" smtClean="0"/>
              <a:t>første niveau</a:t>
            </a:r>
          </a:p>
          <a:p>
            <a:pPr lvl="2"/>
            <a:r>
              <a:rPr lang="da-DK" altLang="da-DK" dirty="0" smtClean="0"/>
              <a:t>andet niveau</a:t>
            </a:r>
          </a:p>
          <a:p>
            <a:pPr lvl="3"/>
            <a:r>
              <a:rPr lang="da-DK" altLang="da-DK" dirty="0" smtClean="0"/>
              <a:t>tredje niveau</a:t>
            </a:r>
          </a:p>
          <a:p>
            <a:pPr lvl="4"/>
            <a:r>
              <a:rPr lang="da-DK" altLang="da-DK" dirty="0" smtClean="0"/>
              <a:t>fjerde niveau</a:t>
            </a:r>
          </a:p>
        </p:txBody>
      </p:sp>
    </p:spTree>
    <p:extLst>
      <p:ext uri="{BB962C8B-B14F-4D97-AF65-F5344CB8AC3E}">
        <p14:creationId xmlns:p14="http://schemas.microsoft.com/office/powerpoint/2010/main" val="2430491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verskrift og indhold_MIDTLYS">
    <p:spTree>
      <p:nvGrpSpPr>
        <p:cNvPr id="1" name=""/>
        <p:cNvGrpSpPr/>
        <p:nvPr/>
      </p:nvGrpSpPr>
      <p:grpSpPr>
        <a:xfrm>
          <a:off x="0" y="0"/>
          <a:ext cx="0" cy="0"/>
          <a:chOff x="0" y="0"/>
          <a:chExt cx="0" cy="0"/>
        </a:xfrm>
      </p:grpSpPr>
      <p:sp>
        <p:nvSpPr>
          <p:cNvPr id="5" name="Rektangel 4"/>
          <p:cNvSpPr/>
          <p:nvPr userDrawn="1"/>
        </p:nvSpPr>
        <p:spPr>
          <a:xfrm>
            <a:off x="1" y="576000"/>
            <a:ext cx="12195175" cy="5940000"/>
          </a:xfrm>
          <a:prstGeom prst="rect">
            <a:avLst/>
          </a:prstGeom>
          <a:solidFill>
            <a:schemeClr val="bg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sz="2400" dirty="0">
              <a:solidFill>
                <a:srgbClr val="3F3018"/>
              </a:solidFill>
            </a:endParaRPr>
          </a:p>
        </p:txBody>
      </p:sp>
      <p:sp>
        <p:nvSpPr>
          <p:cNvPr id="3" name="Pladsholder til indhold 2"/>
          <p:cNvSpPr>
            <a:spLocks noGrp="1"/>
          </p:cNvSpPr>
          <p:nvPr>
            <p:ph idx="1" hasCustomPrompt="1"/>
          </p:nvPr>
        </p:nvSpPr>
        <p:spPr/>
        <p:txBody>
          <a:bodyPr/>
          <a:lstStyle>
            <a:lvl1pPr marL="457200" indent="-457200">
              <a:buClr>
                <a:schemeClr val="accent6"/>
              </a:buClr>
              <a:buFont typeface="Wingdings" panose="05000000000000000000" pitchFamily="2" charset="2"/>
              <a:buChar cha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da-DK" altLang="da-DK" dirty="0" smtClean="0"/>
              <a:t>Skriv tekst eller klik på ikon for at tilføje indhold</a:t>
            </a:r>
          </a:p>
          <a:p>
            <a:pPr lvl="1"/>
            <a:r>
              <a:rPr lang="da-DK" altLang="da-DK" dirty="0" smtClean="0"/>
              <a:t>første niveau</a:t>
            </a:r>
          </a:p>
          <a:p>
            <a:pPr lvl="2"/>
            <a:r>
              <a:rPr lang="da-DK" altLang="da-DK" dirty="0" smtClean="0"/>
              <a:t>andet niveau</a:t>
            </a:r>
          </a:p>
          <a:p>
            <a:pPr lvl="3"/>
            <a:r>
              <a:rPr lang="da-DK" altLang="da-DK" dirty="0" smtClean="0"/>
              <a:t>tredje niveau</a:t>
            </a:r>
          </a:p>
          <a:p>
            <a:pPr lvl="4"/>
            <a:r>
              <a:rPr lang="da-DK" altLang="da-DK" dirty="0" smtClean="0"/>
              <a:t>fjerde niveau</a:t>
            </a:r>
          </a:p>
        </p:txBody>
      </p:sp>
      <p:sp>
        <p:nvSpPr>
          <p:cNvPr id="4" name="Rectangle 4"/>
          <p:cNvSpPr>
            <a:spLocks noGrp="1" noChangeArrowheads="1"/>
          </p:cNvSpPr>
          <p:nvPr>
            <p:ph type="title" hasCustomPrompt="1"/>
          </p:nvPr>
        </p:nvSpPr>
        <p:spPr bwMode="auto">
          <a:xfrm>
            <a:off x="720187" y="1188000"/>
            <a:ext cx="10082625"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solidFill>
                  <a:schemeClr val="accent6"/>
                </a:solidFill>
              </a:defRPr>
            </a:lvl1pPr>
          </a:lstStyle>
          <a:p>
            <a:pPr lvl="0"/>
            <a:r>
              <a:rPr lang="da-DK" altLang="da-DK" dirty="0" smtClean="0"/>
              <a:t>Skriv overskrift her</a:t>
            </a:r>
          </a:p>
        </p:txBody>
      </p:sp>
    </p:spTree>
    <p:extLst>
      <p:ext uri="{BB962C8B-B14F-4D97-AF65-F5344CB8AC3E}">
        <p14:creationId xmlns:p14="http://schemas.microsoft.com/office/powerpoint/2010/main" val="874690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verskrift og indhold_MIDTRØD">
    <p:spTree>
      <p:nvGrpSpPr>
        <p:cNvPr id="1" name=""/>
        <p:cNvGrpSpPr/>
        <p:nvPr/>
      </p:nvGrpSpPr>
      <p:grpSpPr>
        <a:xfrm>
          <a:off x="0" y="0"/>
          <a:ext cx="0" cy="0"/>
          <a:chOff x="0" y="0"/>
          <a:chExt cx="0" cy="0"/>
        </a:xfrm>
      </p:grpSpPr>
      <p:sp>
        <p:nvSpPr>
          <p:cNvPr id="5" name="Rektangel 4"/>
          <p:cNvSpPr/>
          <p:nvPr userDrawn="1"/>
        </p:nvSpPr>
        <p:spPr>
          <a:xfrm>
            <a:off x="1" y="576000"/>
            <a:ext cx="12195175" cy="5940000"/>
          </a:xfrm>
          <a:prstGeom prst="rect">
            <a:avLst/>
          </a:prstGeom>
          <a:solidFill>
            <a:schemeClr val="tx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sz="2400" dirty="0">
              <a:solidFill>
                <a:srgbClr val="3F3018"/>
              </a:solidFill>
            </a:endParaRPr>
          </a:p>
        </p:txBody>
      </p:sp>
      <p:sp>
        <p:nvSpPr>
          <p:cNvPr id="4" name="Rectangle 4"/>
          <p:cNvSpPr>
            <a:spLocks noGrp="1" noChangeArrowheads="1"/>
          </p:cNvSpPr>
          <p:nvPr>
            <p:ph type="title" hasCustomPrompt="1"/>
          </p:nvPr>
        </p:nvSpPr>
        <p:spPr bwMode="auto">
          <a:xfrm>
            <a:off x="720187" y="1188000"/>
            <a:ext cx="10082625"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solidFill>
                  <a:schemeClr val="bg1"/>
                </a:solidFill>
              </a:defRPr>
            </a:lvl1pPr>
          </a:lstStyle>
          <a:p>
            <a:pPr lvl="0"/>
            <a:r>
              <a:rPr lang="da-DK" altLang="da-DK" dirty="0" smtClean="0"/>
              <a:t>Skriv overskrift her</a:t>
            </a:r>
          </a:p>
        </p:txBody>
      </p:sp>
      <p:sp>
        <p:nvSpPr>
          <p:cNvPr id="6" name="Pladsholder til indhold 2"/>
          <p:cNvSpPr>
            <a:spLocks noGrp="1"/>
          </p:cNvSpPr>
          <p:nvPr>
            <p:ph idx="1" hasCustomPrompt="1"/>
          </p:nvPr>
        </p:nvSpPr>
        <p:spPr>
          <a:xfrm>
            <a:off x="720187" y="2159502"/>
            <a:ext cx="10082625" cy="4032000"/>
          </a:xfrm>
        </p:spPr>
        <p:txBody>
          <a:bodyPr/>
          <a:lstStyle>
            <a:lvl1pPr marL="457200" indent="-457200">
              <a:buClr>
                <a:schemeClr val="bg1"/>
              </a:buClr>
              <a:buFont typeface="Wingdings" panose="05000000000000000000" pitchFamily="2" charset="2"/>
              <a:buChar char="§"/>
              <a:defRPr>
                <a:solidFill>
                  <a:schemeClr val="bg2"/>
                </a:solidFill>
              </a:defRPr>
            </a:lvl1pPr>
            <a:lvl2pPr>
              <a:buClr>
                <a:schemeClr val="bg1"/>
              </a:buClr>
              <a:defRPr>
                <a:solidFill>
                  <a:schemeClr val="bg2"/>
                </a:solidFill>
              </a:defRPr>
            </a:lvl2pPr>
            <a:lvl3pPr>
              <a:buClr>
                <a:schemeClr val="bg1"/>
              </a:buClr>
              <a:defRPr>
                <a:solidFill>
                  <a:schemeClr val="bg2"/>
                </a:solidFill>
              </a:defRPr>
            </a:lvl3pPr>
            <a:lvl4pPr>
              <a:buClr>
                <a:schemeClr val="bg1"/>
              </a:buClr>
              <a:defRPr>
                <a:solidFill>
                  <a:schemeClr val="bg2"/>
                </a:solidFill>
              </a:defRPr>
            </a:lvl4pPr>
            <a:lvl5pPr>
              <a:buClr>
                <a:schemeClr val="bg1"/>
              </a:buClr>
              <a:defRPr>
                <a:solidFill>
                  <a:schemeClr val="bg2"/>
                </a:solidFill>
              </a:defRPr>
            </a:lvl5pPr>
          </a:lstStyle>
          <a:p>
            <a:pPr lvl="0"/>
            <a:r>
              <a:rPr lang="da-DK" altLang="da-DK" dirty="0" smtClean="0"/>
              <a:t>Skriv tekst eller klik på ikon for at tilføje indhold</a:t>
            </a:r>
          </a:p>
          <a:p>
            <a:pPr lvl="1"/>
            <a:r>
              <a:rPr lang="da-DK" altLang="da-DK" dirty="0" smtClean="0"/>
              <a:t>første niveau</a:t>
            </a:r>
          </a:p>
          <a:p>
            <a:pPr lvl="2"/>
            <a:r>
              <a:rPr lang="da-DK" altLang="da-DK" dirty="0" smtClean="0"/>
              <a:t>andet niveau</a:t>
            </a:r>
          </a:p>
          <a:p>
            <a:pPr lvl="3"/>
            <a:r>
              <a:rPr lang="da-DK" altLang="da-DK" dirty="0" smtClean="0"/>
              <a:t>tredje niveau</a:t>
            </a:r>
          </a:p>
          <a:p>
            <a:pPr lvl="4"/>
            <a:r>
              <a:rPr lang="da-DK" altLang="da-DK" dirty="0" smtClean="0"/>
              <a:t>fjerde niveau</a:t>
            </a:r>
          </a:p>
        </p:txBody>
      </p:sp>
    </p:spTree>
    <p:extLst>
      <p:ext uri="{BB962C8B-B14F-4D97-AF65-F5344CB8AC3E}">
        <p14:creationId xmlns:p14="http://schemas.microsoft.com/office/powerpoint/2010/main" val="3164536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verskrift og indhold_LYSGRØN">
    <p:spTree>
      <p:nvGrpSpPr>
        <p:cNvPr id="1" name=""/>
        <p:cNvGrpSpPr/>
        <p:nvPr/>
      </p:nvGrpSpPr>
      <p:grpSpPr>
        <a:xfrm>
          <a:off x="0" y="0"/>
          <a:ext cx="0" cy="0"/>
          <a:chOff x="0" y="0"/>
          <a:chExt cx="0" cy="0"/>
        </a:xfrm>
      </p:grpSpPr>
      <p:sp>
        <p:nvSpPr>
          <p:cNvPr id="5" name="Rektangel 4"/>
          <p:cNvSpPr/>
          <p:nvPr userDrawn="1"/>
        </p:nvSpPr>
        <p:spPr>
          <a:xfrm>
            <a:off x="1" y="576000"/>
            <a:ext cx="12195175" cy="5940000"/>
          </a:xfrm>
          <a:prstGeom prst="rect">
            <a:avLst/>
          </a:prstGeom>
          <a:solidFill>
            <a:schemeClr val="accent1"/>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sz="2400" dirty="0">
              <a:solidFill>
                <a:srgbClr val="3F3018"/>
              </a:solidFill>
            </a:endParaRPr>
          </a:p>
        </p:txBody>
      </p:sp>
      <p:sp>
        <p:nvSpPr>
          <p:cNvPr id="4" name="Rectangle 4"/>
          <p:cNvSpPr>
            <a:spLocks noGrp="1" noChangeArrowheads="1"/>
          </p:cNvSpPr>
          <p:nvPr>
            <p:ph type="title" hasCustomPrompt="1"/>
          </p:nvPr>
        </p:nvSpPr>
        <p:spPr bwMode="auto">
          <a:xfrm>
            <a:off x="720187" y="1188000"/>
            <a:ext cx="10082625"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solidFill>
                  <a:schemeClr val="accent1">
                    <a:lumMod val="50000"/>
                  </a:schemeClr>
                </a:solidFill>
              </a:defRPr>
            </a:lvl1pPr>
          </a:lstStyle>
          <a:p>
            <a:pPr lvl="0"/>
            <a:r>
              <a:rPr lang="da-DK" altLang="da-DK" dirty="0" smtClean="0"/>
              <a:t>Skriv overskrift her</a:t>
            </a:r>
          </a:p>
        </p:txBody>
      </p:sp>
      <p:sp>
        <p:nvSpPr>
          <p:cNvPr id="6" name="Pladsholder til indhold 2"/>
          <p:cNvSpPr>
            <a:spLocks noGrp="1"/>
          </p:cNvSpPr>
          <p:nvPr>
            <p:ph idx="1" hasCustomPrompt="1"/>
          </p:nvPr>
        </p:nvSpPr>
        <p:spPr>
          <a:xfrm>
            <a:off x="720187" y="2159502"/>
            <a:ext cx="10082625" cy="4032000"/>
          </a:xfrm>
        </p:spPr>
        <p:txBody>
          <a:bodyPr/>
          <a:lstStyle>
            <a:lvl1pPr marL="0" indent="0">
              <a:buClr>
                <a:schemeClr val="bg1"/>
              </a:buClr>
              <a:buFont typeface="Wingdings" panose="05000000000000000000" pitchFamily="2" charset="2"/>
              <a:buNone/>
              <a:defRPr>
                <a:solidFill>
                  <a:schemeClr val="accent1">
                    <a:lumMod val="50000"/>
                  </a:schemeClr>
                </a:solidFill>
              </a:defRPr>
            </a:lvl1pPr>
            <a:lvl2pPr>
              <a:buClr>
                <a:schemeClr val="bg1"/>
              </a:buClr>
              <a:defRPr>
                <a:solidFill>
                  <a:schemeClr val="accent1">
                    <a:lumMod val="50000"/>
                  </a:schemeClr>
                </a:solidFill>
              </a:defRPr>
            </a:lvl2pPr>
            <a:lvl3pPr>
              <a:buClr>
                <a:schemeClr val="bg1"/>
              </a:buClr>
              <a:defRPr>
                <a:solidFill>
                  <a:schemeClr val="accent1">
                    <a:lumMod val="50000"/>
                  </a:schemeClr>
                </a:solidFill>
              </a:defRPr>
            </a:lvl3pPr>
            <a:lvl4pPr>
              <a:buClr>
                <a:schemeClr val="bg1"/>
              </a:buClr>
              <a:defRPr>
                <a:solidFill>
                  <a:schemeClr val="accent1">
                    <a:lumMod val="50000"/>
                  </a:schemeClr>
                </a:solidFill>
              </a:defRPr>
            </a:lvl4pPr>
            <a:lvl5pPr>
              <a:buClr>
                <a:schemeClr val="bg1"/>
              </a:buClr>
              <a:defRPr>
                <a:solidFill>
                  <a:schemeClr val="accent1">
                    <a:lumMod val="50000"/>
                  </a:schemeClr>
                </a:solidFill>
              </a:defRPr>
            </a:lvl5pPr>
          </a:lstStyle>
          <a:p>
            <a:pPr lvl="0"/>
            <a:r>
              <a:rPr lang="da-DK" altLang="da-DK" dirty="0" smtClean="0"/>
              <a:t>Skriv tekst eller klik på ikon for at tilføje indhold</a:t>
            </a:r>
          </a:p>
          <a:p>
            <a:pPr lvl="1"/>
            <a:r>
              <a:rPr lang="da-DK" altLang="da-DK" dirty="0" smtClean="0"/>
              <a:t>første niveau</a:t>
            </a:r>
          </a:p>
          <a:p>
            <a:pPr lvl="2"/>
            <a:r>
              <a:rPr lang="da-DK" altLang="da-DK" dirty="0" smtClean="0"/>
              <a:t>andet niveau</a:t>
            </a:r>
          </a:p>
          <a:p>
            <a:pPr lvl="3"/>
            <a:r>
              <a:rPr lang="da-DK" altLang="da-DK" dirty="0" smtClean="0"/>
              <a:t>tredje niveau</a:t>
            </a:r>
          </a:p>
          <a:p>
            <a:pPr lvl="4"/>
            <a:r>
              <a:rPr lang="da-DK" altLang="da-DK" dirty="0" smtClean="0"/>
              <a:t>fjerde niveau</a:t>
            </a:r>
          </a:p>
        </p:txBody>
      </p:sp>
    </p:spTree>
    <p:extLst>
      <p:ext uri="{BB962C8B-B14F-4D97-AF65-F5344CB8AC3E}">
        <p14:creationId xmlns:p14="http://schemas.microsoft.com/office/powerpoint/2010/main" val="3034385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892" name="Rectangle 4"/>
          <p:cNvSpPr>
            <a:spLocks noGrp="1" noChangeAspect="1" noChangeArrowheads="1"/>
          </p:cNvSpPr>
          <p:nvPr>
            <p:ph type="title"/>
          </p:nvPr>
        </p:nvSpPr>
        <p:spPr bwMode="auto">
          <a:xfrm>
            <a:off x="720187" y="1188000"/>
            <a:ext cx="10082625"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da-DK" altLang="da-DK" dirty="0" smtClean="0"/>
              <a:t>Skriv overskrift her</a:t>
            </a:r>
          </a:p>
        </p:txBody>
      </p:sp>
      <p:sp>
        <p:nvSpPr>
          <p:cNvPr id="37893" name="Rectangle 5"/>
          <p:cNvSpPr>
            <a:spLocks noGrp="1" noChangeAspect="1" noChangeArrowheads="1"/>
          </p:cNvSpPr>
          <p:nvPr>
            <p:ph type="body" idx="1"/>
          </p:nvPr>
        </p:nvSpPr>
        <p:spPr bwMode="auto">
          <a:xfrm>
            <a:off x="720187" y="2159502"/>
            <a:ext cx="10082625" cy="4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da-DK" altLang="da-DK" dirty="0" smtClean="0"/>
              <a:t>Skriv tekst</a:t>
            </a:r>
          </a:p>
          <a:p>
            <a:pPr lvl="1"/>
            <a:r>
              <a:rPr lang="da-DK" altLang="da-DK" dirty="0" smtClean="0"/>
              <a:t>skriv tekst i </a:t>
            </a:r>
            <a:r>
              <a:rPr lang="da-DK" altLang="da-DK" dirty="0" err="1" smtClean="0"/>
              <a:t>bullit</a:t>
            </a:r>
            <a:r>
              <a:rPr lang="da-DK" altLang="da-DK" dirty="0" smtClean="0"/>
              <a:t>-form</a:t>
            </a:r>
          </a:p>
          <a:p>
            <a:pPr lvl="2"/>
            <a:r>
              <a:rPr lang="da-DK" altLang="da-DK" dirty="0" smtClean="0"/>
              <a:t>andet niveau</a:t>
            </a:r>
          </a:p>
          <a:p>
            <a:pPr lvl="3"/>
            <a:r>
              <a:rPr lang="da-DK" altLang="da-DK" dirty="0" smtClean="0"/>
              <a:t>tredje niveau</a:t>
            </a:r>
          </a:p>
          <a:p>
            <a:pPr lvl="4"/>
            <a:r>
              <a:rPr lang="da-DK" altLang="da-DK" dirty="0" smtClean="0"/>
              <a:t>fjerde niveau</a:t>
            </a:r>
          </a:p>
        </p:txBody>
      </p:sp>
      <p:sp>
        <p:nvSpPr>
          <p:cNvPr id="26" name="Rectangle 7"/>
          <p:cNvSpPr txBox="1">
            <a:spLocks noChangeArrowheads="1"/>
          </p:cNvSpPr>
          <p:nvPr/>
        </p:nvSpPr>
        <p:spPr bwMode="auto">
          <a:xfrm>
            <a:off x="8967502" y="6444000"/>
            <a:ext cx="3099607" cy="308046"/>
          </a:xfrm>
          <a:prstGeom prst="rect">
            <a:avLst/>
          </a:prstGeom>
          <a:noFill/>
          <a:ln>
            <a:noFill/>
          </a:ln>
          <a:effectLst/>
          <a:extLst/>
        </p:spPr>
        <p:txBody>
          <a:bodyPr vert="horz" wrap="square" lIns="0" tIns="0" rIns="0" bIns="0" numCol="1" anchor="b" anchorCtr="0" compatLnSpc="1">
            <a:prstTxWarp prst="textNoShape">
              <a:avLst/>
            </a:prstTxWarp>
          </a:bodyPr>
          <a:lstStyle>
            <a:defPPr>
              <a:defRPr lang="da-DK"/>
            </a:defPPr>
            <a:lvl1pPr marL="0" algn="r" defTabSz="914400" rtl="0" eaLnBrk="0" latinLnBrk="0" hangingPunct="0">
              <a:defRPr sz="9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6C9427-3C37-4B67-A51B-8175507267F1}" type="slidenum">
              <a:rPr lang="da-DK" altLang="da-DK" sz="800" b="1" smtClean="0">
                <a:solidFill>
                  <a:schemeClr val="bg2"/>
                </a:solidFill>
              </a:rPr>
              <a:pPr>
                <a:defRPr/>
              </a:pPr>
              <a:t>‹nr.›</a:t>
            </a:fld>
            <a:r>
              <a:rPr lang="da-DK" altLang="da-DK" sz="800" b="1" dirty="0" smtClean="0">
                <a:solidFill>
                  <a:schemeClr val="bg2"/>
                </a:solidFill>
              </a:rPr>
              <a:t>  ▪  www.regionmidtjylland.dk</a:t>
            </a:r>
            <a:endParaRPr lang="da-DK" altLang="da-DK" sz="800" b="1" dirty="0">
              <a:solidFill>
                <a:schemeClr val="bg2"/>
              </a:solidFill>
            </a:endParaRPr>
          </a:p>
        </p:txBody>
      </p:sp>
      <p:pic>
        <p:nvPicPr>
          <p:cNvPr id="2" name="Billede 1"/>
          <p:cNvPicPr preferRelativeResize="0">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1236387" y="108001"/>
            <a:ext cx="841687" cy="405577"/>
          </a:xfrm>
          <a:prstGeom prst="rect">
            <a:avLst/>
          </a:prstGeom>
        </p:spPr>
      </p:pic>
    </p:spTree>
    <p:extLst>
      <p:ext uri="{BB962C8B-B14F-4D97-AF65-F5344CB8AC3E}">
        <p14:creationId xmlns:p14="http://schemas.microsoft.com/office/powerpoint/2010/main" val="4160304995"/>
      </p:ext>
    </p:extLst>
  </p:cSld>
  <p:clrMap bg1="lt1" tx1="dk1" bg2="lt2" tx2="dk2" accent1="accent1" accent2="accent2" accent3="accent3" accent4="accent4" accent5="accent5" accent6="accent6" hlink="hlink" folHlink="folHlink"/>
  <p:sldLayoutIdLst>
    <p:sldLayoutId id="2147483836" r:id="rId1"/>
    <p:sldLayoutId id="2147483862" r:id="rId2"/>
    <p:sldLayoutId id="2147483853" r:id="rId3"/>
    <p:sldLayoutId id="2147483852" r:id="rId4"/>
    <p:sldLayoutId id="2147483861" r:id="rId5"/>
    <p:sldLayoutId id="2147483837" r:id="rId6"/>
    <p:sldLayoutId id="2147483851" r:id="rId7"/>
    <p:sldLayoutId id="2147483850" r:id="rId8"/>
    <p:sldLayoutId id="2147483868" r:id="rId9"/>
    <p:sldLayoutId id="2147483854" r:id="rId10"/>
    <p:sldLayoutId id="2147483867" r:id="rId11"/>
    <p:sldLayoutId id="2147483842" r:id="rId12"/>
    <p:sldLayoutId id="2147483838" r:id="rId13"/>
    <p:sldLayoutId id="2147483849" r:id="rId14"/>
    <p:sldLayoutId id="2147483839" r:id="rId15"/>
    <p:sldLayoutId id="2147483840" r:id="rId16"/>
    <p:sldLayoutId id="2147483844" r:id="rId17"/>
    <p:sldLayoutId id="2147483845" r:id="rId18"/>
    <p:sldLayoutId id="2147483855" r:id="rId19"/>
    <p:sldLayoutId id="2147483857" r:id="rId20"/>
    <p:sldLayoutId id="2147483859" r:id="rId21"/>
    <p:sldLayoutId id="2147483846" r:id="rId22"/>
    <p:sldLayoutId id="2147483856" r:id="rId23"/>
    <p:sldLayoutId id="2147483863" r:id="rId24"/>
    <p:sldLayoutId id="2147483864" r:id="rId25"/>
    <p:sldLayoutId id="2147483865" r:id="rId26"/>
    <p:sldLayoutId id="2147483866" r:id="rId27"/>
  </p:sldLayoutIdLst>
  <p:timing>
    <p:tnLst>
      <p:par>
        <p:cTn id="1" dur="indefinite" restart="never" nodeType="tmRoot"/>
      </p:par>
    </p:tnLst>
  </p:timing>
  <p:txStyles>
    <p:titleStyle>
      <a:lvl1pPr algn="l" rtl="0" eaLnBrk="1" fontAlgn="base" hangingPunct="1">
        <a:lnSpc>
          <a:spcPct val="80000"/>
        </a:lnSpc>
        <a:spcBef>
          <a:spcPct val="0"/>
        </a:spcBef>
        <a:spcAft>
          <a:spcPct val="0"/>
        </a:spcAft>
        <a:defRPr sz="3600" b="1" baseline="0">
          <a:solidFill>
            <a:schemeClr val="tx2"/>
          </a:solidFill>
          <a:latin typeface="+mj-lt"/>
          <a:ea typeface="+mj-ea"/>
          <a:cs typeface="+mj-cs"/>
        </a:defRPr>
      </a:lvl1pPr>
      <a:lvl2pPr algn="l" rtl="0" eaLnBrk="1" fontAlgn="base" hangingPunct="1">
        <a:lnSpc>
          <a:spcPct val="80000"/>
        </a:lnSpc>
        <a:spcBef>
          <a:spcPct val="0"/>
        </a:spcBef>
        <a:spcAft>
          <a:spcPct val="0"/>
        </a:spcAft>
        <a:defRPr sz="4000" b="1">
          <a:solidFill>
            <a:srgbClr val="3F3018"/>
          </a:solidFill>
          <a:latin typeface="Verdana" pitchFamily="34" charset="0"/>
        </a:defRPr>
      </a:lvl2pPr>
      <a:lvl3pPr algn="l" rtl="0" eaLnBrk="1" fontAlgn="base" hangingPunct="1">
        <a:lnSpc>
          <a:spcPct val="80000"/>
        </a:lnSpc>
        <a:spcBef>
          <a:spcPct val="0"/>
        </a:spcBef>
        <a:spcAft>
          <a:spcPct val="0"/>
        </a:spcAft>
        <a:defRPr sz="4000" b="1">
          <a:solidFill>
            <a:srgbClr val="3F3018"/>
          </a:solidFill>
          <a:latin typeface="Verdana" pitchFamily="34" charset="0"/>
        </a:defRPr>
      </a:lvl3pPr>
      <a:lvl4pPr algn="l" rtl="0" eaLnBrk="1" fontAlgn="base" hangingPunct="1">
        <a:lnSpc>
          <a:spcPct val="80000"/>
        </a:lnSpc>
        <a:spcBef>
          <a:spcPct val="0"/>
        </a:spcBef>
        <a:spcAft>
          <a:spcPct val="0"/>
        </a:spcAft>
        <a:defRPr sz="4000" b="1">
          <a:solidFill>
            <a:srgbClr val="3F3018"/>
          </a:solidFill>
          <a:latin typeface="Verdana" pitchFamily="34" charset="0"/>
        </a:defRPr>
      </a:lvl4pPr>
      <a:lvl5pPr algn="l" rtl="0" eaLnBrk="1" fontAlgn="base" hangingPunct="1">
        <a:lnSpc>
          <a:spcPct val="80000"/>
        </a:lnSpc>
        <a:spcBef>
          <a:spcPct val="0"/>
        </a:spcBef>
        <a:spcAft>
          <a:spcPct val="0"/>
        </a:spcAft>
        <a:defRPr sz="4000" b="1">
          <a:solidFill>
            <a:srgbClr val="3F3018"/>
          </a:solidFill>
          <a:latin typeface="Verdana" pitchFamily="34" charset="0"/>
        </a:defRPr>
      </a:lvl5pPr>
      <a:lvl6pPr marL="609585" algn="l" rtl="0" eaLnBrk="1" fontAlgn="base" hangingPunct="1">
        <a:lnSpc>
          <a:spcPct val="80000"/>
        </a:lnSpc>
        <a:spcBef>
          <a:spcPct val="0"/>
        </a:spcBef>
        <a:spcAft>
          <a:spcPct val="0"/>
        </a:spcAft>
        <a:defRPr sz="4000" b="1">
          <a:solidFill>
            <a:srgbClr val="3F3018"/>
          </a:solidFill>
          <a:latin typeface="Verdana" pitchFamily="34" charset="0"/>
        </a:defRPr>
      </a:lvl6pPr>
      <a:lvl7pPr marL="1219170" algn="l" rtl="0" eaLnBrk="1" fontAlgn="base" hangingPunct="1">
        <a:lnSpc>
          <a:spcPct val="80000"/>
        </a:lnSpc>
        <a:spcBef>
          <a:spcPct val="0"/>
        </a:spcBef>
        <a:spcAft>
          <a:spcPct val="0"/>
        </a:spcAft>
        <a:defRPr sz="4000" b="1">
          <a:solidFill>
            <a:srgbClr val="3F3018"/>
          </a:solidFill>
          <a:latin typeface="Verdana" pitchFamily="34" charset="0"/>
        </a:defRPr>
      </a:lvl7pPr>
      <a:lvl8pPr marL="1828754" algn="l" rtl="0" eaLnBrk="1" fontAlgn="base" hangingPunct="1">
        <a:lnSpc>
          <a:spcPct val="80000"/>
        </a:lnSpc>
        <a:spcBef>
          <a:spcPct val="0"/>
        </a:spcBef>
        <a:spcAft>
          <a:spcPct val="0"/>
        </a:spcAft>
        <a:defRPr sz="4000" b="1">
          <a:solidFill>
            <a:srgbClr val="3F3018"/>
          </a:solidFill>
          <a:latin typeface="Verdana" pitchFamily="34" charset="0"/>
        </a:defRPr>
      </a:lvl8pPr>
      <a:lvl9pPr marL="2438339" algn="l" rtl="0" eaLnBrk="1" fontAlgn="base" hangingPunct="1">
        <a:lnSpc>
          <a:spcPct val="80000"/>
        </a:lnSpc>
        <a:spcBef>
          <a:spcPct val="0"/>
        </a:spcBef>
        <a:spcAft>
          <a:spcPct val="0"/>
        </a:spcAft>
        <a:defRPr sz="4000" b="1">
          <a:solidFill>
            <a:srgbClr val="3F3018"/>
          </a:solidFill>
          <a:latin typeface="Verdana" pitchFamily="34" charset="0"/>
        </a:defRPr>
      </a:lvl9pPr>
    </p:titleStyle>
    <p:bodyStyle>
      <a:lvl1pPr marL="457200" marR="0" indent="-457200" algn="l" defTabSz="914400" rtl="0" eaLnBrk="1" fontAlgn="base" latinLnBrk="0" hangingPunct="1">
        <a:lnSpc>
          <a:spcPct val="100000"/>
        </a:lnSpc>
        <a:spcBef>
          <a:spcPct val="0"/>
        </a:spcBef>
        <a:spcAft>
          <a:spcPct val="20000"/>
        </a:spcAft>
        <a:buClr>
          <a:schemeClr val="accent3"/>
        </a:buClr>
        <a:buSzTx/>
        <a:buFont typeface="Wingdings" panose="05000000000000000000" pitchFamily="2" charset="2"/>
        <a:buChar char="§"/>
        <a:tabLst/>
        <a:defRPr sz="3200">
          <a:solidFill>
            <a:schemeClr val="tx1"/>
          </a:solidFill>
          <a:latin typeface="+mn-lt"/>
          <a:ea typeface="+mn-ea"/>
          <a:cs typeface="+mn-cs"/>
        </a:defRPr>
      </a:lvl1pPr>
      <a:lvl2pPr marL="1198003" indent="-364058" algn="l" rtl="0" eaLnBrk="1" fontAlgn="base" hangingPunct="1">
        <a:spcBef>
          <a:spcPct val="0"/>
        </a:spcBef>
        <a:spcAft>
          <a:spcPct val="20000"/>
        </a:spcAft>
        <a:buClr>
          <a:schemeClr val="accent3"/>
        </a:buClr>
        <a:buFont typeface="Wingdings" pitchFamily="2" charset="2"/>
        <a:buChar char="§"/>
        <a:defRPr sz="3200">
          <a:solidFill>
            <a:schemeClr val="tx1"/>
          </a:solidFill>
          <a:latin typeface="+mn-lt"/>
        </a:defRPr>
      </a:lvl2pPr>
      <a:lvl3pPr marL="1790655" indent="-241294" algn="l" rtl="0" eaLnBrk="1" fontAlgn="base" hangingPunct="1">
        <a:spcBef>
          <a:spcPct val="0"/>
        </a:spcBef>
        <a:spcAft>
          <a:spcPct val="20000"/>
        </a:spcAft>
        <a:buClr>
          <a:schemeClr val="accent3"/>
        </a:buClr>
        <a:buFont typeface="Wingdings" pitchFamily="2" charset="2"/>
        <a:buChar char="§"/>
        <a:defRPr sz="2600">
          <a:solidFill>
            <a:schemeClr val="tx1"/>
          </a:solidFill>
          <a:latin typeface="+mn-lt"/>
        </a:defRPr>
      </a:lvl3pPr>
      <a:lvl4pPr marL="2523004" indent="-243411" algn="l" rtl="0" eaLnBrk="1" fontAlgn="base" hangingPunct="1">
        <a:spcBef>
          <a:spcPct val="0"/>
        </a:spcBef>
        <a:spcAft>
          <a:spcPct val="20000"/>
        </a:spcAft>
        <a:buClr>
          <a:schemeClr val="accent3"/>
        </a:buClr>
        <a:buFont typeface="Wingdings" pitchFamily="2" charset="2"/>
        <a:buChar char="§"/>
        <a:defRPr sz="2200">
          <a:solidFill>
            <a:schemeClr val="tx1"/>
          </a:solidFill>
          <a:latin typeface="+mn-lt"/>
        </a:defRPr>
      </a:lvl4pPr>
      <a:lvl5pPr marL="3109306" indent="-234945" algn="l" rtl="0" eaLnBrk="1" fontAlgn="base" hangingPunct="1">
        <a:spcBef>
          <a:spcPct val="0"/>
        </a:spcBef>
        <a:spcAft>
          <a:spcPct val="20000"/>
        </a:spcAft>
        <a:buClr>
          <a:schemeClr val="accent3"/>
        </a:buClr>
        <a:buFont typeface="Wingdings" pitchFamily="2" charset="2"/>
        <a:buChar char="§"/>
        <a:defRPr sz="1800">
          <a:solidFill>
            <a:schemeClr val="tx1"/>
          </a:solidFill>
          <a:latin typeface="+mn-lt"/>
        </a:defRPr>
      </a:lvl5pPr>
      <a:lvl6pPr marL="3718891" indent="-234945" algn="l" rtl="0" eaLnBrk="1" fontAlgn="base" hangingPunct="1">
        <a:spcBef>
          <a:spcPct val="0"/>
        </a:spcBef>
        <a:spcAft>
          <a:spcPct val="20000"/>
        </a:spcAft>
        <a:buClr>
          <a:schemeClr val="accent2"/>
        </a:buClr>
        <a:buFont typeface="Wingdings" pitchFamily="2" charset="2"/>
        <a:buChar char="§"/>
        <a:defRPr sz="1900">
          <a:solidFill>
            <a:schemeClr val="tx1"/>
          </a:solidFill>
          <a:latin typeface="+mn-lt"/>
        </a:defRPr>
      </a:lvl6pPr>
      <a:lvl7pPr marL="4328476" indent="-234945" algn="l" rtl="0" eaLnBrk="1" fontAlgn="base" hangingPunct="1">
        <a:spcBef>
          <a:spcPct val="0"/>
        </a:spcBef>
        <a:spcAft>
          <a:spcPct val="20000"/>
        </a:spcAft>
        <a:buClr>
          <a:schemeClr val="accent2"/>
        </a:buClr>
        <a:buFont typeface="Wingdings" pitchFamily="2" charset="2"/>
        <a:buChar char="§"/>
        <a:defRPr sz="1900">
          <a:solidFill>
            <a:schemeClr val="tx1"/>
          </a:solidFill>
          <a:latin typeface="+mn-lt"/>
        </a:defRPr>
      </a:lvl7pPr>
      <a:lvl8pPr marL="4938061" indent="-234945" algn="l" rtl="0" eaLnBrk="1" fontAlgn="base" hangingPunct="1">
        <a:spcBef>
          <a:spcPct val="0"/>
        </a:spcBef>
        <a:spcAft>
          <a:spcPct val="20000"/>
        </a:spcAft>
        <a:buClr>
          <a:schemeClr val="accent2"/>
        </a:buClr>
        <a:buFont typeface="Wingdings" pitchFamily="2" charset="2"/>
        <a:buChar char="§"/>
        <a:defRPr sz="1900">
          <a:solidFill>
            <a:schemeClr val="tx1"/>
          </a:solidFill>
          <a:latin typeface="+mn-lt"/>
        </a:defRPr>
      </a:lvl8pPr>
      <a:lvl9pPr marL="5547645" indent="-234945" algn="l" rtl="0" eaLnBrk="1" fontAlgn="base" hangingPunct="1">
        <a:spcBef>
          <a:spcPct val="0"/>
        </a:spcBef>
        <a:spcAft>
          <a:spcPct val="20000"/>
        </a:spcAft>
        <a:buClr>
          <a:schemeClr val="accent2"/>
        </a:buClr>
        <a:buFont typeface="Wingdings" pitchFamily="2" charset="2"/>
        <a:buChar char="§"/>
        <a:defRPr sz="1900">
          <a:solidFill>
            <a:schemeClr val="tx1"/>
          </a:solidFill>
          <a:latin typeface="+mn-lt"/>
        </a:defRPr>
      </a:lvl9pPr>
    </p:bodyStyle>
    <p:otherStyle>
      <a:defPPr>
        <a:defRPr lang="da-DK"/>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5"/>
          <p:cNvPicPr>
            <a:picLocks noGrp="1" noChangeAspect="1"/>
          </p:cNvPicPr>
          <p:nvPr>
            <p:ph idx="1"/>
          </p:nvPr>
        </p:nvPicPr>
        <p:blipFill>
          <a:blip r:embed="rId2"/>
          <a:stretch>
            <a:fillRect/>
          </a:stretch>
        </p:blipFill>
        <p:spPr>
          <a:xfrm>
            <a:off x="3721323" y="1752221"/>
            <a:ext cx="4608512" cy="4561656"/>
          </a:xfrm>
          <a:prstGeom prst="rect">
            <a:avLst/>
          </a:prstGeom>
        </p:spPr>
      </p:pic>
      <p:sp>
        <p:nvSpPr>
          <p:cNvPr id="4" name="Titel 3"/>
          <p:cNvSpPr>
            <a:spLocks noGrp="1"/>
          </p:cNvSpPr>
          <p:nvPr>
            <p:ph type="title"/>
          </p:nvPr>
        </p:nvSpPr>
        <p:spPr>
          <a:xfrm>
            <a:off x="720187" y="765498"/>
            <a:ext cx="10082625" cy="1008112"/>
          </a:xfrm>
        </p:spPr>
        <p:txBody>
          <a:bodyPr/>
          <a:lstStyle/>
          <a:p>
            <a:r>
              <a:rPr lang="da-DK" dirty="0" smtClean="0"/>
              <a:t>    Velkommen </a:t>
            </a:r>
            <a:r>
              <a:rPr lang="da-DK" dirty="0"/>
              <a:t>til hygiejnekursus 2023</a:t>
            </a:r>
            <a:br>
              <a:rPr lang="da-DK" dirty="0"/>
            </a:br>
            <a:r>
              <a:rPr lang="da-DK" dirty="0" smtClean="0"/>
              <a:t> </a:t>
            </a:r>
            <a:endParaRPr lang="da-DK" dirty="0"/>
          </a:p>
        </p:txBody>
      </p:sp>
    </p:spTree>
    <p:extLst>
      <p:ext uri="{BB962C8B-B14F-4D97-AF65-F5344CB8AC3E}">
        <p14:creationId xmlns:p14="http://schemas.microsoft.com/office/powerpoint/2010/main" val="3971849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0187" y="693490"/>
            <a:ext cx="10082625" cy="900000"/>
          </a:xfrm>
        </p:spPr>
        <p:txBody>
          <a:bodyPr/>
          <a:lstStyle/>
          <a:p>
            <a:pPr algn="ctr"/>
            <a:r>
              <a:rPr lang="da-DK" dirty="0" smtClean="0">
                <a:solidFill>
                  <a:srgbClr val="2D4569"/>
                </a:solidFill>
              </a:rPr>
              <a:t>Dagens program</a:t>
            </a:r>
            <a:endParaRPr lang="da-DK" dirty="0">
              <a:solidFill>
                <a:srgbClr val="2D4569"/>
              </a:solidFill>
            </a:endParaRPr>
          </a:p>
        </p:txBody>
      </p:sp>
      <p:sp>
        <p:nvSpPr>
          <p:cNvPr id="5" name="Pladsholder til indhold 4"/>
          <p:cNvSpPr>
            <a:spLocks noGrp="1"/>
          </p:cNvSpPr>
          <p:nvPr>
            <p:ph idx="1"/>
          </p:nvPr>
        </p:nvSpPr>
        <p:spPr/>
        <p:txBody>
          <a:bodyPr/>
          <a:lstStyle/>
          <a:p>
            <a:pPr>
              <a:lnSpc>
                <a:spcPct val="150000"/>
              </a:lnSpc>
              <a:buClr>
                <a:srgbClr val="6AA2C8"/>
              </a:buClr>
              <a:buFont typeface="Arial" panose="020B0604020202020204" pitchFamily="34" charset="0"/>
              <a:buChar char="•"/>
            </a:pPr>
            <a:r>
              <a:rPr lang="da-DK" sz="1200" dirty="0" smtClean="0">
                <a:solidFill>
                  <a:srgbClr val="2D4569"/>
                </a:solidFill>
              </a:rPr>
              <a:t>08.00-08.10 Velkommen og præsentation af infektionshygiejniskafsnit og hygiejneorganisationen</a:t>
            </a:r>
          </a:p>
          <a:p>
            <a:pPr>
              <a:lnSpc>
                <a:spcPct val="150000"/>
              </a:lnSpc>
              <a:buClr>
                <a:srgbClr val="6AA2C8"/>
              </a:buClr>
              <a:buFont typeface="Arial" panose="020B0604020202020204" pitchFamily="34" charset="0"/>
              <a:buChar char="•"/>
            </a:pPr>
            <a:r>
              <a:rPr lang="da-DK" sz="1200" dirty="0" smtClean="0">
                <a:solidFill>
                  <a:srgbClr val="2D4569"/>
                </a:solidFill>
              </a:rPr>
              <a:t>08.10-08.45 Hospitalserhvervede infektioner </a:t>
            </a:r>
            <a:r>
              <a:rPr lang="da-DK" sz="1000" dirty="0" smtClean="0">
                <a:solidFill>
                  <a:srgbClr val="2D4569"/>
                </a:solidFill>
              </a:rPr>
              <a:t>v. læge Maria Brun Nielsen</a:t>
            </a:r>
          </a:p>
          <a:p>
            <a:pPr>
              <a:lnSpc>
                <a:spcPct val="150000"/>
              </a:lnSpc>
              <a:buClr>
                <a:srgbClr val="6AA2C8"/>
              </a:buClr>
              <a:buFont typeface="Arial" panose="020B0604020202020204" pitchFamily="34" charset="0"/>
              <a:buChar char="•"/>
            </a:pPr>
            <a:r>
              <a:rPr lang="da-DK" sz="1200" dirty="0" smtClean="0">
                <a:solidFill>
                  <a:srgbClr val="2D4569"/>
                </a:solidFill>
              </a:rPr>
              <a:t>08.45-09.30 Antibiotikas betydning for sundhedserhvervede infektioner </a:t>
            </a:r>
            <a:r>
              <a:rPr lang="da-DK" sz="1000" dirty="0" smtClean="0">
                <a:solidFill>
                  <a:srgbClr val="2D4569"/>
                </a:solidFill>
              </a:rPr>
              <a:t>v. læge Mona Kjærsgaard</a:t>
            </a:r>
          </a:p>
          <a:p>
            <a:pPr>
              <a:lnSpc>
                <a:spcPct val="150000"/>
              </a:lnSpc>
              <a:buClr>
                <a:srgbClr val="6AA2C8"/>
              </a:buClr>
              <a:buFont typeface="Arial" panose="020B0604020202020204" pitchFamily="34" charset="0"/>
              <a:buChar char="•"/>
            </a:pPr>
            <a:r>
              <a:rPr lang="da-DK" sz="1200" dirty="0" smtClean="0">
                <a:solidFill>
                  <a:srgbClr val="2D4569"/>
                </a:solidFill>
              </a:rPr>
              <a:t>09.30-09.55 MRSA –CPO primær sektor </a:t>
            </a:r>
            <a:r>
              <a:rPr lang="da-DK" sz="1000" dirty="0" smtClean="0">
                <a:solidFill>
                  <a:srgbClr val="2D4569"/>
                </a:solidFill>
              </a:rPr>
              <a:t>v. hygiejnesygeplejerske Helle Thomsen MRSA enheden</a:t>
            </a:r>
          </a:p>
          <a:p>
            <a:pPr>
              <a:lnSpc>
                <a:spcPct val="150000"/>
              </a:lnSpc>
              <a:buClr>
                <a:srgbClr val="6AA2C8"/>
              </a:buClr>
              <a:buFont typeface="Arial" panose="020B0604020202020204" pitchFamily="34" charset="0"/>
              <a:buChar char="•"/>
            </a:pPr>
            <a:r>
              <a:rPr lang="da-DK" sz="1200" dirty="0" smtClean="0">
                <a:solidFill>
                  <a:srgbClr val="2D4569"/>
                </a:solidFill>
              </a:rPr>
              <a:t>09.55-10.25 Kaffe</a:t>
            </a:r>
          </a:p>
          <a:p>
            <a:pPr>
              <a:lnSpc>
                <a:spcPct val="150000"/>
              </a:lnSpc>
              <a:buClr>
                <a:srgbClr val="6AA2C8"/>
              </a:buClr>
              <a:buFont typeface="Arial" panose="020B0604020202020204" pitchFamily="34" charset="0"/>
              <a:buChar char="•"/>
            </a:pPr>
            <a:r>
              <a:rPr lang="da-DK" sz="1200" dirty="0" smtClean="0">
                <a:solidFill>
                  <a:srgbClr val="2D4569"/>
                </a:solidFill>
              </a:rPr>
              <a:t>10.25-10.45 Hygiejnekontaktperson – muligheder og udfordringer </a:t>
            </a:r>
            <a:r>
              <a:rPr lang="da-DK" sz="1000" dirty="0" smtClean="0">
                <a:solidFill>
                  <a:srgbClr val="2D4569"/>
                </a:solidFill>
              </a:rPr>
              <a:t>v. hygiejnesygeplejerske Tine Bentzen</a:t>
            </a:r>
          </a:p>
          <a:p>
            <a:pPr>
              <a:lnSpc>
                <a:spcPct val="150000"/>
              </a:lnSpc>
              <a:buClr>
                <a:srgbClr val="6AA2C8"/>
              </a:buClr>
              <a:buFont typeface="Arial" panose="020B0604020202020204" pitchFamily="34" charset="0"/>
              <a:buChar char="•"/>
            </a:pPr>
            <a:r>
              <a:rPr lang="da-DK" sz="1200" dirty="0" smtClean="0">
                <a:solidFill>
                  <a:srgbClr val="2D4569"/>
                </a:solidFill>
              </a:rPr>
              <a:t>10.45-11.35 Generelle infektionshygiejniske forholdsregler </a:t>
            </a:r>
            <a:r>
              <a:rPr lang="da-DK" sz="1000" dirty="0" smtClean="0">
                <a:solidFill>
                  <a:srgbClr val="2D4569"/>
                </a:solidFill>
              </a:rPr>
              <a:t>v. hygiejnesygeplejerske Marie Louise Ladefoged</a:t>
            </a:r>
          </a:p>
          <a:p>
            <a:pPr>
              <a:lnSpc>
                <a:spcPct val="150000"/>
              </a:lnSpc>
              <a:buClr>
                <a:srgbClr val="6AA2C8"/>
              </a:buClr>
              <a:buFont typeface="Arial" panose="020B0604020202020204" pitchFamily="34" charset="0"/>
              <a:buChar char="•"/>
            </a:pPr>
            <a:r>
              <a:rPr lang="da-DK" sz="1200" dirty="0" smtClean="0">
                <a:solidFill>
                  <a:srgbClr val="2D4569"/>
                </a:solidFill>
              </a:rPr>
              <a:t>11.35-12.15 Supplerende infektionshygiejniske forholdsregler </a:t>
            </a:r>
            <a:r>
              <a:rPr lang="da-DK" sz="1000" dirty="0" smtClean="0">
                <a:solidFill>
                  <a:srgbClr val="2D4569"/>
                </a:solidFill>
              </a:rPr>
              <a:t>v. hygiejnesygeplejerske Andreas Kornum</a:t>
            </a:r>
          </a:p>
          <a:p>
            <a:pPr>
              <a:lnSpc>
                <a:spcPct val="150000"/>
              </a:lnSpc>
              <a:buClr>
                <a:srgbClr val="6AA2C8"/>
              </a:buClr>
              <a:buFont typeface="Arial" panose="020B0604020202020204" pitchFamily="34" charset="0"/>
              <a:buChar char="•"/>
            </a:pPr>
            <a:r>
              <a:rPr lang="da-DK" sz="1200" dirty="0" smtClean="0">
                <a:solidFill>
                  <a:srgbClr val="2D4569"/>
                </a:solidFill>
              </a:rPr>
              <a:t>12.15-13.15 Frokost</a:t>
            </a:r>
          </a:p>
          <a:p>
            <a:pPr>
              <a:lnSpc>
                <a:spcPct val="150000"/>
              </a:lnSpc>
              <a:buClr>
                <a:srgbClr val="6AA2C8"/>
              </a:buClr>
              <a:buFont typeface="Arial" panose="020B0604020202020204" pitchFamily="34" charset="0"/>
              <a:buChar char="•"/>
            </a:pPr>
            <a:r>
              <a:rPr lang="da-DK" sz="1200" dirty="0" smtClean="0">
                <a:solidFill>
                  <a:srgbClr val="2D4569"/>
                </a:solidFill>
              </a:rPr>
              <a:t>13.15-13.55 Rengøring, desinfektion, sterilisation – hvordan og hvornår cases  </a:t>
            </a:r>
            <a:r>
              <a:rPr lang="da-DK" sz="1000" dirty="0" smtClean="0">
                <a:solidFill>
                  <a:srgbClr val="2D4569"/>
                </a:solidFill>
              </a:rPr>
              <a:t>v. hygiejnesygeplejerske Liselotte Bøgelund</a:t>
            </a:r>
          </a:p>
          <a:p>
            <a:pPr>
              <a:lnSpc>
                <a:spcPct val="150000"/>
              </a:lnSpc>
              <a:buClr>
                <a:srgbClr val="6AA2C8"/>
              </a:buClr>
              <a:buFont typeface="Arial" panose="020B0604020202020204" pitchFamily="34" charset="0"/>
              <a:buChar char="•"/>
            </a:pPr>
            <a:r>
              <a:rPr lang="da-DK" sz="1200" dirty="0" smtClean="0">
                <a:solidFill>
                  <a:srgbClr val="2D4569"/>
                </a:solidFill>
              </a:rPr>
              <a:t>13.55-14.25 Kaffe</a:t>
            </a:r>
          </a:p>
          <a:p>
            <a:pPr>
              <a:lnSpc>
                <a:spcPct val="150000"/>
              </a:lnSpc>
              <a:buClr>
                <a:srgbClr val="6AA2C8"/>
              </a:buClr>
              <a:buFont typeface="Arial" panose="020B0604020202020204" pitchFamily="34" charset="0"/>
              <a:buChar char="•"/>
            </a:pPr>
            <a:r>
              <a:rPr lang="da-DK" sz="1200" dirty="0" smtClean="0">
                <a:solidFill>
                  <a:srgbClr val="2D4569"/>
                </a:solidFill>
              </a:rPr>
              <a:t>14.25-14.45 Implementering af tiltag i eget afsnit </a:t>
            </a:r>
            <a:r>
              <a:rPr lang="da-DK" sz="1000" dirty="0" smtClean="0">
                <a:solidFill>
                  <a:srgbClr val="2D4569"/>
                </a:solidFill>
              </a:rPr>
              <a:t>v. hygiejnekontaktperson Maria Urbansky</a:t>
            </a:r>
          </a:p>
          <a:p>
            <a:pPr>
              <a:lnSpc>
                <a:spcPct val="150000"/>
              </a:lnSpc>
              <a:buClr>
                <a:srgbClr val="6AA2C8"/>
              </a:buClr>
              <a:buFont typeface="Arial" panose="020B0604020202020204" pitchFamily="34" charset="0"/>
              <a:buChar char="•"/>
            </a:pPr>
            <a:r>
              <a:rPr lang="da-DK" sz="1200" smtClean="0">
                <a:solidFill>
                  <a:srgbClr val="2D4569"/>
                </a:solidFill>
              </a:rPr>
              <a:t>14.45-15.00 </a:t>
            </a:r>
            <a:r>
              <a:rPr lang="da-DK" sz="1200" smtClean="0">
                <a:solidFill>
                  <a:srgbClr val="2D4569"/>
                </a:solidFill>
              </a:rPr>
              <a:t>Spørgsmål</a:t>
            </a:r>
            <a:r>
              <a:rPr lang="da-DK" sz="1200" dirty="0" smtClean="0">
                <a:solidFill>
                  <a:srgbClr val="2D4569"/>
                </a:solidFill>
              </a:rPr>
              <a:t>, opsamling og afrunding </a:t>
            </a:r>
            <a:r>
              <a:rPr lang="da-DK" sz="1000" dirty="0" smtClean="0">
                <a:solidFill>
                  <a:srgbClr val="2D4569"/>
                </a:solidFill>
              </a:rPr>
              <a:t>v. hygiejnesygeplejerske Charlotte Buch</a:t>
            </a:r>
          </a:p>
          <a:p>
            <a:pPr>
              <a:buClr>
                <a:srgbClr val="6AA2C8"/>
              </a:buClr>
              <a:buFont typeface="Arial" panose="020B0604020202020204" pitchFamily="34" charset="0"/>
              <a:buChar char="•"/>
            </a:pPr>
            <a:endParaRPr lang="da-DK" sz="1200" dirty="0" smtClean="0">
              <a:solidFill>
                <a:srgbClr val="2D4569"/>
              </a:solidFill>
            </a:endParaRPr>
          </a:p>
        </p:txBody>
      </p:sp>
    </p:spTree>
    <p:extLst>
      <p:ext uri="{BB962C8B-B14F-4D97-AF65-F5344CB8AC3E}">
        <p14:creationId xmlns:p14="http://schemas.microsoft.com/office/powerpoint/2010/main" val="21964423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0187" y="621482"/>
            <a:ext cx="10082625" cy="792088"/>
          </a:xfrm>
        </p:spPr>
        <p:txBody>
          <a:bodyPr/>
          <a:lstStyle/>
          <a:p>
            <a:pPr algn="ctr"/>
            <a:r>
              <a:rPr lang="da-DK" dirty="0" smtClean="0">
                <a:solidFill>
                  <a:srgbClr val="2D4569"/>
                </a:solidFill>
              </a:rPr>
              <a:t>Hygiejneorganisationen</a:t>
            </a:r>
            <a:endParaRPr lang="da-DK" dirty="0">
              <a:solidFill>
                <a:srgbClr val="2D4569"/>
              </a:solidFill>
            </a:endParaRPr>
          </a:p>
        </p:txBody>
      </p:sp>
      <p:sp>
        <p:nvSpPr>
          <p:cNvPr id="3" name="Pladsholder til indhold 2"/>
          <p:cNvSpPr>
            <a:spLocks noGrp="1"/>
          </p:cNvSpPr>
          <p:nvPr>
            <p:ph idx="1"/>
          </p:nvPr>
        </p:nvSpPr>
        <p:spPr>
          <a:xfrm>
            <a:off x="720187" y="1413570"/>
            <a:ext cx="10082625" cy="4777932"/>
          </a:xfrm>
          <a:prstGeom prst="roundRect">
            <a:avLst/>
          </a:prstGeom>
        </p:spPr>
        <p:txBody>
          <a:bodyPr/>
          <a:lstStyle/>
          <a:p>
            <a:pPr marL="0" indent="0" algn="ctr">
              <a:buNone/>
            </a:pPr>
            <a:r>
              <a:rPr lang="da-DK" sz="2000" dirty="0" smtClean="0">
                <a:solidFill>
                  <a:srgbClr val="2D4569"/>
                </a:solidFill>
              </a:rPr>
              <a:t>Hygiejnegruppe i afdelingen</a:t>
            </a:r>
          </a:p>
          <a:p>
            <a:pPr marL="0" indent="0" algn="ctr">
              <a:buNone/>
            </a:pPr>
            <a:r>
              <a:rPr lang="da-DK" sz="1600" dirty="0" smtClean="0">
                <a:solidFill>
                  <a:srgbClr val="6AA2C8"/>
                </a:solidFill>
              </a:rPr>
              <a:t>Alle hygiejnekontaktpersoner</a:t>
            </a:r>
          </a:p>
          <a:p>
            <a:pPr marL="0" indent="0" algn="ctr">
              <a:buNone/>
            </a:pPr>
            <a:r>
              <a:rPr lang="da-DK" sz="1600" dirty="0" smtClean="0">
                <a:solidFill>
                  <a:srgbClr val="6AA2C8"/>
                </a:solidFill>
              </a:rPr>
              <a:t>Lægelig kontaktperson</a:t>
            </a:r>
            <a:endParaRPr lang="da-DK" sz="1600" dirty="0">
              <a:solidFill>
                <a:srgbClr val="6AA2C8"/>
              </a:solidFill>
            </a:endParaRPr>
          </a:p>
          <a:p>
            <a:pPr marL="0" indent="0" algn="ctr">
              <a:buNone/>
            </a:pPr>
            <a:r>
              <a:rPr lang="da-DK" sz="1600" dirty="0" smtClean="0">
                <a:solidFill>
                  <a:srgbClr val="6AA2C8"/>
                </a:solidFill>
              </a:rPr>
              <a:t>Oversygeplejerske</a:t>
            </a:r>
          </a:p>
          <a:p>
            <a:pPr marL="0" indent="0" algn="ctr">
              <a:buNone/>
            </a:pPr>
            <a:r>
              <a:rPr lang="da-DK" sz="1600" dirty="0" smtClean="0">
                <a:solidFill>
                  <a:srgbClr val="6AA2C8"/>
                </a:solidFill>
              </a:rPr>
              <a:t>Hygiejnesygeplejerske</a:t>
            </a:r>
          </a:p>
          <a:p>
            <a:pPr marL="0" indent="0" algn="ctr">
              <a:buNone/>
            </a:pPr>
            <a:endParaRPr lang="da-DK" sz="1600" dirty="0" smtClean="0">
              <a:solidFill>
                <a:srgbClr val="6AA2C8"/>
              </a:solidFill>
            </a:endParaRPr>
          </a:p>
          <a:p>
            <a:pPr marL="0" indent="0" algn="ctr">
              <a:buNone/>
            </a:pPr>
            <a:endParaRPr lang="da-DK" sz="1600" dirty="0">
              <a:solidFill>
                <a:srgbClr val="2D4569"/>
              </a:solidFill>
            </a:endParaRPr>
          </a:p>
          <a:p>
            <a:pPr marL="0" indent="0" algn="ctr">
              <a:buNone/>
            </a:pPr>
            <a:r>
              <a:rPr lang="da-DK" sz="2000" dirty="0" smtClean="0">
                <a:solidFill>
                  <a:srgbClr val="2D4569"/>
                </a:solidFill>
              </a:rPr>
              <a:t>Infektionshygiejnisk enhed</a:t>
            </a:r>
          </a:p>
          <a:p>
            <a:pPr marL="0" indent="0" algn="ctr">
              <a:buNone/>
            </a:pPr>
            <a:endParaRPr lang="da-DK" sz="2000" dirty="0">
              <a:solidFill>
                <a:srgbClr val="2D4569"/>
              </a:solidFill>
            </a:endParaRPr>
          </a:p>
          <a:p>
            <a:pPr marL="0" indent="0" algn="ctr">
              <a:buNone/>
            </a:pPr>
            <a:r>
              <a:rPr lang="da-DK" sz="2000" dirty="0" smtClean="0">
                <a:solidFill>
                  <a:srgbClr val="2D4569"/>
                </a:solidFill>
              </a:rPr>
              <a:t>Hygiejneudvalg</a:t>
            </a:r>
          </a:p>
          <a:p>
            <a:pPr marL="0" indent="0" algn="ctr">
              <a:buNone/>
            </a:pPr>
            <a:endParaRPr lang="da-DK" sz="2000" dirty="0">
              <a:solidFill>
                <a:srgbClr val="2D4569"/>
              </a:solidFill>
            </a:endParaRPr>
          </a:p>
          <a:p>
            <a:pPr marL="0" indent="0" algn="ctr">
              <a:buNone/>
            </a:pPr>
            <a:r>
              <a:rPr lang="da-DK" sz="2000" dirty="0" smtClean="0">
                <a:solidFill>
                  <a:srgbClr val="2D4569"/>
                </a:solidFill>
              </a:rPr>
              <a:t>Kvalitetsråd</a:t>
            </a:r>
          </a:p>
          <a:p>
            <a:pPr marL="0" indent="0" algn="ctr">
              <a:buNone/>
            </a:pPr>
            <a:endParaRPr lang="da-DK" sz="2000" dirty="0">
              <a:solidFill>
                <a:srgbClr val="2D4569"/>
              </a:solidFill>
            </a:endParaRPr>
          </a:p>
          <a:p>
            <a:pPr marL="0" indent="0" algn="ctr">
              <a:buNone/>
            </a:pPr>
            <a:r>
              <a:rPr lang="da-DK" sz="2000" dirty="0" smtClean="0">
                <a:solidFill>
                  <a:srgbClr val="2D4569"/>
                </a:solidFill>
              </a:rPr>
              <a:t>Hospitalsledelse</a:t>
            </a:r>
            <a:endParaRPr lang="da-DK" sz="2000" dirty="0">
              <a:solidFill>
                <a:srgbClr val="2D4569"/>
              </a:solidFill>
            </a:endParaRPr>
          </a:p>
        </p:txBody>
      </p:sp>
      <p:sp>
        <p:nvSpPr>
          <p:cNvPr id="12" name="Opad-nedadgående pil 11"/>
          <p:cNvSpPr/>
          <p:nvPr/>
        </p:nvSpPr>
        <p:spPr>
          <a:xfrm>
            <a:off x="5690940" y="3132156"/>
            <a:ext cx="180000" cy="396000"/>
          </a:xfrm>
          <a:prstGeom prst="upDownArrow">
            <a:avLst/>
          </a:prstGeom>
          <a:solidFill>
            <a:srgbClr val="2D4569"/>
          </a:solidFill>
          <a:ln w="3175"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3F3018"/>
              </a:solidFill>
            </a:endParaRPr>
          </a:p>
        </p:txBody>
      </p:sp>
      <p:pic>
        <p:nvPicPr>
          <p:cNvPr id="13" name="Billede 12"/>
          <p:cNvPicPr>
            <a:picLocks noChangeAspect="1"/>
          </p:cNvPicPr>
          <p:nvPr/>
        </p:nvPicPr>
        <p:blipFill>
          <a:blip r:embed="rId2"/>
          <a:stretch>
            <a:fillRect/>
          </a:stretch>
        </p:blipFill>
        <p:spPr>
          <a:xfrm>
            <a:off x="5660435" y="3950576"/>
            <a:ext cx="195089" cy="414564"/>
          </a:xfrm>
          <a:prstGeom prst="rect">
            <a:avLst/>
          </a:prstGeom>
        </p:spPr>
      </p:pic>
      <p:pic>
        <p:nvPicPr>
          <p:cNvPr id="15" name="Billede 14"/>
          <p:cNvPicPr>
            <a:picLocks noChangeAspect="1"/>
          </p:cNvPicPr>
          <p:nvPr/>
        </p:nvPicPr>
        <p:blipFill>
          <a:blip r:embed="rId2"/>
          <a:stretch>
            <a:fillRect/>
          </a:stretch>
        </p:blipFill>
        <p:spPr>
          <a:xfrm>
            <a:off x="5675851" y="4645841"/>
            <a:ext cx="195089" cy="414564"/>
          </a:xfrm>
          <a:prstGeom prst="rect">
            <a:avLst/>
          </a:prstGeom>
        </p:spPr>
      </p:pic>
      <p:pic>
        <p:nvPicPr>
          <p:cNvPr id="16" name="Billede 15"/>
          <p:cNvPicPr>
            <a:picLocks noChangeAspect="1"/>
          </p:cNvPicPr>
          <p:nvPr/>
        </p:nvPicPr>
        <p:blipFill>
          <a:blip r:embed="rId2"/>
          <a:stretch>
            <a:fillRect/>
          </a:stretch>
        </p:blipFill>
        <p:spPr>
          <a:xfrm>
            <a:off x="5675851" y="5389148"/>
            <a:ext cx="195089" cy="414564"/>
          </a:xfrm>
          <a:prstGeom prst="rect">
            <a:avLst/>
          </a:prstGeom>
        </p:spPr>
      </p:pic>
    </p:spTree>
    <p:extLst>
      <p:ext uri="{BB962C8B-B14F-4D97-AF65-F5344CB8AC3E}">
        <p14:creationId xmlns:p14="http://schemas.microsoft.com/office/powerpoint/2010/main" val="41994449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0313" y="765498"/>
            <a:ext cx="10082625" cy="900000"/>
          </a:xfrm>
        </p:spPr>
        <p:txBody>
          <a:bodyPr/>
          <a:lstStyle/>
          <a:p>
            <a:pPr algn="ctr"/>
            <a:r>
              <a:rPr lang="da-DK" smtClean="0">
                <a:solidFill>
                  <a:srgbClr val="2D4569"/>
                </a:solidFill>
              </a:rPr>
              <a:t>Infektionshygiejnisk afsnit</a:t>
            </a:r>
            <a:endParaRPr lang="da-DK" dirty="0">
              <a:solidFill>
                <a:srgbClr val="2D4569"/>
              </a:solidFill>
            </a:endParaRPr>
          </a:p>
        </p:txBody>
      </p:sp>
      <p:graphicFrame>
        <p:nvGraphicFramePr>
          <p:cNvPr id="4" name="Pladsholder til indhold 3"/>
          <p:cNvGraphicFramePr>
            <a:graphicFrameLocks noGrp="1"/>
          </p:cNvGraphicFramePr>
          <p:nvPr>
            <p:ph idx="1"/>
            <p:extLst>
              <p:ext uri="{D42A27DB-BD31-4B8C-83A1-F6EECF244321}">
                <p14:modId xmlns:p14="http://schemas.microsoft.com/office/powerpoint/2010/main" val="1692012062"/>
              </p:ext>
            </p:extLst>
          </p:nvPr>
        </p:nvGraphicFramePr>
        <p:xfrm>
          <a:off x="720725" y="2159000"/>
          <a:ext cx="10082213" cy="4367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33806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8995" y="621482"/>
            <a:ext cx="10226641" cy="900000"/>
          </a:xfrm>
        </p:spPr>
        <p:txBody>
          <a:bodyPr/>
          <a:lstStyle/>
          <a:p>
            <a:pPr algn="ctr"/>
            <a:r>
              <a:rPr lang="da-DK" dirty="0" smtClean="0">
                <a:solidFill>
                  <a:srgbClr val="2D4569"/>
                </a:solidFill>
              </a:rPr>
              <a:t>Hvem er vi?</a:t>
            </a:r>
            <a:endParaRPr lang="da-DK" dirty="0">
              <a:solidFill>
                <a:srgbClr val="2D4569"/>
              </a:solidFill>
            </a:endParaRPr>
          </a:p>
        </p:txBody>
      </p:sp>
      <p:pic>
        <p:nvPicPr>
          <p:cNvPr id="6" name="Pladsholder til indhold 5"/>
          <p:cNvPicPr>
            <a:picLocks noGrp="1" noChangeAspect="1"/>
          </p:cNvPicPr>
          <p:nvPr>
            <p:ph idx="1"/>
          </p:nvPr>
        </p:nvPicPr>
        <p:blipFill>
          <a:blip r:embed="rId2"/>
          <a:stretch>
            <a:fillRect/>
          </a:stretch>
        </p:blipFill>
        <p:spPr>
          <a:xfrm>
            <a:off x="2281164" y="2159000"/>
            <a:ext cx="6503248" cy="4032250"/>
          </a:xfrm>
          <a:prstGeom prst="rect">
            <a:avLst/>
          </a:prstGeom>
        </p:spPr>
      </p:pic>
    </p:spTree>
    <p:extLst>
      <p:ext uri="{BB962C8B-B14F-4D97-AF65-F5344CB8AC3E}">
        <p14:creationId xmlns:p14="http://schemas.microsoft.com/office/powerpoint/2010/main" val="6084321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RM-farver&amp;quot;&quot;/&gt;&lt;property id=&quot;20307&quot; value=&quot;256&quot;/&gt;&lt;/object&gt;&lt;object type=&quot;3&quot; unique_id=&quot;10005&quot;&gt;&lt;property id=&quot;20148&quot; value=&quot;5&quot;/&gt;&lt;property id=&quot;20300&quot; value=&quot;Slide 3 - &amp;quot;RM med petrol&amp;quot;&quot;/&gt;&lt;property id=&quot;20307&quot; value=&quot;257&quot;/&gt;&lt;/object&gt;&lt;object type=&quot;3&quot; unique_id=&quot;10006&quot;&gt;&lt;property id=&quot;20148&quot; value=&quot;5&quot;/&gt;&lt;property id=&quot;20300&quot; value=&quot;Slide 2 - &amp;quot;Overskrift&amp;quot;&quot;/&gt;&lt;property id=&quot;20307&quot; value=&quot;260&quot;/&gt;&lt;/object&gt;&lt;object type=&quot;3&quot; unique_id=&quot;10007&quot;&gt;&lt;property id=&quot;20148&quot; value=&quot;5&quot;/&gt;&lt;property id=&quot;20300&quot; value=&quot;Slide 4 - &amp;quot;Overskrift&amp;quot;&quot;/&gt;&lt;property id=&quot;20307&quot; value=&quot;261&quot;/&gt;&lt;/object&gt;&lt;object type=&quot;3&quot; unique_id=&quot;10008&quot;&gt;&lt;property id=&quot;20148&quot; value=&quot;5&quot;/&gt;&lt;property id=&quot;20300&quot; value=&quot;Slide 5 - &amp;quot;RM med grøn&amp;quot;&quot;/&gt;&lt;property id=&quot;20307&quot; value=&quot;258&quot;/&gt;&lt;/object&gt;&lt;object type=&quot;3&quot; unique_id=&quot;10009&quot;&gt;&lt;property id=&quot;20148&quot; value=&quot;5&quot;/&gt;&lt;property id=&quot;20300&quot; value=&quot;Slide 6 - &amp;quot;Overskrift&amp;quot;&quot;/&gt;&lt;property id=&quot;20307&quot; value=&quot;262&quot;/&gt;&lt;/object&gt;&lt;object type=&quot;3&quot; unique_id=&quot;10010&quot;&gt;&lt;property id=&quot;20148&quot; value=&quot;5&quot;/&gt;&lt;property id=&quot;20300&quot; value=&quot;Slide 7 - &amp;quot;RM med orange&amp;quot;&quot;/&gt;&lt;property id=&quot;20307&quot; value=&quot;259&quot;/&gt;&lt;/object&gt;&lt;object type=&quot;3&quot; unique_id=&quot;10011&quot;&gt;&lt;property id=&quot;20148&quot; value=&quot;5&quot;/&gt;&lt;property id=&quot;20300&quot; value=&quot;Slide 8 - &amp;quot;Overskrift&amp;quot;&quot;/&gt;&lt;property id=&quot;20307&quot; value=&quot;263&quot;/&gt;&lt;/object&gt;&lt;/object&gt;&lt;/object&gt;&lt;/database&gt;"/>
  <p:tag name="SECTOMILLISECCONVERTED" val="1"/>
</p:tagLst>
</file>

<file path=ppt/theme/theme1.xml><?xml version="1.0" encoding="utf-8"?>
<a:theme xmlns:a="http://schemas.openxmlformats.org/drawingml/2006/main" name="RM-multicolour_16-9_v02">
  <a:themeElements>
    <a:clrScheme name="RM Multicolour2">
      <a:dk1>
        <a:srgbClr val="000000"/>
      </a:dk1>
      <a:lt1>
        <a:srgbClr val="FFFFFF"/>
      </a:lt1>
      <a:dk2>
        <a:srgbClr val="990033"/>
      </a:dk2>
      <a:lt2>
        <a:srgbClr val="EFECE6"/>
      </a:lt2>
      <a:accent1>
        <a:srgbClr val="CCCC66"/>
      </a:accent1>
      <a:accent2>
        <a:srgbClr val="256575"/>
      </a:accent2>
      <a:accent3>
        <a:srgbClr val="CC6633"/>
      </a:accent3>
      <a:accent4>
        <a:srgbClr val="9B9B50"/>
      </a:accent4>
      <a:accent5>
        <a:srgbClr val="84715E"/>
      </a:accent5>
      <a:accent6>
        <a:srgbClr val="990033"/>
      </a:accent6>
      <a:hlink>
        <a:srgbClr val="990033"/>
      </a:hlink>
      <a:folHlink>
        <a:srgbClr val="113F49"/>
      </a:folHlink>
    </a:clrScheme>
    <a:fontScheme name="01a_RMdias_BRED">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cap="sq">
          <a:solidFill>
            <a:schemeClr val="tx1"/>
          </a:solidFill>
        </a:ln>
      </a:spPr>
      <a:bodyPr rtlCol="0" anchor="ctr"/>
      <a:lstStyle>
        <a:defPPr algn="ctr">
          <a:defRPr dirty="0">
            <a:solidFill>
              <a:srgbClr val="3F3018"/>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a-DK" altLang="da-DK"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01a_RMdias_BRED 1">
        <a:dk1>
          <a:srgbClr val="3F3018"/>
        </a:dk1>
        <a:lt1>
          <a:srgbClr val="FFFFFF"/>
        </a:lt1>
        <a:dk2>
          <a:srgbClr val="990033"/>
        </a:dk2>
        <a:lt2>
          <a:srgbClr val="D2D2D2"/>
        </a:lt2>
        <a:accent1>
          <a:srgbClr val="E3DFD4"/>
        </a:accent1>
        <a:accent2>
          <a:srgbClr val="84715E"/>
        </a:accent2>
        <a:accent3>
          <a:srgbClr val="FFFFFF"/>
        </a:accent3>
        <a:accent4>
          <a:srgbClr val="342713"/>
        </a:accent4>
        <a:accent5>
          <a:srgbClr val="EFECE6"/>
        </a:accent5>
        <a:accent6>
          <a:srgbClr val="776654"/>
        </a:accent6>
        <a:hlink>
          <a:srgbClr val="990033"/>
        </a:hlink>
        <a:folHlink>
          <a:srgbClr val="3F3018"/>
        </a:folHlink>
      </a:clrScheme>
      <a:clrMap bg1="lt1" tx1="dk1" bg2="lt2" tx2="dk2" accent1="accent1" accent2="accent2" accent3="accent3" accent4="accent4" accent5="accent5" accent6="accent6" hlink="hlink" folHlink="folHlink"/>
    </a:extraClrScheme>
    <a:extraClrScheme>
      <a:clrScheme name="01a_RMdias_BRED 2">
        <a:dk1>
          <a:srgbClr val="3F3018"/>
        </a:dk1>
        <a:lt1>
          <a:srgbClr val="E3DFD4"/>
        </a:lt1>
        <a:dk2>
          <a:srgbClr val="84715E"/>
        </a:dk2>
        <a:lt2>
          <a:srgbClr val="D2D2D2"/>
        </a:lt2>
        <a:accent1>
          <a:srgbClr val="E3DFD4"/>
        </a:accent1>
        <a:accent2>
          <a:srgbClr val="84715E"/>
        </a:accent2>
        <a:accent3>
          <a:srgbClr val="EFECE6"/>
        </a:accent3>
        <a:accent4>
          <a:srgbClr val="342713"/>
        </a:accent4>
        <a:accent5>
          <a:srgbClr val="EFECE6"/>
        </a:accent5>
        <a:accent6>
          <a:srgbClr val="776654"/>
        </a:accent6>
        <a:hlink>
          <a:srgbClr val="990033"/>
        </a:hlink>
        <a:folHlink>
          <a:srgbClr val="3F3018"/>
        </a:folHlink>
      </a:clrScheme>
      <a:clrMap bg1="lt1" tx1="dk1" bg2="lt2" tx2="dk2" accent1="accent1" accent2="accent2" accent3="accent3" accent4="accent4" accent5="accent5" accent6="accent6" hlink="hlink" folHlink="folHlink"/>
    </a:extraClrScheme>
    <a:extraClrScheme>
      <a:clrScheme name="01a_RMdias_BRED 3">
        <a:dk1>
          <a:srgbClr val="760027"/>
        </a:dk1>
        <a:lt1>
          <a:srgbClr val="E3DFD4"/>
        </a:lt1>
        <a:dk2>
          <a:srgbClr val="990033"/>
        </a:dk2>
        <a:lt2>
          <a:srgbClr val="FFFFFF"/>
        </a:lt2>
        <a:accent1>
          <a:srgbClr val="E3DFD4"/>
        </a:accent1>
        <a:accent2>
          <a:srgbClr val="84715E"/>
        </a:accent2>
        <a:accent3>
          <a:srgbClr val="CAAAAD"/>
        </a:accent3>
        <a:accent4>
          <a:srgbClr val="C2BEB5"/>
        </a:accent4>
        <a:accent5>
          <a:srgbClr val="EFECE6"/>
        </a:accent5>
        <a:accent6>
          <a:srgbClr val="776654"/>
        </a:accent6>
        <a:hlink>
          <a:srgbClr val="3F3018"/>
        </a:hlink>
        <a:folHlink>
          <a:srgbClr val="3F3018"/>
        </a:folHlink>
      </a:clrScheme>
      <a:clrMap bg1="dk2" tx1="lt1" bg2="dk1" tx2="lt2" accent1="accent1" accent2="accent2" accent3="accent3" accent4="accent4" accent5="accent5" accent6="accent6" hlink="hlink" folHlink="folHlink"/>
    </a:extraClrScheme>
    <a:extraClrScheme>
      <a:clrScheme name="01a_RMdias_BRED 4">
        <a:dk1>
          <a:srgbClr val="3F3018"/>
        </a:dk1>
        <a:lt1>
          <a:srgbClr val="84715E"/>
        </a:lt1>
        <a:dk2>
          <a:srgbClr val="E3DFD4"/>
        </a:dk2>
        <a:lt2>
          <a:srgbClr val="655647"/>
        </a:lt2>
        <a:accent1>
          <a:srgbClr val="3F3018"/>
        </a:accent1>
        <a:accent2>
          <a:srgbClr val="84715E"/>
        </a:accent2>
        <a:accent3>
          <a:srgbClr val="C2BBB6"/>
        </a:accent3>
        <a:accent4>
          <a:srgbClr val="342713"/>
        </a:accent4>
        <a:accent5>
          <a:srgbClr val="AFADAB"/>
        </a:accent5>
        <a:accent6>
          <a:srgbClr val="776654"/>
        </a:accent6>
        <a:hlink>
          <a:srgbClr val="990033"/>
        </a:hlink>
        <a:folHlink>
          <a:srgbClr val="3F301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M-multicolour_16-9_v04.potx" id="{B70F2534-6865-4AEC-B852-0218A21872F8}" vid="{C6803DDC-A865-4FF3-A9EF-6C0265BF60AB}"/>
    </a:ext>
  </a:ext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477</Words>
  <Application>Microsoft Office PowerPoint</Application>
  <PresentationFormat>Brugerdefineret</PresentationFormat>
  <Paragraphs>63</Paragraphs>
  <Slides>5</Slides>
  <Notes>1</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5</vt:i4>
      </vt:variant>
    </vt:vector>
  </HeadingPairs>
  <TitlesOfParts>
    <vt:vector size="10" baseType="lpstr">
      <vt:lpstr>Arial</vt:lpstr>
      <vt:lpstr>Calibri</vt:lpstr>
      <vt:lpstr>Verdana</vt:lpstr>
      <vt:lpstr>Wingdings</vt:lpstr>
      <vt:lpstr>RM-multicolour_16-9_v02</vt:lpstr>
      <vt:lpstr>    Velkommen til hygiejnekursus 2023  </vt:lpstr>
      <vt:lpstr>Dagens program</vt:lpstr>
      <vt:lpstr>Hygiejneorganisationen</vt:lpstr>
      <vt:lpstr>Infektionshygiejnisk afsnit</vt:lpstr>
      <vt:lpstr>Hvem er vi?</vt:lpstr>
    </vt:vector>
  </TitlesOfParts>
  <Company>Region Midtjylland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Rikke Handlos Olesen</dc:creator>
  <cp:lastModifiedBy>Rikke Handlos Olesen</cp:lastModifiedBy>
  <cp:revision>24</cp:revision>
  <cp:lastPrinted>2020-01-23T11:37:56Z</cp:lastPrinted>
  <dcterms:created xsi:type="dcterms:W3CDTF">2023-02-28T13:35:46Z</dcterms:created>
  <dcterms:modified xsi:type="dcterms:W3CDTF">2023-03-22T08:57:39Z</dcterms:modified>
</cp:coreProperties>
</file>