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6" r:id="rId4"/>
    <p:sldMasterId id="2147483966" r:id="rId5"/>
    <p:sldMasterId id="2147483918" r:id="rId6"/>
    <p:sldMasterId id="2147483894" r:id="rId7"/>
    <p:sldMasterId id="2147483882" r:id="rId8"/>
    <p:sldMasterId id="2147483930" r:id="rId9"/>
    <p:sldMasterId id="2147483984" r:id="rId10"/>
    <p:sldMasterId id="2147484002" r:id="rId11"/>
    <p:sldMasterId id="2147484016" r:id="rId12"/>
    <p:sldMasterId id="2147483906" r:id="rId13"/>
    <p:sldMasterId id="2147483942" r:id="rId14"/>
    <p:sldMasterId id="2147483954" r:id="rId15"/>
  </p:sldMasterIdLst>
  <p:notesMasterIdLst>
    <p:notesMasterId r:id="rId33"/>
  </p:notesMasterIdLst>
  <p:sldIdLst>
    <p:sldId id="268" r:id="rId16"/>
    <p:sldId id="422" r:id="rId17"/>
    <p:sldId id="283" r:id="rId18"/>
    <p:sldId id="371" r:id="rId19"/>
    <p:sldId id="494" r:id="rId20"/>
    <p:sldId id="490" r:id="rId21"/>
    <p:sldId id="498" r:id="rId22"/>
    <p:sldId id="500" r:id="rId23"/>
    <p:sldId id="489" r:id="rId24"/>
    <p:sldId id="487" r:id="rId25"/>
    <p:sldId id="288" r:id="rId26"/>
    <p:sldId id="294" r:id="rId27"/>
    <p:sldId id="272" r:id="rId28"/>
    <p:sldId id="501" r:id="rId29"/>
    <p:sldId id="502" r:id="rId30"/>
    <p:sldId id="503" r:id="rId31"/>
    <p:sldId id="47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FDDD927-B39D-1247-9F69-3C5DCA65CE46}">
          <p14:sldIdLst>
            <p14:sldId id="268"/>
            <p14:sldId id="422"/>
            <p14:sldId id="283"/>
            <p14:sldId id="371"/>
            <p14:sldId id="494"/>
            <p14:sldId id="490"/>
            <p14:sldId id="498"/>
            <p14:sldId id="500"/>
            <p14:sldId id="489"/>
            <p14:sldId id="487"/>
            <p14:sldId id="288"/>
            <p14:sldId id="294"/>
            <p14:sldId id="272"/>
            <p14:sldId id="501"/>
            <p14:sldId id="502"/>
            <p14:sldId id="503"/>
            <p14:sldId id="475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F7440C-7404-D1C5-DE42-100BE74991EB}" name="Mette Ploug" initials="MP" userId="S::Metplo@Centerfore.onmicrosoft.com::8d128c02-91c3-4b9c-b44c-b6f7ea4a81ef" providerId="AD"/>
  <p188:author id="{A7638F21-4E00-70CB-A903-C5C4E0C82B0A}" name="Tina Krogh Nygaard" initials="TN" userId="S::tinnyg@onerm.dk::ec4c6fe0-10a0-42cd-aaac-9d709941a280" providerId="AD"/>
  <p188:author id="{86CFFD23-3D67-AD1D-D373-5176A040C630}" name="Irdi Akselsdottir Dalsgaard" initials="ID" userId="S::IRDDAL@onerm.dk::ae8b4803-1c07-42cf-b3a7-43e85ea00e15" providerId="AD"/>
  <p188:author id="{990AA124-5DB1-CB1F-1712-08F291A2ED48}" name="Tine Bentzen" initials="TB" userId="S::TINBEN@onerm.dk::b3192a4c-e192-464f-a8d7-f260c94cba35" providerId="AD"/>
  <p188:author id="{D0E5A727-9653-DBB2-7BAF-2A12F672515A}" name="Mette Bjerregård Kristensen" initials="MK" userId="S::mebkis@onerm.dk::093f0266-f99e-456b-8745-a45aa8e7a3f2" providerId="AD"/>
  <p188:author id="{8AF99683-EC5D-24DF-514B-613935BD0F57}" name="Mette Bjerregård Kristensen" initials="MK" userId="S::MEBKIS@onerm.dk::093f0266-f99e-456b-8745-a45aa8e7a3f2" providerId="AD"/>
  <p188:author id="{872950B1-6959-F2AA-7FAF-E46235379D39}" name="Inge Høy Rahbek" initials="IR" userId="S::ingrah@onerm.dk::ada4580e-623e-49b4-a658-1429f602f7e0" providerId="AD"/>
  <p188:author id="{750AE8C8-9A3B-C83B-570E-FBCFC1D57566}" name="Tine Bentzen" initials="TB" userId="S::tinben@onerm.dk::b3192a4c-e192-464f-a8d7-f260c94cba35" providerId="AD"/>
  <p188:author id="{E6CEDAFB-0DDF-FC2E-B971-5C79F0048342}" name="Mette Ploug" initials="" userId="S::metplo@onerm.dk::3665df9c-e8ba-4850-a08e-707829eac5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8C5"/>
    <a:srgbClr val="9CBEBD"/>
    <a:srgbClr val="A3A095"/>
    <a:srgbClr val="000000"/>
    <a:srgbClr val="545454"/>
    <a:srgbClr val="5D5D5D"/>
    <a:srgbClr val="8FBC80"/>
    <a:srgbClr val="DC8142"/>
    <a:srgbClr val="FFFFFF"/>
    <a:srgbClr val="EBD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398BF-34D1-2625-3F96-85039A92AF5D}" v="3" dt="2026-04-20T11:13:08.128"/>
    <p1510:client id="{6FD32E6E-ABCD-E014-B51C-F118327A7E2F}" v="2" dt="2026-04-20T09:39:40.226"/>
    <p1510:client id="{78A34AE6-DB2E-6CCF-B615-FD77C329EFF8}" v="3" dt="2026-04-20T11:57:21.508"/>
    <p1510:client id="{B92D7DFF-96CA-796B-FF01-325C3B85CB80}" v="2" dt="2026-04-20T06:43:58.91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microsoft.com/office/2015/10/relationships/revisionInfo" Target="revisionInfo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Handlos Olesen" userId="S::rikole@onerm.dk::a63c69fa-69c8-4cf9-b077-6c1b6744b117" providerId="AD" clId="Web-{78A34AE6-DB2E-6CCF-B615-FD77C329EFF8}"/>
    <pc:docChg chg="modSld">
      <pc:chgData name="Rikke Handlos Olesen" userId="S::rikole@onerm.dk::a63c69fa-69c8-4cf9-b077-6c1b6744b117" providerId="AD" clId="Web-{78A34AE6-DB2E-6CCF-B615-FD77C329EFF8}" dt="2026-04-20T11:57:21.508" v="2" actId="1076"/>
      <pc:docMkLst>
        <pc:docMk/>
      </pc:docMkLst>
      <pc:sldChg chg="modSp">
        <pc:chgData name="Rikke Handlos Olesen" userId="S::rikole@onerm.dk::a63c69fa-69c8-4cf9-b077-6c1b6744b117" providerId="AD" clId="Web-{78A34AE6-DB2E-6CCF-B615-FD77C329EFF8}" dt="2026-04-20T11:57:21.508" v="2" actId="1076"/>
        <pc:sldMkLst>
          <pc:docMk/>
          <pc:sldMk cId="1413024435" sldId="371"/>
        </pc:sldMkLst>
        <pc:graphicFrameChg chg="mod modGraphic">
          <ac:chgData name="Rikke Handlos Olesen" userId="S::rikole@onerm.dk::a63c69fa-69c8-4cf9-b077-6c1b6744b117" providerId="AD" clId="Web-{78A34AE6-DB2E-6CCF-B615-FD77C329EFF8}" dt="2026-04-20T11:57:21.508" v="2" actId="1076"/>
          <ac:graphicFrameMkLst>
            <pc:docMk/>
            <pc:sldMk cId="1413024435" sldId="371"/>
            <ac:graphicFrameMk id="7" creationId="{FF115E3E-60FD-99C6-3B51-EA7C85326AFC}"/>
          </ac:graphicFrameMkLst>
        </pc:graphicFrameChg>
      </pc:sldChg>
    </pc:docChg>
  </pc:docChgLst>
  <pc:docChgLst>
    <pc:chgData name="Rikke Handlos Olesen" userId="S::rikole@onerm.dk::a63c69fa-69c8-4cf9-b077-6c1b6744b117" providerId="AD" clId="Web-{BF794457-0D6D-9CE6-3FE9-C26E09B323C2}"/>
    <pc:docChg chg="addSld delSld modSld sldOrd delSection modSection">
      <pc:chgData name="Rikke Handlos Olesen" userId="S::rikole@onerm.dk::a63c69fa-69c8-4cf9-b077-6c1b6744b117" providerId="AD" clId="Web-{BF794457-0D6D-9CE6-3FE9-C26E09B323C2}" dt="2026-03-30T13:11:06.054" v="610" actId="20577"/>
      <pc:docMkLst>
        <pc:docMk/>
      </pc:docMkLst>
      <pc:sldChg chg="ord">
        <pc:chgData name="Rikke Handlos Olesen" userId="S::rikole@onerm.dk::a63c69fa-69c8-4cf9-b077-6c1b6744b117" providerId="AD" clId="Web-{BF794457-0D6D-9CE6-3FE9-C26E09B323C2}" dt="2026-03-30T08:50:41.416" v="6"/>
        <pc:sldMkLst>
          <pc:docMk/>
          <pc:sldMk cId="282277947" sldId="268"/>
        </pc:sldMkLst>
      </pc:sldChg>
      <pc:sldChg chg="modSp">
        <pc:chgData name="Rikke Handlos Olesen" userId="S::rikole@onerm.dk::a63c69fa-69c8-4cf9-b077-6c1b6744b117" providerId="AD" clId="Web-{BF794457-0D6D-9CE6-3FE9-C26E09B323C2}" dt="2026-03-30T08:50:55.402" v="7"/>
        <pc:sldMkLst>
          <pc:docMk/>
          <pc:sldMk cId="213060088" sldId="283"/>
        </pc:sldMkLst>
        <pc:spChg chg="mod">
          <ac:chgData name="Rikke Handlos Olesen" userId="S::rikole@onerm.dk::a63c69fa-69c8-4cf9-b077-6c1b6744b117" providerId="AD" clId="Web-{BF794457-0D6D-9CE6-3FE9-C26E09B323C2}" dt="2026-03-30T08:50:55.402" v="7"/>
          <ac:spMkLst>
            <pc:docMk/>
            <pc:sldMk cId="213060088" sldId="283"/>
            <ac:spMk id="19" creationId="{81CE8CA9-D6D2-4C46-8070-9566F894E53E}"/>
          </ac:spMkLst>
        </pc:spChg>
      </pc:sldChg>
      <pc:sldChg chg="addSp delSp modSp ord">
        <pc:chgData name="Rikke Handlos Olesen" userId="S::rikole@onerm.dk::a63c69fa-69c8-4cf9-b077-6c1b6744b117" providerId="AD" clId="Web-{BF794457-0D6D-9CE6-3FE9-C26E09B323C2}" dt="2026-03-30T11:09:21.096" v="119"/>
        <pc:sldMkLst>
          <pc:docMk/>
          <pc:sldMk cId="1413024435" sldId="371"/>
        </pc:sldMkLst>
        <pc:graphicFrameChg chg="add mod modGraphic">
          <ac:chgData name="Rikke Handlos Olesen" userId="S::rikole@onerm.dk::a63c69fa-69c8-4cf9-b077-6c1b6744b117" providerId="AD" clId="Web-{BF794457-0D6D-9CE6-3FE9-C26E09B323C2}" dt="2026-03-30T09:49:10.569" v="91"/>
          <ac:graphicFrameMkLst>
            <pc:docMk/>
            <pc:sldMk cId="1413024435" sldId="371"/>
            <ac:graphicFrameMk id="7" creationId="{FF115E3E-60FD-99C6-3B51-EA7C85326AFC}"/>
          </ac:graphicFrameMkLst>
        </pc:graphicFrameChg>
        <pc:picChg chg="add del">
          <ac:chgData name="Rikke Handlos Olesen" userId="S::rikole@onerm.dk::a63c69fa-69c8-4cf9-b077-6c1b6744b117" providerId="AD" clId="Web-{BF794457-0D6D-9CE6-3FE9-C26E09B323C2}" dt="2026-03-30T09:41:46.968" v="10"/>
          <ac:picMkLst>
            <pc:docMk/>
            <pc:sldMk cId="1413024435" sldId="371"/>
            <ac:picMk id="5" creationId="{CFADACD7-093F-D39F-66BA-444E6D63C70F}"/>
          </ac:picMkLst>
        </pc:picChg>
      </pc:sldChg>
      <pc:sldChg chg="modSp">
        <pc:chgData name="Rikke Handlos Olesen" userId="S::rikole@onerm.dk::a63c69fa-69c8-4cf9-b077-6c1b6744b117" providerId="AD" clId="Web-{BF794457-0D6D-9CE6-3FE9-C26E09B323C2}" dt="2026-03-30T08:49:54.115" v="4"/>
        <pc:sldMkLst>
          <pc:docMk/>
          <pc:sldMk cId="996785251" sldId="422"/>
        </pc:sldMkLst>
        <pc:spChg chg="mod">
          <ac:chgData name="Rikke Handlos Olesen" userId="S::rikole@onerm.dk::a63c69fa-69c8-4cf9-b077-6c1b6744b117" providerId="AD" clId="Web-{BF794457-0D6D-9CE6-3FE9-C26E09B323C2}" dt="2026-03-30T08:48:17.067" v="1" actId="20577"/>
          <ac:spMkLst>
            <pc:docMk/>
            <pc:sldMk cId="996785251" sldId="422"/>
            <ac:spMk id="3" creationId="{A8185F55-2846-4CB3-1A3E-5FB88D056E30}"/>
          </ac:spMkLst>
        </pc:spChg>
        <pc:spChg chg="mod">
          <ac:chgData name="Rikke Handlos Olesen" userId="S::rikole@onerm.dk::a63c69fa-69c8-4cf9-b077-6c1b6744b117" providerId="AD" clId="Web-{BF794457-0D6D-9CE6-3FE9-C26E09B323C2}" dt="2026-03-30T08:49:54.115" v="4"/>
          <ac:spMkLst>
            <pc:docMk/>
            <pc:sldMk cId="996785251" sldId="422"/>
            <ac:spMk id="10" creationId="{E837F669-9A21-A416-DC42-DD9A11A7F004}"/>
          </ac:spMkLst>
        </pc:spChg>
      </pc:sldChg>
      <pc:sldChg chg="addSp delSp modSp add replId">
        <pc:chgData name="Rikke Handlos Olesen" userId="S::rikole@onerm.dk::a63c69fa-69c8-4cf9-b077-6c1b6744b117" providerId="AD" clId="Web-{BF794457-0D6D-9CE6-3FE9-C26E09B323C2}" dt="2026-03-30T12:32:31.474" v="427" actId="20577"/>
        <pc:sldMkLst>
          <pc:docMk/>
          <pc:sldMk cId="4077490271" sldId="487"/>
        </pc:sldMkLst>
        <pc:spChg chg="mod">
          <ac:chgData name="Rikke Handlos Olesen" userId="S::rikole@onerm.dk::a63c69fa-69c8-4cf9-b077-6c1b6744b117" providerId="AD" clId="Web-{BF794457-0D6D-9CE6-3FE9-C26E09B323C2}" dt="2026-03-30T12:32:31.474" v="427" actId="20577"/>
          <ac:spMkLst>
            <pc:docMk/>
            <pc:sldMk cId="4077490271" sldId="487"/>
            <ac:spMk id="2" creationId="{18B007EF-4450-F8FE-20DD-979E8B8A00AD}"/>
          </ac:spMkLst>
        </pc:spChg>
        <pc:graphicFrameChg chg="add mod modGraphic">
          <ac:chgData name="Rikke Handlos Olesen" userId="S::rikole@onerm.dk::a63c69fa-69c8-4cf9-b077-6c1b6744b117" providerId="AD" clId="Web-{BF794457-0D6D-9CE6-3FE9-C26E09B323C2}" dt="2026-03-30T12:32:23.926" v="426"/>
          <ac:graphicFrameMkLst>
            <pc:docMk/>
            <pc:sldMk cId="4077490271" sldId="487"/>
            <ac:graphicFrameMk id="7" creationId="{D3DCB7D1-4A26-D6AB-D0F3-BC107232193D}"/>
          </ac:graphicFrameMkLst>
        </pc:graphicFrameChg>
        <pc:picChg chg="mod">
          <ac:chgData name="Rikke Handlos Olesen" userId="S::rikole@onerm.dk::a63c69fa-69c8-4cf9-b077-6c1b6744b117" providerId="AD" clId="Web-{BF794457-0D6D-9CE6-3FE9-C26E09B323C2}" dt="2026-03-30T11:11:06.272" v="127" actId="1076"/>
          <ac:picMkLst>
            <pc:docMk/>
            <pc:sldMk cId="4077490271" sldId="487"/>
            <ac:picMk id="5" creationId="{17C4D777-46F3-7146-E2A7-707609C505E8}"/>
          </ac:picMkLst>
        </pc:picChg>
      </pc:sldChg>
      <pc:sldChg chg="addSp delSp modSp add ord replId">
        <pc:chgData name="Rikke Handlos Olesen" userId="S::rikole@onerm.dk::a63c69fa-69c8-4cf9-b077-6c1b6744b117" providerId="AD" clId="Web-{BF794457-0D6D-9CE6-3FE9-C26E09B323C2}" dt="2026-03-30T13:01:17.214" v="517"/>
        <pc:sldMkLst>
          <pc:docMk/>
          <pc:sldMk cId="1780361235" sldId="489"/>
        </pc:sldMkLst>
        <pc:spChg chg="mod">
          <ac:chgData name="Rikke Handlos Olesen" userId="S::rikole@onerm.dk::a63c69fa-69c8-4cf9-b077-6c1b6744b117" providerId="AD" clId="Web-{BF794457-0D6D-9CE6-3FE9-C26E09B323C2}" dt="2026-03-30T12:38:52.128" v="460" actId="20577"/>
          <ac:spMkLst>
            <pc:docMk/>
            <pc:sldMk cId="1780361235" sldId="489"/>
            <ac:spMk id="2" creationId="{BFA45061-C1ED-979D-9EF3-2320E1F0156A}"/>
          </ac:spMkLst>
        </pc:spChg>
        <pc:spChg chg="mod">
          <ac:chgData name="Rikke Handlos Olesen" userId="S::rikole@onerm.dk::a63c69fa-69c8-4cf9-b077-6c1b6744b117" providerId="AD" clId="Web-{BF794457-0D6D-9CE6-3FE9-C26E09B323C2}" dt="2026-03-30T12:39:51.536" v="473" actId="20577"/>
          <ac:spMkLst>
            <pc:docMk/>
            <pc:sldMk cId="1780361235" sldId="489"/>
            <ac:spMk id="3" creationId="{DF2034BB-2F0B-A1C7-1DBF-FF6F079143D4}"/>
          </ac:spMkLst>
        </pc:spChg>
        <pc:spChg chg="mod">
          <ac:chgData name="Rikke Handlos Olesen" userId="S::rikole@onerm.dk::a63c69fa-69c8-4cf9-b077-6c1b6744b117" providerId="AD" clId="Web-{BF794457-0D6D-9CE6-3FE9-C26E09B323C2}" dt="2026-03-30T12:31:07.672" v="414"/>
          <ac:spMkLst>
            <pc:docMk/>
            <pc:sldMk cId="1780361235" sldId="489"/>
            <ac:spMk id="38" creationId="{E2892518-FF64-F3A6-357D-BF168C209176}"/>
          </ac:spMkLst>
        </pc:spChg>
        <pc:picChg chg="add mod">
          <ac:chgData name="Rikke Handlos Olesen" userId="S::rikole@onerm.dk::a63c69fa-69c8-4cf9-b077-6c1b6744b117" providerId="AD" clId="Web-{BF794457-0D6D-9CE6-3FE9-C26E09B323C2}" dt="2026-03-30T12:38:26.612" v="452" actId="1076"/>
          <ac:picMkLst>
            <pc:docMk/>
            <pc:sldMk cId="1780361235" sldId="489"/>
            <ac:picMk id="4" creationId="{999607AA-BBEE-9D3F-0DB3-DEB416634A30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09.042" v="168" actId="14100"/>
          <ac:picMkLst>
            <pc:docMk/>
            <pc:sldMk cId="1780361235" sldId="489"/>
            <ac:picMk id="5" creationId="{FDF187F0-73FE-82B9-DDFD-F9D7CFBAF63C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05.245" v="167" actId="14100"/>
          <ac:picMkLst>
            <pc:docMk/>
            <pc:sldMk cId="1780361235" sldId="489"/>
            <ac:picMk id="6" creationId="{7A66CC41-A01C-B874-6BDC-C47B687EE95D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7:55.088" v="165" actId="14100"/>
          <ac:picMkLst>
            <pc:docMk/>
            <pc:sldMk cId="1780361235" sldId="489"/>
            <ac:picMk id="7" creationId="{AD4A3260-8436-D235-B14F-90489093ECBC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7:52.276" v="164" actId="14100"/>
          <ac:picMkLst>
            <pc:docMk/>
            <pc:sldMk cId="1780361235" sldId="489"/>
            <ac:picMk id="9" creationId="{52CD7234-8000-1C89-AF60-23816FBC0107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19.276" v="172" actId="1076"/>
          <ac:picMkLst>
            <pc:docMk/>
            <pc:sldMk cId="1780361235" sldId="489"/>
            <ac:picMk id="10" creationId="{E89EA3D9-352C-DA83-AEAF-B884A181A36A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26.667" v="174" actId="1076"/>
          <ac:picMkLst>
            <pc:docMk/>
            <pc:sldMk cId="1780361235" sldId="489"/>
            <ac:picMk id="11" creationId="{5C7C4A2E-8B06-CBC1-D814-2CAB2E7E2B3E}"/>
          </ac:picMkLst>
        </pc:picChg>
        <pc:picChg chg="add">
          <ac:chgData name="Rikke Handlos Olesen" userId="S::rikole@onerm.dk::a63c69fa-69c8-4cf9-b077-6c1b6744b117" providerId="AD" clId="Web-{BF794457-0D6D-9CE6-3FE9-C26E09B323C2}" dt="2026-03-30T12:08:29.464" v="175"/>
          <ac:picMkLst>
            <pc:docMk/>
            <pc:sldMk cId="1780361235" sldId="489"/>
            <ac:picMk id="12" creationId="{4470A9A1-C98D-6D2F-D940-CD4617B14C26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34.933" v="177" actId="1076"/>
          <ac:picMkLst>
            <pc:docMk/>
            <pc:sldMk cId="1780361235" sldId="489"/>
            <ac:picMk id="13" creationId="{4E4B275D-FD95-C8FA-B5EE-1AD81B133A62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50.732" v="181" actId="1076"/>
          <ac:picMkLst>
            <pc:docMk/>
            <pc:sldMk cId="1780361235" sldId="489"/>
            <ac:picMk id="14" creationId="{D226799C-867D-7516-D3B9-EF65F8AE10E4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8:57.170" v="183" actId="1076"/>
          <ac:picMkLst>
            <pc:docMk/>
            <pc:sldMk cId="1780361235" sldId="489"/>
            <ac:picMk id="15" creationId="{2A48D84E-9198-4B46-42DE-FC88385FDF45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05.703" v="185" actId="1076"/>
          <ac:picMkLst>
            <pc:docMk/>
            <pc:sldMk cId="1780361235" sldId="489"/>
            <ac:picMk id="20" creationId="{9ACCE4C7-8B7B-B15B-D4CA-7C1F9D49D3BF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15.345" v="188" actId="1076"/>
          <ac:picMkLst>
            <pc:docMk/>
            <pc:sldMk cId="1780361235" sldId="489"/>
            <ac:picMk id="21" creationId="{028D958A-AD92-B610-E8CE-9977E8C2D7DE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34.614" v="191" actId="1076"/>
          <ac:picMkLst>
            <pc:docMk/>
            <pc:sldMk cId="1780361235" sldId="489"/>
            <ac:picMk id="22" creationId="{FF19B2C6-5AD0-D91D-8F62-DCF42BC6EE9A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40.990" v="193" actId="1076"/>
          <ac:picMkLst>
            <pc:docMk/>
            <pc:sldMk cId="1780361235" sldId="489"/>
            <ac:picMk id="23" creationId="{34479954-6B44-1829-1F5C-FFBE078AEAE4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45.944" v="195" actId="1076"/>
          <ac:picMkLst>
            <pc:docMk/>
            <pc:sldMk cId="1780361235" sldId="489"/>
            <ac:picMk id="24" creationId="{CC575806-C4DA-FED2-4D0F-8125F6EE02CD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50.663" v="197" actId="1076"/>
          <ac:picMkLst>
            <pc:docMk/>
            <pc:sldMk cId="1780361235" sldId="489"/>
            <ac:picMk id="25" creationId="{86E81EB6-CF4F-5502-F1E3-F811C29E3306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09:56.539" v="199" actId="1076"/>
          <ac:picMkLst>
            <pc:docMk/>
            <pc:sldMk cId="1780361235" sldId="489"/>
            <ac:picMk id="26" creationId="{97CCCBB4-9325-0783-BB89-936AA0309A32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0:03.493" v="201" actId="1076"/>
          <ac:picMkLst>
            <pc:docMk/>
            <pc:sldMk cId="1780361235" sldId="489"/>
            <ac:picMk id="27" creationId="{2DECE921-16B9-4594-2792-BFD8879484CB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0:10.291" v="203" actId="1076"/>
          <ac:picMkLst>
            <pc:docMk/>
            <pc:sldMk cId="1780361235" sldId="489"/>
            <ac:picMk id="28" creationId="{E5F842C5-B28B-0700-E3CD-BBFC6591029A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0:34.654" v="207" actId="1076"/>
          <ac:picMkLst>
            <pc:docMk/>
            <pc:sldMk cId="1780361235" sldId="489"/>
            <ac:picMk id="29" creationId="{AFFB2596-2523-77F6-ADF5-2454E1B7460D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0:51.437" v="211" actId="1076"/>
          <ac:picMkLst>
            <pc:docMk/>
            <pc:sldMk cId="1780361235" sldId="489"/>
            <ac:picMk id="30" creationId="{CEDDB1F6-517B-224F-EC2C-55DC8E49B529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0:57.250" v="213" actId="1076"/>
          <ac:picMkLst>
            <pc:docMk/>
            <pc:sldMk cId="1780361235" sldId="489"/>
            <ac:picMk id="31" creationId="{463C5312-7327-1928-85F6-69CEF4E160E6}"/>
          </ac:picMkLst>
        </pc:picChg>
        <pc:picChg chg="add">
          <ac:chgData name="Rikke Handlos Olesen" userId="S::rikole@onerm.dk::a63c69fa-69c8-4cf9-b077-6c1b6744b117" providerId="AD" clId="Web-{BF794457-0D6D-9CE6-3FE9-C26E09B323C2}" dt="2026-03-30T12:10:59.782" v="214"/>
          <ac:picMkLst>
            <pc:docMk/>
            <pc:sldMk cId="1780361235" sldId="489"/>
            <ac:picMk id="32" creationId="{3E36573F-DD13-0C17-AEA1-9EE9533F7CC1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1:07.611" v="216" actId="1076"/>
          <ac:picMkLst>
            <pc:docMk/>
            <pc:sldMk cId="1780361235" sldId="489"/>
            <ac:picMk id="33" creationId="{D02FF22D-E280-87E7-1F18-FD9E9FD829B5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1:13.721" v="218" actId="1076"/>
          <ac:picMkLst>
            <pc:docMk/>
            <pc:sldMk cId="1780361235" sldId="489"/>
            <ac:picMk id="34" creationId="{69A27996-C55C-6ED2-56BA-E23AD8B2F906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1:27.550" v="222" actId="14100"/>
          <ac:picMkLst>
            <pc:docMk/>
            <pc:sldMk cId="1780361235" sldId="489"/>
            <ac:picMk id="35" creationId="{72750882-1B39-ECE3-4802-969D1C758D47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1:46.677" v="225" actId="1076"/>
          <ac:picMkLst>
            <pc:docMk/>
            <pc:sldMk cId="1780361235" sldId="489"/>
            <ac:picMk id="36" creationId="{9310846E-8C21-E41E-7A6F-60BBED0A7A80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1:54.475" v="227" actId="1076"/>
          <ac:picMkLst>
            <pc:docMk/>
            <pc:sldMk cId="1780361235" sldId="489"/>
            <ac:picMk id="37" creationId="{DA18B77A-CC65-BAA6-7567-F8C7C60AC710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1:59.991" v="229" actId="1076"/>
          <ac:picMkLst>
            <pc:docMk/>
            <pc:sldMk cId="1780361235" sldId="489"/>
            <ac:picMk id="39" creationId="{9658F495-BD66-AFB4-41AF-2A70FCB9610D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2:10.930" v="231" actId="1076"/>
          <ac:picMkLst>
            <pc:docMk/>
            <pc:sldMk cId="1780361235" sldId="489"/>
            <ac:picMk id="41" creationId="{1304CDC0-9412-BE6E-2C79-78AA75FAF41E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2:17.258" v="233" actId="1076"/>
          <ac:picMkLst>
            <pc:docMk/>
            <pc:sldMk cId="1780361235" sldId="489"/>
            <ac:picMk id="43" creationId="{1D744A35-5C92-5640-1507-B4E05941E1A5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12:24.306" v="235" actId="1076"/>
          <ac:picMkLst>
            <pc:docMk/>
            <pc:sldMk cId="1780361235" sldId="489"/>
            <ac:picMk id="44" creationId="{93B9C559-5D9D-281C-6F17-18DB0EDA0FB6}"/>
          </ac:picMkLst>
        </pc:picChg>
        <pc:picChg chg="add mod">
          <ac:chgData name="Rikke Handlos Olesen" userId="S::rikole@onerm.dk::a63c69fa-69c8-4cf9-b077-6c1b6744b117" providerId="AD" clId="Web-{BF794457-0D6D-9CE6-3FE9-C26E09B323C2}" dt="2026-03-30T12:28:53.567" v="409" actId="1076"/>
          <ac:picMkLst>
            <pc:docMk/>
            <pc:sldMk cId="1780361235" sldId="489"/>
            <ac:picMk id="48" creationId="{B5768274-4D89-4063-9565-249E79793F0B}"/>
          </ac:picMkLst>
        </pc:picChg>
      </pc:sldChg>
      <pc:sldChg chg="modSp new">
        <pc:chgData name="Rikke Handlos Olesen" userId="S::rikole@onerm.dk::a63c69fa-69c8-4cf9-b077-6c1b6744b117" providerId="AD" clId="Web-{BF794457-0D6D-9CE6-3FE9-C26E09B323C2}" dt="2026-03-30T12:35:31.466" v="448" actId="20577"/>
        <pc:sldMkLst>
          <pc:docMk/>
          <pc:sldMk cId="1409341295" sldId="490"/>
        </pc:sldMkLst>
        <pc:spChg chg="mod">
          <ac:chgData name="Rikke Handlos Olesen" userId="S::rikole@onerm.dk::a63c69fa-69c8-4cf9-b077-6c1b6744b117" providerId="AD" clId="Web-{BF794457-0D6D-9CE6-3FE9-C26E09B323C2}" dt="2026-03-30T12:35:31.466" v="448" actId="20577"/>
          <ac:spMkLst>
            <pc:docMk/>
            <pc:sldMk cId="1409341295" sldId="490"/>
            <ac:spMk id="2" creationId="{06703C34-8660-781D-F07B-1044370FD472}"/>
          </ac:spMkLst>
        </pc:spChg>
      </pc:sldChg>
    </pc:docChg>
  </pc:docChgLst>
  <pc:docChgLst>
    <pc:chgData name="Rikke Handlos Olesen" userId="S::rikole@onerm.dk::a63c69fa-69c8-4cf9-b077-6c1b6744b117" providerId="AD" clId="Web-{71995791-A094-5AB1-8072-001212BDED8F}"/>
    <pc:docChg chg="modSld sldOrd">
      <pc:chgData name="Rikke Handlos Olesen" userId="S::rikole@onerm.dk::a63c69fa-69c8-4cf9-b077-6c1b6744b117" providerId="AD" clId="Web-{71995791-A094-5AB1-8072-001212BDED8F}" dt="2026-04-01T11:43:24.077" v="117" actId="20577"/>
      <pc:docMkLst>
        <pc:docMk/>
      </pc:docMkLst>
      <pc:sldChg chg="addSp modSp">
        <pc:chgData name="Rikke Handlos Olesen" userId="S::rikole@onerm.dk::a63c69fa-69c8-4cf9-b077-6c1b6744b117" providerId="AD" clId="Web-{71995791-A094-5AB1-8072-001212BDED8F}" dt="2026-04-01T11:38:48.784" v="83"/>
        <pc:sldMkLst>
          <pc:docMk/>
          <pc:sldMk cId="3839375564" sldId="272"/>
        </pc:sldMkLst>
        <pc:spChg chg="add mod">
          <ac:chgData name="Rikke Handlos Olesen" userId="S::rikole@onerm.dk::a63c69fa-69c8-4cf9-b077-6c1b6744b117" providerId="AD" clId="Web-{71995791-A094-5AB1-8072-001212BDED8F}" dt="2026-04-01T11:37:09.464" v="82"/>
          <ac:spMkLst>
            <pc:docMk/>
            <pc:sldMk cId="3839375564" sldId="272"/>
            <ac:spMk id="4" creationId="{7BF1D110-29B5-6E6D-AB65-2F940C11D2D6}"/>
          </ac:spMkLst>
        </pc:spChg>
        <pc:spChg chg="add mod">
          <ac:chgData name="Rikke Handlos Olesen" userId="S::rikole@onerm.dk::a63c69fa-69c8-4cf9-b077-6c1b6744b117" providerId="AD" clId="Web-{71995791-A094-5AB1-8072-001212BDED8F}" dt="2026-04-01T11:37:03.417" v="81"/>
          <ac:spMkLst>
            <pc:docMk/>
            <pc:sldMk cId="3839375564" sldId="272"/>
            <ac:spMk id="5" creationId="{5B930706-83A5-AF72-BC7B-E5D397B606E3}"/>
          </ac:spMkLst>
        </pc:spChg>
        <pc:spChg chg="mod">
          <ac:chgData name="Rikke Handlos Olesen" userId="S::rikole@onerm.dk::a63c69fa-69c8-4cf9-b077-6c1b6744b117" providerId="AD" clId="Web-{71995791-A094-5AB1-8072-001212BDED8F}" dt="2026-04-01T11:38:48.784" v="83"/>
          <ac:spMkLst>
            <pc:docMk/>
            <pc:sldMk cId="3839375564" sldId="272"/>
            <ac:spMk id="17" creationId="{E2B9AEA5-52CB-49A6-AF8A-33502F291B91}"/>
          </ac:spMkLst>
        </pc:spChg>
      </pc:sldChg>
      <pc:sldChg chg="addSp delSp modSp">
        <pc:chgData name="Rikke Handlos Olesen" userId="S::rikole@onerm.dk::a63c69fa-69c8-4cf9-b077-6c1b6744b117" providerId="AD" clId="Web-{71995791-A094-5AB1-8072-001212BDED8F}" dt="2026-04-01T11:35:09.300" v="77"/>
        <pc:sldMkLst>
          <pc:docMk/>
          <pc:sldMk cId="2364563240" sldId="294"/>
        </pc:sldMkLst>
        <pc:spChg chg="mo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2" creationId="{9B4FD35C-DEF5-D523-CB2B-FE4741265566}"/>
          </ac:spMkLst>
        </pc:spChg>
        <pc:spChg chg="mo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4" creationId="{175C98BB-F7C9-5703-AFEF-68678D24C622}"/>
          </ac:spMkLst>
        </pc:spChg>
        <pc:spChg chg="mo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9" creationId="{700A8460-9B8D-BFA4-1537-3BAB49ABBD23}"/>
          </ac:spMkLst>
        </pc:spChg>
        <pc:spChg chg="add mod">
          <ac:chgData name="Rikke Handlos Olesen" userId="S::rikole@onerm.dk::a63c69fa-69c8-4cf9-b077-6c1b6744b117" providerId="AD" clId="Web-{71995791-A094-5AB1-8072-001212BDED8F}" dt="2026-04-01T11:35:09.300" v="77"/>
          <ac:spMkLst>
            <pc:docMk/>
            <pc:sldMk cId="2364563240" sldId="294"/>
            <ac:spMk id="19" creationId="{B20DCC33-C534-4180-8292-D19456B16E6F}"/>
          </ac:spMkLst>
        </pc:spChg>
        <pc:spChg chg="ad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23" creationId="{BF5E72DF-9955-4941-834D-CB1B6CCFA804}"/>
          </ac:spMkLst>
        </pc:spChg>
        <pc:spChg chg="ad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25" creationId="{F70A8A32-DF7F-4952-A37C-A0062D07FA87}"/>
          </ac:spMkLst>
        </pc:spChg>
        <pc:spChg chg="ad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27" creationId="{F0283008-E579-4CA0-A888-C2774A5F9739}"/>
          </ac:spMkLst>
        </pc:spChg>
        <pc:spChg chg="add">
          <ac:chgData name="Rikke Handlos Olesen" userId="S::rikole@onerm.dk::a63c69fa-69c8-4cf9-b077-6c1b6744b117" providerId="AD" clId="Web-{71995791-A094-5AB1-8072-001212BDED8F}" dt="2026-04-01T11:20:09.914" v="25"/>
          <ac:spMkLst>
            <pc:docMk/>
            <pc:sldMk cId="2364563240" sldId="294"/>
            <ac:spMk id="29" creationId="{A7497816-5FF0-465C-BDE2-C4A4DE747F83}"/>
          </ac:spMkLst>
        </pc:spChg>
        <pc:picChg chg="add mod">
          <ac:chgData name="Rikke Handlos Olesen" userId="S::rikole@onerm.dk::a63c69fa-69c8-4cf9-b077-6c1b6744b117" providerId="AD" clId="Web-{71995791-A094-5AB1-8072-001212BDED8F}" dt="2026-04-01T11:20:02.132" v="24" actId="1076"/>
          <ac:picMkLst>
            <pc:docMk/>
            <pc:sldMk cId="2364563240" sldId="294"/>
            <ac:picMk id="5" creationId="{BAF6F864-67AD-DEA7-134F-2C1636A4D851}"/>
          </ac:picMkLst>
        </pc:picChg>
        <pc:picChg chg="add mod ord">
          <ac:chgData name="Rikke Handlos Olesen" userId="S::rikole@onerm.dk::a63c69fa-69c8-4cf9-b077-6c1b6744b117" providerId="AD" clId="Web-{71995791-A094-5AB1-8072-001212BDED8F}" dt="2026-04-01T11:20:09.914" v="25"/>
          <ac:picMkLst>
            <pc:docMk/>
            <pc:sldMk cId="2364563240" sldId="294"/>
            <ac:picMk id="10" creationId="{59EC67BF-0E23-7715-9528-E352B258C7EC}"/>
          </ac:picMkLst>
        </pc:picChg>
      </pc:sldChg>
      <pc:sldChg chg="ord">
        <pc:chgData name="Rikke Handlos Olesen" userId="S::rikole@onerm.dk::a63c69fa-69c8-4cf9-b077-6c1b6744b117" providerId="AD" clId="Web-{71995791-A094-5AB1-8072-001212BDED8F}" dt="2026-04-01T11:23:12.300" v="29"/>
        <pc:sldMkLst>
          <pc:docMk/>
          <pc:sldMk cId="4077490271" sldId="487"/>
        </pc:sldMkLst>
      </pc:sldChg>
      <pc:sldChg chg="modSp">
        <pc:chgData name="Rikke Handlos Olesen" userId="S::rikole@onerm.dk::a63c69fa-69c8-4cf9-b077-6c1b6744b117" providerId="AD" clId="Web-{71995791-A094-5AB1-8072-001212BDED8F}" dt="2026-04-01T11:43:24.077" v="117" actId="20577"/>
        <pc:sldMkLst>
          <pc:docMk/>
          <pc:sldMk cId="1409341295" sldId="490"/>
        </pc:sldMkLst>
        <pc:spChg chg="mod">
          <ac:chgData name="Rikke Handlos Olesen" userId="S::rikole@onerm.dk::a63c69fa-69c8-4cf9-b077-6c1b6744b117" providerId="AD" clId="Web-{71995791-A094-5AB1-8072-001212BDED8F}" dt="2026-04-01T11:43:24.077" v="117" actId="20577"/>
          <ac:spMkLst>
            <pc:docMk/>
            <pc:sldMk cId="1409341295" sldId="490"/>
            <ac:spMk id="28" creationId="{8C580287-9FB2-D9C4-5C63-1040471C6748}"/>
          </ac:spMkLst>
        </pc:spChg>
      </pc:sldChg>
      <pc:sldChg chg="modSp">
        <pc:chgData name="Rikke Handlos Olesen" userId="S::rikole@onerm.dk::a63c69fa-69c8-4cf9-b077-6c1b6744b117" providerId="AD" clId="Web-{71995791-A094-5AB1-8072-001212BDED8F}" dt="2026-04-01T11:03:17.771" v="2"/>
        <pc:sldMkLst>
          <pc:docMk/>
          <pc:sldMk cId="4131620197" sldId="498"/>
        </pc:sldMkLst>
        <pc:spChg chg="mod">
          <ac:chgData name="Rikke Handlos Olesen" userId="S::rikole@onerm.dk::a63c69fa-69c8-4cf9-b077-6c1b6744b117" providerId="AD" clId="Web-{71995791-A094-5AB1-8072-001212BDED8F}" dt="2026-04-01T11:03:17.771" v="2"/>
          <ac:spMkLst>
            <pc:docMk/>
            <pc:sldMk cId="4131620197" sldId="498"/>
            <ac:spMk id="35" creationId="{4E058424-DB47-4DAF-9535-3AA665F4977E}"/>
          </ac:spMkLst>
        </pc:spChg>
      </pc:sldChg>
      <pc:sldChg chg="addSp delSp modSp">
        <pc:chgData name="Rikke Handlos Olesen" userId="S::rikole@onerm.dk::a63c69fa-69c8-4cf9-b077-6c1b6744b117" providerId="AD" clId="Web-{71995791-A094-5AB1-8072-001212BDED8F}" dt="2026-04-01T11:42:44.279" v="114" actId="20577"/>
        <pc:sldMkLst>
          <pc:docMk/>
          <pc:sldMk cId="2996635448" sldId="500"/>
        </pc:sldMkLst>
        <pc:spChg chg="mod">
          <ac:chgData name="Rikke Handlos Olesen" userId="S::rikole@onerm.dk::a63c69fa-69c8-4cf9-b077-6c1b6744b117" providerId="AD" clId="Web-{71995791-A094-5AB1-8072-001212BDED8F}" dt="2026-04-01T11:42:44.279" v="114" actId="20577"/>
          <ac:spMkLst>
            <pc:docMk/>
            <pc:sldMk cId="2996635448" sldId="500"/>
            <ac:spMk id="15" creationId="{F2ED16E0-1ECB-4766-BD58-213CFD43001E}"/>
          </ac:spMkLst>
        </pc:spChg>
        <pc:picChg chg="add mod">
          <ac:chgData name="Rikke Handlos Olesen" userId="S::rikole@onerm.dk::a63c69fa-69c8-4cf9-b077-6c1b6744b117" providerId="AD" clId="Web-{71995791-A094-5AB1-8072-001212BDED8F}" dt="2026-04-01T11:09:24.086" v="14" actId="1076"/>
          <ac:picMkLst>
            <pc:docMk/>
            <pc:sldMk cId="2996635448" sldId="500"/>
            <ac:picMk id="5" creationId="{DE446469-8A06-4691-8BE3-9F7955970A16}"/>
          </ac:picMkLst>
        </pc:picChg>
      </pc:sldChg>
      <pc:sldChg chg="addSp delSp modSp">
        <pc:chgData name="Rikke Handlos Olesen" userId="S::rikole@onerm.dk::a63c69fa-69c8-4cf9-b077-6c1b6744b117" providerId="AD" clId="Web-{71995791-A094-5AB1-8072-001212BDED8F}" dt="2026-04-01T11:38:56.628" v="84"/>
        <pc:sldMkLst>
          <pc:docMk/>
          <pc:sldMk cId="413196732" sldId="501"/>
        </pc:sldMkLst>
        <pc:spChg chg="mod ord">
          <ac:chgData name="Rikke Handlos Olesen" userId="S::rikole@onerm.dk::a63c69fa-69c8-4cf9-b077-6c1b6744b117" providerId="AD" clId="Web-{71995791-A094-5AB1-8072-001212BDED8F}" dt="2026-04-01T11:29:11.514" v="43" actId="20577"/>
          <ac:spMkLst>
            <pc:docMk/>
            <pc:sldMk cId="413196732" sldId="501"/>
            <ac:spMk id="2" creationId="{B3615EA7-6D39-DAC9-8D75-1D851CFE05BC}"/>
          </ac:spMkLst>
        </pc:spChg>
        <pc:spChg chg="mod">
          <ac:chgData name="Rikke Handlos Olesen" userId="S::rikole@onerm.dk::a63c69fa-69c8-4cf9-b077-6c1b6744b117" providerId="AD" clId="Web-{71995791-A094-5AB1-8072-001212BDED8F}" dt="2026-04-01T11:29:01.998" v="41"/>
          <ac:spMkLst>
            <pc:docMk/>
            <pc:sldMk cId="413196732" sldId="501"/>
            <ac:spMk id="4" creationId="{0091963A-E8AA-8C13-46C1-BA36D5F8BDFE}"/>
          </ac:spMkLst>
        </pc:spChg>
        <pc:spChg chg="mod">
          <ac:chgData name="Rikke Handlos Olesen" userId="S::rikole@onerm.dk::a63c69fa-69c8-4cf9-b077-6c1b6744b117" providerId="AD" clId="Web-{71995791-A094-5AB1-8072-001212BDED8F}" dt="2026-04-01T11:31:25.125" v="73" actId="20577"/>
          <ac:spMkLst>
            <pc:docMk/>
            <pc:sldMk cId="413196732" sldId="501"/>
            <ac:spMk id="18" creationId="{7B0073A6-4EEE-6FB3-F8FA-66E69E6F298A}"/>
          </ac:spMkLst>
        </pc:spChg>
        <pc:spChg chg="add mod">
          <ac:chgData name="Rikke Handlos Olesen" userId="S::rikole@onerm.dk::a63c69fa-69c8-4cf9-b077-6c1b6744b117" providerId="AD" clId="Web-{71995791-A094-5AB1-8072-001212BDED8F}" dt="2026-04-01T11:38:56.628" v="84"/>
          <ac:spMkLst>
            <pc:docMk/>
            <pc:sldMk cId="413196732" sldId="501"/>
            <ac:spMk id="57" creationId="{BB485404-CF99-49B6-BF1E-EE3965D6205F}"/>
          </ac:spMkLst>
        </pc:spChg>
        <pc:spChg chg="add mod">
          <ac:chgData name="Rikke Handlos Olesen" userId="S::rikole@onerm.dk::a63c69fa-69c8-4cf9-b077-6c1b6744b117" providerId="AD" clId="Web-{71995791-A094-5AB1-8072-001212BDED8F}" dt="2026-04-01T11:30:24.015" v="54"/>
          <ac:spMkLst>
            <pc:docMk/>
            <pc:sldMk cId="413196732" sldId="501"/>
            <ac:spMk id="58" creationId="{785375D6-DBEE-4424-AA4E-527D2CB554A0}"/>
          </ac:spMkLst>
        </pc:spChg>
        <pc:picChg chg="mod ord">
          <ac:chgData name="Rikke Handlos Olesen" userId="S::rikole@onerm.dk::a63c69fa-69c8-4cf9-b077-6c1b6744b117" providerId="AD" clId="Web-{71995791-A094-5AB1-8072-001212BDED8F}" dt="2026-04-01T11:29:02.014" v="42"/>
          <ac:picMkLst>
            <pc:docMk/>
            <pc:sldMk cId="413196732" sldId="501"/>
            <ac:picMk id="5" creationId="{EB6F77B1-2F9B-DE8C-2993-F74749DBADA8}"/>
          </ac:picMkLst>
        </pc:picChg>
        <pc:picChg chg="mod ord">
          <ac:chgData name="Rikke Handlos Olesen" userId="S::rikole@onerm.dk::a63c69fa-69c8-4cf9-b077-6c1b6744b117" providerId="AD" clId="Web-{71995791-A094-5AB1-8072-001212BDED8F}" dt="2026-04-01T11:30:40.609" v="56" actId="1076"/>
          <ac:picMkLst>
            <pc:docMk/>
            <pc:sldMk cId="413196732" sldId="501"/>
            <ac:picMk id="10" creationId="{FC958611-0D29-60A0-710A-B8DE5DA0589F}"/>
          </ac:picMkLst>
        </pc:picChg>
        <pc:cxnChg chg="add">
          <ac:chgData name="Rikke Handlos Olesen" userId="S::rikole@onerm.dk::a63c69fa-69c8-4cf9-b077-6c1b6744b117" providerId="AD" clId="Web-{71995791-A094-5AB1-8072-001212BDED8F}" dt="2026-04-01T11:29:02.014" v="42"/>
          <ac:cxnSpMkLst>
            <pc:docMk/>
            <pc:sldMk cId="413196732" sldId="501"/>
            <ac:cxnSpMk id="59" creationId="{D9B1A646-0C2A-4F77-9D84-5F2218E7E186}"/>
          </ac:cxnSpMkLst>
        </pc:cxnChg>
      </pc:sldChg>
      <pc:sldChg chg="modSp">
        <pc:chgData name="Rikke Handlos Olesen" userId="S::rikole@onerm.dk::a63c69fa-69c8-4cf9-b077-6c1b6744b117" providerId="AD" clId="Web-{71995791-A094-5AB1-8072-001212BDED8F}" dt="2026-04-01T11:39:46.943" v="86"/>
        <pc:sldMkLst>
          <pc:docMk/>
          <pc:sldMk cId="4101130735" sldId="502"/>
        </pc:sldMkLst>
        <pc:spChg chg="mod">
          <ac:chgData name="Rikke Handlos Olesen" userId="S::rikole@onerm.dk::a63c69fa-69c8-4cf9-b077-6c1b6744b117" providerId="AD" clId="Web-{71995791-A094-5AB1-8072-001212BDED8F}" dt="2026-04-01T11:39:46.943" v="86"/>
          <ac:spMkLst>
            <pc:docMk/>
            <pc:sldMk cId="4101130735" sldId="502"/>
            <ac:spMk id="11" creationId="{4038CB10-1F5C-4D54-9DF7-12586DE5B007}"/>
          </ac:spMkLst>
        </pc:spChg>
        <pc:spChg chg="mod">
          <ac:chgData name="Rikke Handlos Olesen" userId="S::rikole@onerm.dk::a63c69fa-69c8-4cf9-b077-6c1b6744b117" providerId="AD" clId="Web-{71995791-A094-5AB1-8072-001212BDED8F}" dt="2026-04-01T11:39:42.834" v="85"/>
          <ac:spMkLst>
            <pc:docMk/>
            <pc:sldMk cId="4101130735" sldId="502"/>
            <ac:spMk id="13" creationId="{73ED6512-6858-4552-B699-9A97FE9A4EA2}"/>
          </ac:spMkLst>
        </pc:spChg>
      </pc:sldChg>
    </pc:docChg>
  </pc:docChgLst>
  <pc:docChgLst>
    <pc:chgData name="Rikke Handlos Olesen" userId="S::rikole@onerm.dk::a63c69fa-69c8-4cf9-b077-6c1b6744b117" providerId="AD" clId="Web-{1137618F-4116-E7AA-5231-F3CC5DB0A52E}"/>
    <pc:docChg chg="modSld">
      <pc:chgData name="Rikke Handlos Olesen" userId="S::rikole@onerm.dk::a63c69fa-69c8-4cf9-b077-6c1b6744b117" providerId="AD" clId="Web-{1137618F-4116-E7AA-5231-F3CC5DB0A52E}" dt="2026-04-07T07:52:22.563" v="98"/>
      <pc:docMkLst>
        <pc:docMk/>
      </pc:docMkLst>
      <pc:sldChg chg="modSp">
        <pc:chgData name="Rikke Handlos Olesen" userId="S::rikole@onerm.dk::a63c69fa-69c8-4cf9-b077-6c1b6744b117" providerId="AD" clId="Web-{1137618F-4116-E7AA-5231-F3CC5DB0A52E}" dt="2026-04-07T07:46:47.197" v="6" actId="20577"/>
        <pc:sldMkLst>
          <pc:docMk/>
          <pc:sldMk cId="213060088" sldId="283"/>
        </pc:sldMkLst>
        <pc:graphicFrameChg chg="modGraphic">
          <ac:chgData name="Rikke Handlos Olesen" userId="S::rikole@onerm.dk::a63c69fa-69c8-4cf9-b077-6c1b6744b117" providerId="AD" clId="Web-{1137618F-4116-E7AA-5231-F3CC5DB0A52E}" dt="2026-04-07T07:46:47.197" v="6" actId="20577"/>
          <ac:graphicFrameMkLst>
            <pc:docMk/>
            <pc:sldMk cId="213060088" sldId="283"/>
            <ac:graphicFrameMk id="14" creationId="{EC91641E-FAAD-A568-DB4B-360130932CD0}"/>
          </ac:graphicFrameMkLst>
        </pc:graphicFrameChg>
      </pc:sldChg>
      <pc:sldChg chg="addSp modSp">
        <pc:chgData name="Rikke Handlos Olesen" userId="S::rikole@onerm.dk::a63c69fa-69c8-4cf9-b077-6c1b6744b117" providerId="AD" clId="Web-{1137618F-4116-E7AA-5231-F3CC5DB0A52E}" dt="2026-04-07T07:36:31.402" v="5" actId="1076"/>
        <pc:sldMkLst>
          <pc:docMk/>
          <pc:sldMk cId="4120191771" sldId="288"/>
        </pc:sldMkLst>
        <pc:picChg chg="add mod">
          <ac:chgData name="Rikke Handlos Olesen" userId="S::rikole@onerm.dk::a63c69fa-69c8-4cf9-b077-6c1b6744b117" providerId="AD" clId="Web-{1137618F-4116-E7AA-5231-F3CC5DB0A52E}" dt="2026-04-07T07:36:31.402" v="5" actId="1076"/>
          <ac:picMkLst>
            <pc:docMk/>
            <pc:sldMk cId="4120191771" sldId="288"/>
            <ac:picMk id="2" creationId="{5409E851-3C44-1F61-1048-5AB7C928227A}"/>
          </ac:picMkLst>
        </pc:picChg>
        <pc:picChg chg="mod">
          <ac:chgData name="Rikke Handlos Olesen" userId="S::rikole@onerm.dk::a63c69fa-69c8-4cf9-b077-6c1b6744b117" providerId="AD" clId="Web-{1137618F-4116-E7AA-5231-F3CC5DB0A52E}" dt="2026-04-07T07:36:20.807" v="2" actId="1076"/>
          <ac:picMkLst>
            <pc:docMk/>
            <pc:sldMk cId="4120191771" sldId="288"/>
            <ac:picMk id="5" creationId="{422811CD-89CE-FF40-BC02-9A5E05CC5BF0}"/>
          </ac:picMkLst>
        </pc:picChg>
      </pc:sldChg>
      <pc:sldChg chg="modSp">
        <pc:chgData name="Rikke Handlos Olesen" userId="S::rikole@onerm.dk::a63c69fa-69c8-4cf9-b077-6c1b6744b117" providerId="AD" clId="Web-{1137618F-4116-E7AA-5231-F3CC5DB0A52E}" dt="2026-04-07T07:52:22.563" v="98"/>
        <pc:sldMkLst>
          <pc:docMk/>
          <pc:sldMk cId="1413024435" sldId="371"/>
        </pc:sldMkLst>
        <pc:graphicFrameChg chg="mod modGraphic">
          <ac:chgData name="Rikke Handlos Olesen" userId="S::rikole@onerm.dk::a63c69fa-69c8-4cf9-b077-6c1b6744b117" providerId="AD" clId="Web-{1137618F-4116-E7AA-5231-F3CC5DB0A52E}" dt="2026-04-07T07:52:22.563" v="98"/>
          <ac:graphicFrameMkLst>
            <pc:docMk/>
            <pc:sldMk cId="1413024435" sldId="371"/>
            <ac:graphicFrameMk id="7" creationId="{FF115E3E-60FD-99C6-3B51-EA7C85326AFC}"/>
          </ac:graphicFrameMkLst>
        </pc:graphicFrameChg>
      </pc:sldChg>
    </pc:docChg>
  </pc:docChgLst>
  <pc:docChgLst>
    <pc:chgData name="Rikke Handlos Olesen" userId="S::rikole@onerm.dk::a63c69fa-69c8-4cf9-b077-6c1b6744b117" providerId="AD" clId="Web-{56D1C4C6-9D4C-8B84-70F9-F05CF99A9F17}"/>
    <pc:docChg chg="modSld sldOrd modSection">
      <pc:chgData name="Rikke Handlos Olesen" userId="S::rikole@onerm.dk::a63c69fa-69c8-4cf9-b077-6c1b6744b117" providerId="AD" clId="Web-{56D1C4C6-9D4C-8B84-70F9-F05CF99A9F17}" dt="2026-03-23T10:59:38.474" v="105" actId="20577"/>
      <pc:docMkLst>
        <pc:docMk/>
      </pc:docMkLst>
      <pc:sldChg chg="modSp ord">
        <pc:chgData name="Rikke Handlos Olesen" userId="S::rikole@onerm.dk::a63c69fa-69c8-4cf9-b077-6c1b6744b117" providerId="AD" clId="Web-{56D1C4C6-9D4C-8B84-70F9-F05CF99A9F17}" dt="2026-03-23T10:59:38.474" v="105" actId="20577"/>
        <pc:sldMkLst>
          <pc:docMk/>
          <pc:sldMk cId="213060088" sldId="283"/>
        </pc:sldMkLst>
        <pc:spChg chg="mod">
          <ac:chgData name="Rikke Handlos Olesen" userId="S::rikole@onerm.dk::a63c69fa-69c8-4cf9-b077-6c1b6744b117" providerId="AD" clId="Web-{56D1C4C6-9D4C-8B84-70F9-F05CF99A9F17}" dt="2026-03-23T09:55:57.522" v="69" actId="20577"/>
          <ac:spMkLst>
            <pc:docMk/>
            <pc:sldMk cId="213060088" sldId="283"/>
            <ac:spMk id="2" creationId="{1FAA6F4E-E6F5-6015-F36C-12D4D25FD3BA}"/>
          </ac:spMkLst>
        </pc:spChg>
        <pc:spChg chg="mod">
          <ac:chgData name="Rikke Handlos Olesen" userId="S::rikole@onerm.dk::a63c69fa-69c8-4cf9-b077-6c1b6744b117" providerId="AD" clId="Web-{56D1C4C6-9D4C-8B84-70F9-F05CF99A9F17}" dt="2026-03-23T07:39:35.887" v="0" actId="20577"/>
          <ac:spMkLst>
            <pc:docMk/>
            <pc:sldMk cId="213060088" sldId="283"/>
            <ac:spMk id="4" creationId="{9F642BEE-D35C-3101-F735-C7E2D47FE648}"/>
          </ac:spMkLst>
        </pc:spChg>
        <pc:graphicFrameChg chg="modGraphic">
          <ac:chgData name="Rikke Handlos Olesen" userId="S::rikole@onerm.dk::a63c69fa-69c8-4cf9-b077-6c1b6744b117" providerId="AD" clId="Web-{56D1C4C6-9D4C-8B84-70F9-F05CF99A9F17}" dt="2026-03-23T10:59:38.474" v="105" actId="20577"/>
          <ac:graphicFrameMkLst>
            <pc:docMk/>
            <pc:sldMk cId="213060088" sldId="283"/>
            <ac:graphicFrameMk id="14" creationId="{EC91641E-FAAD-A568-DB4B-360130932CD0}"/>
          </ac:graphicFrameMkLst>
        </pc:graphicFrameChg>
      </pc:sldChg>
      <pc:sldChg chg="addSp modSp ord">
        <pc:chgData name="Rikke Handlos Olesen" userId="S::rikole@onerm.dk::a63c69fa-69c8-4cf9-b077-6c1b6744b117" providerId="AD" clId="Web-{56D1C4C6-9D4C-8B84-70F9-F05CF99A9F17}" dt="2026-03-23T10:40:23.122" v="82" actId="1076"/>
        <pc:sldMkLst>
          <pc:docMk/>
          <pc:sldMk cId="2364563240" sldId="294"/>
        </pc:sldMkLst>
        <pc:spChg chg="mod">
          <ac:chgData name="Rikke Handlos Olesen" userId="S::rikole@onerm.dk::a63c69fa-69c8-4cf9-b077-6c1b6744b117" providerId="AD" clId="Web-{56D1C4C6-9D4C-8B84-70F9-F05CF99A9F17}" dt="2026-03-23T07:47:06.281" v="11" actId="20577"/>
          <ac:spMkLst>
            <pc:docMk/>
            <pc:sldMk cId="2364563240" sldId="294"/>
            <ac:spMk id="2" creationId="{9B4FD35C-DEF5-D523-CB2B-FE4741265566}"/>
          </ac:spMkLst>
        </pc:spChg>
        <pc:spChg chg="mod">
          <ac:chgData name="Rikke Handlos Olesen" userId="S::rikole@onerm.dk::a63c69fa-69c8-4cf9-b077-6c1b6744b117" providerId="AD" clId="Web-{56D1C4C6-9D4C-8B84-70F9-F05CF99A9F17}" dt="2026-03-23T10:39:16.091" v="76" actId="20577"/>
          <ac:spMkLst>
            <pc:docMk/>
            <pc:sldMk cId="2364563240" sldId="294"/>
            <ac:spMk id="4" creationId="{175C98BB-F7C9-5703-AFEF-68678D24C622}"/>
          </ac:spMkLst>
        </pc:spChg>
      </pc:sldChg>
      <pc:sldChg chg="ord">
        <pc:chgData name="Rikke Handlos Olesen" userId="S::rikole@onerm.dk::a63c69fa-69c8-4cf9-b077-6c1b6744b117" providerId="AD" clId="Web-{56D1C4C6-9D4C-8B84-70F9-F05CF99A9F17}" dt="2026-03-23T10:37:29.076" v="70"/>
        <pc:sldMkLst>
          <pc:docMk/>
          <pc:sldMk cId="996785251" sldId="422"/>
        </pc:sldMkLst>
      </pc:sldChg>
    </pc:docChg>
  </pc:docChgLst>
  <pc:docChgLst>
    <pc:chgData name="Rikke Handlos Olesen" userId="S::rikole@onerm.dk::a63c69fa-69c8-4cf9-b077-6c1b6744b117" providerId="AD" clId="Web-{6FD32E6E-ABCD-E014-B51C-F118327A7E2F}"/>
    <pc:docChg chg="addSld sldOrd modSection">
      <pc:chgData name="Rikke Handlos Olesen" userId="S::rikole@onerm.dk::a63c69fa-69c8-4cf9-b077-6c1b6744b117" providerId="AD" clId="Web-{6FD32E6E-ABCD-E014-B51C-F118327A7E2F}" dt="2026-04-20T09:39:40.226" v="1"/>
      <pc:docMkLst>
        <pc:docMk/>
      </pc:docMkLst>
      <pc:sldChg chg="new ord">
        <pc:chgData name="Rikke Handlos Olesen" userId="S::rikole@onerm.dk::a63c69fa-69c8-4cf9-b077-6c1b6744b117" providerId="AD" clId="Web-{6FD32E6E-ABCD-E014-B51C-F118327A7E2F}" dt="2026-04-20T09:39:40.226" v="1"/>
        <pc:sldMkLst>
          <pc:docMk/>
          <pc:sldMk cId="2561020992" sldId="504"/>
        </pc:sldMkLst>
      </pc:sldChg>
    </pc:docChg>
  </pc:docChgLst>
  <pc:docChgLst>
    <pc:chgData name="Rikke Handlos Olesen" userId="S::rikole@onerm.dk::a63c69fa-69c8-4cf9-b077-6c1b6744b117" providerId="AD" clId="Web-{8F39ADEB-0137-B673-4E38-085DE657FDB0}"/>
    <pc:docChg chg="modSld">
      <pc:chgData name="Rikke Handlos Olesen" userId="S::rikole@onerm.dk::a63c69fa-69c8-4cf9-b077-6c1b6744b117" providerId="AD" clId="Web-{8F39ADEB-0137-B673-4E38-085DE657FDB0}" dt="2026-04-10T08:58:43.482" v="0" actId="20577"/>
      <pc:docMkLst>
        <pc:docMk/>
      </pc:docMkLst>
      <pc:sldChg chg="modSp">
        <pc:chgData name="Rikke Handlos Olesen" userId="S::rikole@onerm.dk::a63c69fa-69c8-4cf9-b077-6c1b6744b117" providerId="AD" clId="Web-{8F39ADEB-0137-B673-4E38-085DE657FDB0}" dt="2026-04-10T08:58:43.482" v="0" actId="20577"/>
        <pc:sldMkLst>
          <pc:docMk/>
          <pc:sldMk cId="996785251" sldId="422"/>
        </pc:sldMkLst>
        <pc:spChg chg="mod">
          <ac:chgData name="Rikke Handlos Olesen" userId="S::rikole@onerm.dk::a63c69fa-69c8-4cf9-b077-6c1b6744b117" providerId="AD" clId="Web-{8F39ADEB-0137-B673-4E38-085DE657FDB0}" dt="2026-04-10T08:58:43.482" v="0" actId="20577"/>
          <ac:spMkLst>
            <pc:docMk/>
            <pc:sldMk cId="996785251" sldId="422"/>
            <ac:spMk id="4" creationId="{6DC0E098-8303-7FCC-BA01-9402A34D6CD2}"/>
          </ac:spMkLst>
        </pc:spChg>
      </pc:sldChg>
    </pc:docChg>
  </pc:docChgLst>
  <pc:docChgLst>
    <pc:chgData name="Rikke Handlos Olesen" userId="S::rikole@onerm.dk::a63c69fa-69c8-4cf9-b077-6c1b6744b117" providerId="AD" clId="Web-{7B947A9E-D954-DA03-FDBD-61C56F5957A8}"/>
    <pc:docChg chg="addSld delSld modSld sldOrd modSection">
      <pc:chgData name="Rikke Handlos Olesen" userId="S::rikole@onerm.dk::a63c69fa-69c8-4cf9-b077-6c1b6744b117" providerId="AD" clId="Web-{7B947A9E-D954-DA03-FDBD-61C56F5957A8}" dt="2026-03-25T12:29:28.351" v="73" actId="20577"/>
      <pc:docMkLst>
        <pc:docMk/>
      </pc:docMkLst>
      <pc:sldChg chg="addSp delSp modSp ord">
        <pc:chgData name="Rikke Handlos Olesen" userId="S::rikole@onerm.dk::a63c69fa-69c8-4cf9-b077-6c1b6744b117" providerId="AD" clId="Web-{7B947A9E-D954-DA03-FDBD-61C56F5957A8}" dt="2026-03-25T11:48:38.742" v="69" actId="20577"/>
        <pc:sldMkLst>
          <pc:docMk/>
          <pc:sldMk cId="1413024435" sldId="371"/>
        </pc:sldMkLst>
        <pc:spChg chg="mod">
          <ac:chgData name="Rikke Handlos Olesen" userId="S::rikole@onerm.dk::a63c69fa-69c8-4cf9-b077-6c1b6744b117" providerId="AD" clId="Web-{7B947A9E-D954-DA03-FDBD-61C56F5957A8}" dt="2026-03-25T11:48:38.742" v="69" actId="20577"/>
          <ac:spMkLst>
            <pc:docMk/>
            <pc:sldMk cId="1413024435" sldId="371"/>
            <ac:spMk id="2" creationId="{2E2554C0-BAF5-3EA6-759C-7D30BBBCBDA2}"/>
          </ac:spMkLst>
        </pc:spChg>
        <pc:picChg chg="add del">
          <ac:chgData name="Rikke Handlos Olesen" userId="S::rikole@onerm.dk::a63c69fa-69c8-4cf9-b077-6c1b6744b117" providerId="AD" clId="Web-{7B947A9E-D954-DA03-FDBD-61C56F5957A8}" dt="2026-03-25T11:45:32.131" v="30"/>
          <ac:picMkLst>
            <pc:docMk/>
            <pc:sldMk cId="1413024435" sldId="371"/>
            <ac:picMk id="5" creationId="{CFADACD7-093F-D39F-66BA-444E6D63C70F}"/>
          </ac:picMkLst>
        </pc:picChg>
      </pc:sldChg>
    </pc:docChg>
  </pc:docChgLst>
  <pc:docChgLst>
    <pc:chgData name="Rikke Handlos Olesen" userId="S::rikole@onerm.dk::a63c69fa-69c8-4cf9-b077-6c1b6744b117" providerId="AD" clId="Web-{1691B2DE-A50F-E155-AD08-19E55459CA14}"/>
    <pc:docChg chg="addSld modSld modMainMaster modSection">
      <pc:chgData name="Rikke Handlos Olesen" userId="S::rikole@onerm.dk::a63c69fa-69c8-4cf9-b077-6c1b6744b117" providerId="AD" clId="Web-{1691B2DE-A50F-E155-AD08-19E55459CA14}" dt="2026-04-10T12:55:18.685" v="86"/>
      <pc:docMkLst>
        <pc:docMk/>
      </pc:docMkLst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3839375564" sldId="272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3839375564" sldId="272"/>
            <ac:spMk id="6" creationId="{8D21C4B4-C537-B163-23C1-E0E1D487101F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3839375564" sldId="272"/>
            <ac:spMk id="8" creationId="{26A537FF-2CCC-80CF-023D-4AFD7BAF436F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08.357" v="85"/>
        <pc:sldMkLst>
          <pc:docMk/>
          <pc:sldMk cId="213060088" sldId="283"/>
        </pc:sld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213060088" sldId="283"/>
            <ac:spMk id="8" creationId="{833E76B0-5E4C-EF47-355C-01C64CFE7DE2}"/>
          </ac:spMkLst>
        </pc:spChg>
        <pc:spChg chg="add mod">
          <ac:chgData name="Rikke Handlos Olesen" userId="S::rikole@onerm.dk::a63c69fa-69c8-4cf9-b077-6c1b6744b117" providerId="AD" clId="Web-{1691B2DE-A50F-E155-AD08-19E55459CA14}" dt="2026-04-10T12:55:08.357" v="85"/>
          <ac:spMkLst>
            <pc:docMk/>
            <pc:sldMk cId="213060088" sldId="283"/>
            <ac:spMk id="63" creationId="{89614F9F-3E6B-1A93-A64C-481A0FFC8D99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4120191771" sldId="288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4120191771" sldId="288"/>
            <ac:spMk id="4" creationId="{9D1774D4-F90F-5459-2B9F-19F8D0F01316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4120191771" sldId="288"/>
            <ac:spMk id="11" creationId="{78E53FD6-4E2B-3B44-9EE3-7325C3974A83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2364563240" sldId="294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2364563240" sldId="294"/>
            <ac:spMk id="6" creationId="{50642E1F-710A-98C1-6367-F868CE3F4571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2364563240" sldId="294"/>
            <ac:spMk id="9" creationId="{700A8460-9B8D-BFA4-1537-3BAB49ABBD23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1413024435" sldId="371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1413024435" sldId="371"/>
            <ac:spMk id="3" creationId="{51C3598A-5DB1-129D-52D6-90D0C35D7FEA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1413024435" sldId="371"/>
            <ac:spMk id="9" creationId="{1BD10026-C070-A040-B60C-329F72233614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996785251" sldId="422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996785251" sldId="422"/>
            <ac:spMk id="5" creationId="{9F954A0D-01E1-3860-D81F-B679FC0B2928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996785251" sldId="422"/>
            <ac:spMk id="11" creationId="{50FFDB90-2F54-8ABF-4EAB-8252A7BD822B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365420984" sldId="475"/>
        </pc:sld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365420984" sldId="475"/>
            <ac:spMk id="2" creationId="{4BF6CA42-6D58-0746-D0B5-83456156CB35}"/>
          </ac:spMkLst>
        </pc:spChg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365420984" sldId="475"/>
            <ac:spMk id="10" creationId="{CD07786D-882A-9CC6-A26B-BEDA622DA56C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4077490271" sldId="487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4077490271" sldId="487"/>
            <ac:spMk id="3" creationId="{6739CA60-4583-DEE2-A092-F1312814DEAF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4077490271" sldId="487"/>
            <ac:spMk id="8" creationId="{E07C3E01-4BA9-9CA5-F98F-7F0D56CC8663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1780361235" sldId="489"/>
        </pc:sld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1780361235" sldId="489"/>
            <ac:spMk id="8" creationId="{5E816BCA-022F-C4F5-ACD1-AEB2FED55426}"/>
          </ac:spMkLst>
        </pc:spChg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1780361235" sldId="489"/>
            <ac:spMk id="16" creationId="{26F6517A-3A4E-3A8A-FA7C-769B8BB8FE2B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1409341295" sldId="490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1409341295" sldId="490"/>
            <ac:spMk id="3" creationId="{F7D07DB4-BE01-BDC4-BD4D-8370B61169CA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1409341295" sldId="490"/>
            <ac:spMk id="4" creationId="{3BD1E81B-52D0-CE68-F0C9-DFBB68E28319}"/>
          </ac:spMkLst>
        </pc:spChg>
      </pc:sldChg>
      <pc:sldChg chg="addSp del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1367642405" sldId="494"/>
        </pc:sldMkLst>
        <pc:spChg chg="add 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1367642405" sldId="494"/>
            <ac:spMk id="2" creationId="{98F2C273-117C-9DBE-2544-C06334164288}"/>
          </ac:spMkLst>
        </pc:spChg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1367642405" sldId="494"/>
            <ac:spMk id="3" creationId="{87CB83B2-E583-240B-6120-085501E5A07C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4131620197" sldId="498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4131620197" sldId="498"/>
            <ac:spMk id="3" creationId="{5A4F2302-0F9F-047E-2486-7A7FFD32985F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4131620197" sldId="498"/>
            <ac:spMk id="4" creationId="{2465824E-A0DE-FD9F-9ACE-FF5E4DD2407B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2996635448" sldId="500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2996635448" sldId="500"/>
            <ac:spMk id="3" creationId="{10744809-3CAE-D77E-62A5-BF6B579FD5BB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2996635448" sldId="500"/>
            <ac:spMk id="4" creationId="{00CCB0B9-0D5C-D293-3A4B-44685EF0770B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413196732" sldId="501"/>
        </pc:sldMkLst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413196732" sldId="501"/>
            <ac:spMk id="3" creationId="{9AC78B0B-71FE-3153-BDA1-604411A3CD25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413196732" sldId="501"/>
            <ac:spMk id="4" creationId="{0091963A-E8AA-8C13-46C1-BA36D5F8BDFE}"/>
          </ac:spMkLst>
        </pc:spChg>
      </pc:sldChg>
      <pc:sldChg chg="addSp modSp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4101130735" sldId="502"/>
        </pc:sld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4101130735" sldId="502"/>
            <ac:spMk id="4" creationId="{90F974DF-498B-4E06-B918-2069D0774229}"/>
          </ac:spMkLst>
        </pc:spChg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4101130735" sldId="502"/>
            <ac:spMk id="5" creationId="{8B670A9C-C02F-A3F6-92F2-BB0A66122AB3}"/>
          </ac:spMkLst>
        </pc:spChg>
      </pc:sldChg>
      <pc:sldChg chg="addSp modSp new">
        <pc:chgData name="Rikke Handlos Olesen" userId="S::rikole@onerm.dk::a63c69fa-69c8-4cf9-b077-6c1b6744b117" providerId="AD" clId="Web-{1691B2DE-A50F-E155-AD08-19E55459CA14}" dt="2026-04-10T12:55:18.685" v="86"/>
        <pc:sldMkLst>
          <pc:docMk/>
          <pc:sldMk cId="2629027738" sldId="503"/>
        </pc:sldMkLst>
        <pc:spChg chg="mod">
          <ac:chgData name="Rikke Handlos Olesen" userId="S::rikole@onerm.dk::a63c69fa-69c8-4cf9-b077-6c1b6744b117" providerId="AD" clId="Web-{1691B2DE-A50F-E155-AD08-19E55459CA14}" dt="2026-04-10T12:43:51.796" v="7" actId="20577"/>
          <ac:spMkLst>
            <pc:docMk/>
            <pc:sldMk cId="2629027738" sldId="503"/>
            <ac:spMk id="2" creationId="{46CA3A1E-3280-4DBF-2C5F-9BCD4D678F23}"/>
          </ac:spMkLst>
        </pc:spChg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k cId="2629027738" sldId="503"/>
            <ac:spMk id="4" creationId="{00D7DC83-682D-DC40-8081-6AFE4BF4B1FA}"/>
          </ac:spMkLst>
        </pc:spChg>
        <pc:spChg chg="add mod">
          <ac:chgData name="Rikke Handlos Olesen" userId="S::rikole@onerm.dk::a63c69fa-69c8-4cf9-b077-6c1b6744b117" providerId="AD" clId="Web-{1691B2DE-A50F-E155-AD08-19E55459CA14}" dt="2026-04-10T12:55:18.685" v="86"/>
          <ac:spMkLst>
            <pc:docMk/>
            <pc:sldMk cId="2629027738" sldId="503"/>
            <ac:spMk id="5" creationId="{C2C8C65C-3A8D-4FBF-E12B-B8072A4F7AA9}"/>
          </ac:spMkLst>
        </pc:spChg>
      </pc:sld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639997534" sldId="2147483786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639997534" sldId="2147483786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2898089592" sldId="214748378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2898089592" sldId="214748378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44834243" sldId="214748378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44834243" sldId="2147483788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3657485120" sldId="214748378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3657485120" sldId="2147483789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3151980141" sldId="214748379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3151980141" sldId="2147483790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1499665394" sldId="214748379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1499665394" sldId="2147483791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895146166" sldId="214748379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895146166" sldId="2147483792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2124716958" sldId="214748379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2124716958" sldId="2147483793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2859394188" sldId="214748379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2859394188" sldId="2147483794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2939743904" sldId="214748379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2939743904" sldId="2147483795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2065881395" sldId="214748379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2065881395" sldId="2147483796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39997534" sldId="2147483786"/>
            <pc:sldLayoutMk cId="2094517164" sldId="214748379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39997534" sldId="2147483786"/>
              <pc:sldLayoutMk cId="2094517164" sldId="2147483797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1647079124" sldId="2147483882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1647079124" sldId="2147483882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3274626855" sldId="214748388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3274626855" sldId="214748388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491296922" sldId="214748388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491296922" sldId="2147483884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2676611402" sldId="214748388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2676611402" sldId="214748388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2984215796" sldId="214748388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2984215796" sldId="2147483886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887505606" sldId="214748388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887505606" sldId="2147483887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487712692" sldId="214748388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487712692" sldId="2147483888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3308792364" sldId="214748388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3308792364" sldId="2147483889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89430999" sldId="214748389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89430999" sldId="2147483890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445756117" sldId="214748389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445756117" sldId="2147483891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329406441" sldId="214748389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329406441" sldId="2147483892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278519616" sldId="214748389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278519616" sldId="214748389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4059987857" sldId="214748403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4059987857" sldId="2147484032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2530035030" sldId="214748403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2530035030" sldId="2147484033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647079124" sldId="2147483882"/>
            <pc:sldLayoutMk cId="119951200" sldId="214748403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647079124" sldId="2147483882"/>
              <pc:sldLayoutMk cId="119951200" sldId="2147484034"/>
              <ac:spMk id="4" creationId="{CCB72AA7-47AC-AE54-5243-1006E5825E47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1918221319" sldId="2147483894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1918221319" sldId="2147483894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1173101149" sldId="214748389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1173101149" sldId="214748389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2604946861" sldId="214748389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2604946861" sldId="2147483896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3859394367" sldId="214748389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3859394367" sldId="214748389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2051867531" sldId="214748389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2051867531" sldId="2147483898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4055836094" sldId="214748389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4055836094" sldId="2147483899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4109790737" sldId="214748390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4109790737" sldId="2147483900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1496807296" sldId="214748390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1496807296" sldId="2147483901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210613624" sldId="214748390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210613624" sldId="2147483902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1203821267" sldId="214748390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1203821267" sldId="2147483903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1702966850" sldId="214748390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1702966850" sldId="2147483904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1416153650" sldId="214748390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1416153650" sldId="214748390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735659202" sldId="214748403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735659202" sldId="2147484030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1780010696" sldId="214748403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1780010696" sldId="2147484031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918221319" sldId="2147483894"/>
            <pc:sldLayoutMk cId="4179990155" sldId="214748404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918221319" sldId="2147483894"/>
              <pc:sldLayoutMk cId="4179990155" sldId="2147484045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3782950685" sldId="2147483906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3782950685" sldId="2147483906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3788000941" sldId="214748390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3788000941" sldId="214748390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1908855893" sldId="214748390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1908855893" sldId="2147483908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2640660327" sldId="214748390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2640660327" sldId="2147483909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3203744895" sldId="214748391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3203744895" sldId="2147483910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640092453" sldId="214748391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640092453" sldId="2147483911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3922111178" sldId="214748391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3922111178" sldId="2147483912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2840921531" sldId="214748391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2840921531" sldId="2147483913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2720047057" sldId="214748391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2720047057" sldId="2147483914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3368200512" sldId="214748391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3368200512" sldId="2147483915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3721715781" sldId="214748391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3721715781" sldId="2147483916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3991263406" sldId="214748391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3991263406" sldId="214748391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782950685" sldId="2147483906"/>
            <pc:sldLayoutMk cId="2719170564" sldId="214748404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782950685" sldId="2147483906"/>
              <pc:sldLayoutMk cId="2719170564" sldId="2147484044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4176083016" sldId="2147483918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4176083016" sldId="2147483918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1867756184" sldId="214748391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1867756184" sldId="2147483919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3563363457" sldId="214748392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3563363457" sldId="2147483920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1160277176" sldId="214748392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1160277176" sldId="2147483921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578334034" sldId="214748392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578334034" sldId="2147483922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93987959" sldId="214748392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93987959" sldId="2147483923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986857947" sldId="214748392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986857947" sldId="2147483924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397824608" sldId="214748392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397824608" sldId="2147483925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390576469" sldId="214748392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390576469" sldId="2147483926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3727037680" sldId="214748392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3727037680" sldId="2147483927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700541846" sldId="214748392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700541846" sldId="2147483928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690581152" sldId="214748392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690581152" sldId="2147483929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552241193" sldId="214748403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552241193" sldId="2147484035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3183961407" sldId="214748403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3183961407" sldId="2147484036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4176083016" sldId="2147483918"/>
            <pc:sldLayoutMk cId="2841089835" sldId="214748403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4176083016" sldId="2147483918"/>
              <pc:sldLayoutMk cId="2841089835" sldId="2147484037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3802317743" sldId="2147483930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3802317743" sldId="2147483930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2025657484" sldId="214748393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2025657484" sldId="2147483931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3278486439" sldId="214748393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3278486439" sldId="2147483932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2473623482" sldId="214748393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2473623482" sldId="214748393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2950836144" sldId="214748393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2950836144" sldId="2147483934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2910691079" sldId="214748393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2910691079" sldId="2147483935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3193559193" sldId="214748393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3193559193" sldId="2147483936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3298058733" sldId="214748393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3298058733" sldId="2147483937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1451062006" sldId="214748393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1451062006" sldId="2147483938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3595759761" sldId="214748393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3595759761" sldId="2147483939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244348437" sldId="214748394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244348437" sldId="2147483940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26300046" sldId="214748394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26300046" sldId="2147483941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4054971307" sldId="214748397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4054971307" sldId="2147483978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772604588" sldId="214748397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772604588" sldId="2147483979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1593638979" sldId="214748398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1593638979" sldId="2147483980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345383242" sldId="214748398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345383242" sldId="2147483981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1622052704" sldId="214748398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1622052704" sldId="2147483982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02317743" sldId="2147483930"/>
            <pc:sldLayoutMk cId="3855241712" sldId="214748398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02317743" sldId="2147483930"/>
              <pc:sldLayoutMk cId="3855241712" sldId="2147483983"/>
              <ac:spMk id="4" creationId="{CCB72AA7-47AC-AE54-5243-1006E5825E47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643470409" sldId="2147483942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643470409" sldId="2147483942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622259188" sldId="214748394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622259188" sldId="214748394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975321303" sldId="214748394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975321303" sldId="2147483944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985796005" sldId="214748394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985796005" sldId="214748394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459283866" sldId="214748394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459283866" sldId="2147483946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117448332" sldId="214748394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117448332" sldId="2147483947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373836598" sldId="214748394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373836598" sldId="2147483948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643277903" sldId="214748394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643277903" sldId="2147483949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824658972" sldId="214748395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824658972" sldId="2147483950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3124415783" sldId="214748395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3124415783" sldId="2147483951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661143585" sldId="214748395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661143585" sldId="2147483952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260449327" sldId="214748395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260449327" sldId="214748395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727551354" sldId="214748403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727551354" sldId="2147484038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2788475429" sldId="214748403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2788475429" sldId="2147484039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643470409" sldId="2147483942"/>
            <pc:sldLayoutMk cId="502745730" sldId="214748404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643470409" sldId="2147483942"/>
              <pc:sldLayoutMk cId="502745730" sldId="2147484040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836199586" sldId="2147483954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836199586" sldId="2147483954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3599180006" sldId="214748395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3599180006" sldId="214748395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179470460" sldId="214748395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179470460" sldId="2147483956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4054090265" sldId="214748395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4054090265" sldId="214748395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4003462858" sldId="214748395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4003462858" sldId="2147483958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1916554132" sldId="214748395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1916554132" sldId="2147483959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1961148780" sldId="214748396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1961148780" sldId="2147483960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265043883" sldId="214748396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265043883" sldId="2147483961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2080158108" sldId="214748396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2080158108" sldId="2147483962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3700999279" sldId="214748396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3700999279" sldId="2147483963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1598805753" sldId="214748396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1598805753" sldId="2147483964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1946981033" sldId="214748396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1946981033" sldId="214748396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391655735" sldId="214748404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391655735" sldId="2147484041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1927442719" sldId="214748404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1927442719" sldId="2147484042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36199586" sldId="2147483954"/>
            <pc:sldLayoutMk cId="2957648656" sldId="214748404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36199586" sldId="2147483954"/>
              <pc:sldLayoutMk cId="2957648656" sldId="2147484043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3866107782" sldId="2147483966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3866107782" sldId="2147483966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473292680" sldId="214748396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473292680" sldId="214748396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1495477849" sldId="214748396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1495477849" sldId="2147483968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3924086554" sldId="214748396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3924086554" sldId="2147483969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3864812904" sldId="214748397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3864812904" sldId="2147483970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1303506828" sldId="214748397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1303506828" sldId="2147483971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4164564801" sldId="214748397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4164564801" sldId="2147483972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511490364" sldId="214748397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511490364" sldId="2147483973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3570837408" sldId="214748397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3570837408" sldId="2147483974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3254307582" sldId="214748397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3254307582" sldId="2147483975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62371165" sldId="214748397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62371165" sldId="2147483976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269884286" sldId="214748397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269884286" sldId="214748397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3866107782" sldId="2147483966"/>
            <pc:sldLayoutMk cId="2220743106" sldId="214748404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3866107782" sldId="2147483966"/>
              <pc:sldLayoutMk cId="2220743106" sldId="2147484046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807265498" sldId="2147483984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807265498" sldId="2147483984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4105909286" sldId="214748398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4105909286" sldId="2147483985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1258626366" sldId="214748398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1258626366" sldId="2147483986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4055770742" sldId="214748398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4055770742" sldId="2147483987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2628072071" sldId="214748399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2628072071" sldId="2147483992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46597949" sldId="214748399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46597949" sldId="214748399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3148421265" sldId="214748399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3148421265" sldId="2147483994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525492502" sldId="214748399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525492502" sldId="2147483995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1619710791" sldId="214748399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1619710791" sldId="2147483996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500502953" sldId="214748399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500502953" sldId="2147483997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2631236697" sldId="214748399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2631236697" sldId="2147483998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3303800834" sldId="214748399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3303800834" sldId="2147483999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306446164" sldId="214748400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306446164" sldId="2147484000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807265498" sldId="2147483984"/>
            <pc:sldLayoutMk cId="1107093925" sldId="214748400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807265498" sldId="2147483984"/>
              <pc:sldLayoutMk cId="1107093925" sldId="2147484001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1484895936" sldId="2147484002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1484895936" sldId="2147484002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896090660" sldId="214748400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896090660" sldId="2147484003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3278913365" sldId="214748400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3278913365" sldId="2147484004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2563157360" sldId="214748400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2563157360" sldId="2147484005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502112105" sldId="214748400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502112105" sldId="2147484006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1037013030" sldId="214748400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1037013030" sldId="214748400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668101951" sldId="214748400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668101951" sldId="2147484008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1742917402" sldId="214748400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1742917402" sldId="2147484009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3970151569" sldId="214748401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3970151569" sldId="2147484010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201965303" sldId="214748401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201965303" sldId="2147484011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3707998409" sldId="214748401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3707998409" sldId="2147484012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2392482255" sldId="214748401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2392482255" sldId="2147484013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317867001" sldId="214748401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317867001" sldId="2147484014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84895936" sldId="2147484002"/>
            <pc:sldLayoutMk cId="3926376961" sldId="214748401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84895936" sldId="2147484002"/>
              <pc:sldLayoutMk cId="3926376961" sldId="2147484015"/>
              <ac:spMk id="5" creationId="{00000000-0000-0000-0000-000000000000}"/>
            </ac:spMkLst>
          </pc:spChg>
        </pc:sldLayoutChg>
      </pc:sldMasterChg>
      <pc:sldMasterChg chg="modSp mod modSldLayout">
        <pc:chgData name="Rikke Handlos Olesen" userId="S::rikole@onerm.dk::a63c69fa-69c8-4cf9-b077-6c1b6744b117" providerId="AD" clId="Web-{1691B2DE-A50F-E155-AD08-19E55459CA14}" dt="2026-04-10T12:55:18.685" v="86"/>
        <pc:sldMasterMkLst>
          <pc:docMk/>
          <pc:sldMasterMk cId="1446409878" sldId="2147484016"/>
        </pc:sldMasterMkLst>
        <pc:spChg chg="mod">
          <ac:chgData name="Rikke Handlos Olesen" userId="S::rikole@onerm.dk::a63c69fa-69c8-4cf9-b077-6c1b6744b117" providerId="AD" clId="Web-{1691B2DE-A50F-E155-AD08-19E55459CA14}" dt="2026-04-10T12:54:51.747" v="83"/>
          <ac:spMkLst>
            <pc:docMk/>
            <pc:sldMasterMk cId="1446409878" sldId="2147484016"/>
            <ac:spMk id="5" creationId="{00000000-0000-0000-0000-000000000000}"/>
          </ac:spMkLst>
        </pc:sp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1871844071" sldId="214748401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1871844071" sldId="2147484017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3144444339" sldId="214748401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3144444339" sldId="2147484018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161888152" sldId="214748401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161888152" sldId="2147484019"/>
              <ac:spMk id="4" creationId="{CCB72AA7-47AC-AE54-5243-1006E5825E47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658256490" sldId="2147484020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658256490" sldId="2147484020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1846521188" sldId="2147484021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1846521188" sldId="2147484021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3282259966" sldId="2147484022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3282259966" sldId="2147484022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1333951248" sldId="2147484023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1333951248" sldId="2147484023"/>
              <ac:spMk id="8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3436099054" sldId="2147484024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3436099054" sldId="2147484024"/>
              <ac:spMk id="4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441877649" sldId="2147484025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441877649" sldId="2147484025"/>
              <ac:spMk id="3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2194776115" sldId="2147484026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2194776115" sldId="2147484026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3331124373" sldId="2147484027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3331124373" sldId="2147484027"/>
              <ac:spMk id="6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4175885854" sldId="2147484028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4175885854" sldId="2147484028"/>
              <ac:spMk id="5" creationId="{00000000-0000-0000-0000-000000000000}"/>
            </ac:spMkLst>
          </pc:spChg>
        </pc:sldLayoutChg>
        <pc:sldLayoutChg chg="modSp mod">
          <pc:chgData name="Rikke Handlos Olesen" userId="S::rikole@onerm.dk::a63c69fa-69c8-4cf9-b077-6c1b6744b117" providerId="AD" clId="Web-{1691B2DE-A50F-E155-AD08-19E55459CA14}" dt="2026-04-10T12:55:18.685" v="86"/>
          <pc:sldLayoutMkLst>
            <pc:docMk/>
            <pc:sldMasterMk cId="1446409878" sldId="2147484016"/>
            <pc:sldLayoutMk cId="643388749" sldId="2147484029"/>
          </pc:sldLayoutMkLst>
          <pc:spChg chg="mod">
            <ac:chgData name="Rikke Handlos Olesen" userId="S::rikole@onerm.dk::a63c69fa-69c8-4cf9-b077-6c1b6744b117" providerId="AD" clId="Web-{1691B2DE-A50F-E155-AD08-19E55459CA14}" dt="2026-04-10T12:54:51.747" v="83"/>
            <ac:spMkLst>
              <pc:docMk/>
              <pc:sldMasterMk cId="1446409878" sldId="2147484016"/>
              <pc:sldLayoutMk cId="643388749" sldId="2147484029"/>
              <ac:spMk id="5" creationId="{00000000-0000-0000-0000-000000000000}"/>
            </ac:spMkLst>
          </pc:spChg>
        </pc:sldLayoutChg>
      </pc:sldMasterChg>
    </pc:docChg>
  </pc:docChgLst>
  <pc:docChgLst>
    <pc:chgData name="Rikke Handlos Olesen" userId="S::rikole@onerm.dk::a63c69fa-69c8-4cf9-b077-6c1b6744b117" providerId="AD" clId="Web-{DCA6D4C2-F1E6-0D50-600B-1125F90D3A66}"/>
    <pc:docChg chg="modSld">
      <pc:chgData name="Rikke Handlos Olesen" userId="S::rikole@onerm.dk::a63c69fa-69c8-4cf9-b077-6c1b6744b117" providerId="AD" clId="Web-{DCA6D4C2-F1E6-0D50-600B-1125F90D3A66}" dt="2026-04-10T09:42:12.093" v="32" actId="20577"/>
      <pc:docMkLst>
        <pc:docMk/>
      </pc:docMkLst>
      <pc:sldChg chg="modSp">
        <pc:chgData name="Rikke Handlos Olesen" userId="S::rikole@onerm.dk::a63c69fa-69c8-4cf9-b077-6c1b6744b117" providerId="AD" clId="Web-{DCA6D4C2-F1E6-0D50-600B-1125F90D3A66}" dt="2026-04-10T09:42:12.093" v="32" actId="20577"/>
        <pc:sldMkLst>
          <pc:docMk/>
          <pc:sldMk cId="213060088" sldId="283"/>
        </pc:sldMkLst>
        <pc:graphicFrameChg chg="modGraphic">
          <ac:chgData name="Rikke Handlos Olesen" userId="S::rikole@onerm.dk::a63c69fa-69c8-4cf9-b077-6c1b6744b117" providerId="AD" clId="Web-{DCA6D4C2-F1E6-0D50-600B-1125F90D3A66}" dt="2026-04-10T09:42:12.093" v="32" actId="20577"/>
          <ac:graphicFrameMkLst>
            <pc:docMk/>
            <pc:sldMk cId="213060088" sldId="283"/>
            <ac:graphicFrameMk id="14" creationId="{EC91641E-FAAD-A568-DB4B-360130932CD0}"/>
          </ac:graphicFrameMkLst>
        </pc:graphicFrameChg>
      </pc:sldChg>
      <pc:sldChg chg="modSp">
        <pc:chgData name="Rikke Handlos Olesen" userId="S::rikole@onerm.dk::a63c69fa-69c8-4cf9-b077-6c1b6744b117" providerId="AD" clId="Web-{DCA6D4C2-F1E6-0D50-600B-1125F90D3A66}" dt="2026-04-10T09:01:35.907" v="10" actId="20577"/>
        <pc:sldMkLst>
          <pc:docMk/>
          <pc:sldMk cId="996785251" sldId="422"/>
        </pc:sldMkLst>
        <pc:spChg chg="mod">
          <ac:chgData name="Rikke Handlos Olesen" userId="S::rikole@onerm.dk::a63c69fa-69c8-4cf9-b077-6c1b6744b117" providerId="AD" clId="Web-{DCA6D4C2-F1E6-0D50-600B-1125F90D3A66}" dt="2026-04-10T09:01:35.907" v="10" actId="20577"/>
          <ac:spMkLst>
            <pc:docMk/>
            <pc:sldMk cId="996785251" sldId="422"/>
            <ac:spMk id="4" creationId="{6DC0E098-8303-7FCC-BA01-9402A34D6CD2}"/>
          </ac:spMkLst>
        </pc:spChg>
      </pc:sldChg>
    </pc:docChg>
  </pc:docChgLst>
  <pc:docChgLst>
    <pc:chgData name="Rikke Handlos Olesen" userId="S::rikole@onerm.dk::a63c69fa-69c8-4cf9-b077-6c1b6744b117" providerId="AD" clId="Web-{518EFECC-2A37-AEC1-2134-1E790EEF4BD3}"/>
    <pc:docChg chg="modSld">
      <pc:chgData name="Rikke Handlos Olesen" userId="S::rikole@onerm.dk::a63c69fa-69c8-4cf9-b077-6c1b6744b117" providerId="AD" clId="Web-{518EFECC-2A37-AEC1-2134-1E790EEF4BD3}" dt="2026-04-13T11:15:03.126" v="116" actId="20577"/>
      <pc:docMkLst>
        <pc:docMk/>
      </pc:docMkLst>
      <pc:sldChg chg="modSp">
        <pc:chgData name="Rikke Handlos Olesen" userId="S::rikole@onerm.dk::a63c69fa-69c8-4cf9-b077-6c1b6744b117" providerId="AD" clId="Web-{518EFECC-2A37-AEC1-2134-1E790EEF4BD3}" dt="2026-04-13T09:47:55.823" v="55" actId="20577"/>
        <pc:sldMkLst>
          <pc:docMk/>
          <pc:sldMk cId="3839375564" sldId="272"/>
        </pc:sldMkLst>
        <pc:spChg chg="mod">
          <ac:chgData name="Rikke Handlos Olesen" userId="S::rikole@onerm.dk::a63c69fa-69c8-4cf9-b077-6c1b6744b117" providerId="AD" clId="Web-{518EFECC-2A37-AEC1-2134-1E790EEF4BD3}" dt="2026-04-13T09:47:55.823" v="55" actId="20577"/>
          <ac:spMkLst>
            <pc:docMk/>
            <pc:sldMk cId="3839375564" sldId="272"/>
            <ac:spMk id="2" creationId="{ADC3BB42-2AF4-9264-6BAD-0A592980DC2E}"/>
          </ac:spMkLst>
        </pc:spChg>
      </pc:sldChg>
      <pc:sldChg chg="addSp delSp modSp">
        <pc:chgData name="Rikke Handlos Olesen" userId="S::rikole@onerm.dk::a63c69fa-69c8-4cf9-b077-6c1b6744b117" providerId="AD" clId="Web-{518EFECC-2A37-AEC1-2134-1E790EEF4BD3}" dt="2026-04-13T11:13:52.063" v="107" actId="1076"/>
        <pc:sldMkLst>
          <pc:docMk/>
          <pc:sldMk cId="4120191771" sldId="288"/>
        </pc:sldMkLst>
        <pc:spChg chg="mod ord">
          <ac:chgData name="Rikke Handlos Olesen" userId="S::rikole@onerm.dk::a63c69fa-69c8-4cf9-b077-6c1b6744b117" providerId="AD" clId="Web-{518EFECC-2A37-AEC1-2134-1E790EEF4BD3}" dt="2026-04-13T09:55:17.421" v="90" actId="20577"/>
          <ac:spMkLst>
            <pc:docMk/>
            <pc:sldMk cId="4120191771" sldId="288"/>
            <ac:spMk id="3" creationId="{FEEF60A6-4426-7F42-874E-BBE25017F798}"/>
          </ac:spMkLst>
        </pc:spChg>
        <pc:spChg chg="mod ord">
          <ac:chgData name="Rikke Handlos Olesen" userId="S::rikole@onerm.dk::a63c69fa-69c8-4cf9-b077-6c1b6744b117" providerId="AD" clId="Web-{518EFECC-2A37-AEC1-2134-1E790EEF4BD3}" dt="2026-04-13T09:11:01.993" v="23"/>
          <ac:spMkLst>
            <pc:docMk/>
            <pc:sldMk cId="4120191771" sldId="288"/>
            <ac:spMk id="4" creationId="{9D1774D4-F90F-5459-2B9F-19F8D0F01316}"/>
          </ac:spMkLst>
        </pc:spChg>
        <pc:spChg chg="mod ord">
          <ac:chgData name="Rikke Handlos Olesen" userId="S::rikole@onerm.dk::a63c69fa-69c8-4cf9-b077-6c1b6744b117" providerId="AD" clId="Web-{518EFECC-2A37-AEC1-2134-1E790EEF4BD3}" dt="2026-04-13T09:11:01.993" v="23"/>
          <ac:spMkLst>
            <pc:docMk/>
            <pc:sldMk cId="4120191771" sldId="288"/>
            <ac:spMk id="11" creationId="{78E53FD6-4E2B-3B44-9EE3-7325C3974A83}"/>
          </ac:spMkLst>
        </pc:spChg>
        <pc:spChg chg="mod">
          <ac:chgData name="Rikke Handlos Olesen" userId="S::rikole@onerm.dk::a63c69fa-69c8-4cf9-b077-6c1b6744b117" providerId="AD" clId="Web-{518EFECC-2A37-AEC1-2134-1E790EEF4BD3}" dt="2026-04-13T09:55:26.203" v="91" actId="20577"/>
          <ac:spMkLst>
            <pc:docMk/>
            <pc:sldMk cId="4120191771" sldId="288"/>
            <ac:spMk id="14" creationId="{5F0E2B79-F31E-30AD-DA21-DD0AD6AF3E20}"/>
          </ac:spMkLst>
        </pc:spChg>
        <pc:spChg chg="add mod">
          <ac:chgData name="Rikke Handlos Olesen" userId="S::rikole@onerm.dk::a63c69fa-69c8-4cf9-b077-6c1b6744b117" providerId="AD" clId="Web-{518EFECC-2A37-AEC1-2134-1E790EEF4BD3}" dt="2026-04-13T09:11:19.743" v="24"/>
          <ac:spMkLst>
            <pc:docMk/>
            <pc:sldMk cId="4120191771" sldId="288"/>
            <ac:spMk id="38" creationId="{7F9AE671-7AC2-451B-A1D1-5285F0101A71}"/>
          </ac:spMkLst>
        </pc:spChg>
        <pc:picChg chg="mod ord">
          <ac:chgData name="Rikke Handlos Olesen" userId="S::rikole@onerm.dk::a63c69fa-69c8-4cf9-b077-6c1b6744b117" providerId="AD" clId="Web-{518EFECC-2A37-AEC1-2134-1E790EEF4BD3}" dt="2026-04-13T09:11:35.603" v="25" actId="14100"/>
          <ac:picMkLst>
            <pc:docMk/>
            <pc:sldMk cId="4120191771" sldId="288"/>
            <ac:picMk id="2" creationId="{5409E851-3C44-1F61-1048-5AB7C928227A}"/>
          </ac:picMkLst>
        </pc:picChg>
        <pc:picChg chg="mod">
          <ac:chgData name="Rikke Handlos Olesen" userId="S::rikole@onerm.dk::a63c69fa-69c8-4cf9-b077-6c1b6744b117" providerId="AD" clId="Web-{518EFECC-2A37-AEC1-2134-1E790EEF4BD3}" dt="2026-04-13T11:13:52.063" v="107" actId="1076"/>
          <ac:picMkLst>
            <pc:docMk/>
            <pc:sldMk cId="4120191771" sldId="288"/>
            <ac:picMk id="5" creationId="{422811CD-89CE-FF40-BC02-9A5E05CC5BF0}"/>
          </ac:picMkLst>
        </pc:picChg>
        <pc:picChg chg="add mod ord">
          <ac:chgData name="Rikke Handlos Olesen" userId="S::rikole@onerm.dk::a63c69fa-69c8-4cf9-b077-6c1b6744b117" providerId="AD" clId="Web-{518EFECC-2A37-AEC1-2134-1E790EEF4BD3}" dt="2026-04-13T09:49:39.417" v="60" actId="1076"/>
          <ac:picMkLst>
            <pc:docMk/>
            <pc:sldMk cId="4120191771" sldId="288"/>
            <ac:picMk id="6" creationId="{EEEDDFA3-A142-30EA-969D-E7CECDABEBE1}"/>
          </ac:picMkLst>
        </pc:picChg>
        <pc:picChg chg="add mod">
          <ac:chgData name="Rikke Handlos Olesen" userId="S::rikole@onerm.dk::a63c69fa-69c8-4cf9-b077-6c1b6744b117" providerId="AD" clId="Web-{518EFECC-2A37-AEC1-2134-1E790EEF4BD3}" dt="2026-04-13T09:49:17.636" v="57" actId="1076"/>
          <ac:picMkLst>
            <pc:docMk/>
            <pc:sldMk cId="4120191771" sldId="288"/>
            <ac:picMk id="7" creationId="{68884D68-6A1A-8C76-C2AE-440DEAD002D3}"/>
          </ac:picMkLst>
        </pc:picChg>
      </pc:sldChg>
      <pc:sldChg chg="addSp delSp modSp">
        <pc:chgData name="Rikke Handlos Olesen" userId="S::rikole@onerm.dk::a63c69fa-69c8-4cf9-b077-6c1b6744b117" providerId="AD" clId="Web-{518EFECC-2A37-AEC1-2134-1E790EEF4BD3}" dt="2026-04-13T09:47:09.854" v="52" actId="1076"/>
        <pc:sldMkLst>
          <pc:docMk/>
          <pc:sldMk cId="2364563240" sldId="294"/>
        </pc:sldMkLst>
        <pc:picChg chg="add mod">
          <ac:chgData name="Rikke Handlos Olesen" userId="S::rikole@onerm.dk::a63c69fa-69c8-4cf9-b077-6c1b6744b117" providerId="AD" clId="Web-{518EFECC-2A37-AEC1-2134-1E790EEF4BD3}" dt="2026-04-13T09:47:09.854" v="52" actId="1076"/>
          <ac:picMkLst>
            <pc:docMk/>
            <pc:sldMk cId="2364563240" sldId="294"/>
            <ac:picMk id="8" creationId="{114094B9-C7F9-CE8A-D8EC-92367BEC0DF2}"/>
          </ac:picMkLst>
        </pc:picChg>
      </pc:sldChg>
      <pc:sldChg chg="modSp">
        <pc:chgData name="Rikke Handlos Olesen" userId="S::rikole@onerm.dk::a63c69fa-69c8-4cf9-b077-6c1b6744b117" providerId="AD" clId="Web-{518EFECC-2A37-AEC1-2134-1E790EEF4BD3}" dt="2026-04-13T09:51:54.918" v="64" actId="20577"/>
        <pc:sldMkLst>
          <pc:docMk/>
          <pc:sldMk cId="996785251" sldId="422"/>
        </pc:sldMkLst>
        <pc:spChg chg="mod">
          <ac:chgData name="Rikke Handlos Olesen" userId="S::rikole@onerm.dk::a63c69fa-69c8-4cf9-b077-6c1b6744b117" providerId="AD" clId="Web-{518EFECC-2A37-AEC1-2134-1E790EEF4BD3}" dt="2026-04-13T09:51:54.918" v="64" actId="20577"/>
          <ac:spMkLst>
            <pc:docMk/>
            <pc:sldMk cId="996785251" sldId="422"/>
            <ac:spMk id="2" creationId="{38001027-6DF0-7DCF-0E4C-2033A989D0A4}"/>
          </ac:spMkLst>
        </pc:spChg>
      </pc:sldChg>
      <pc:sldChg chg="modSp">
        <pc:chgData name="Rikke Handlos Olesen" userId="S::rikole@onerm.dk::a63c69fa-69c8-4cf9-b077-6c1b6744b117" providerId="AD" clId="Web-{518EFECC-2A37-AEC1-2134-1E790EEF4BD3}" dt="2026-04-13T09:54:38.092" v="89" actId="20577"/>
        <pc:sldMkLst>
          <pc:docMk/>
          <pc:sldMk cId="1409341295" sldId="490"/>
        </pc:sldMkLst>
        <pc:spChg chg="mod">
          <ac:chgData name="Rikke Handlos Olesen" userId="S::rikole@onerm.dk::a63c69fa-69c8-4cf9-b077-6c1b6744b117" providerId="AD" clId="Web-{518EFECC-2A37-AEC1-2134-1E790EEF4BD3}" dt="2026-04-13T09:54:38.092" v="89" actId="20577"/>
          <ac:spMkLst>
            <pc:docMk/>
            <pc:sldMk cId="1409341295" sldId="490"/>
            <ac:spMk id="2" creationId="{06703C34-8660-781D-F07B-1044370FD472}"/>
          </ac:spMkLst>
        </pc:spChg>
      </pc:sldChg>
      <pc:sldChg chg="modSp">
        <pc:chgData name="Rikke Handlos Olesen" userId="S::rikole@onerm.dk::a63c69fa-69c8-4cf9-b077-6c1b6744b117" providerId="AD" clId="Web-{518EFECC-2A37-AEC1-2134-1E790EEF4BD3}" dt="2026-04-13T09:58:30.878" v="105" actId="20577"/>
        <pc:sldMkLst>
          <pc:docMk/>
          <pc:sldMk cId="4101130735" sldId="502"/>
        </pc:sldMkLst>
        <pc:spChg chg="mod">
          <ac:chgData name="Rikke Handlos Olesen" userId="S::rikole@onerm.dk::a63c69fa-69c8-4cf9-b077-6c1b6744b117" providerId="AD" clId="Web-{518EFECC-2A37-AEC1-2134-1E790EEF4BD3}" dt="2026-04-13T09:58:30.878" v="105" actId="20577"/>
          <ac:spMkLst>
            <pc:docMk/>
            <pc:sldMk cId="4101130735" sldId="502"/>
            <ac:spMk id="3" creationId="{E51937BB-A277-60D9-8F93-A302217FFD6C}"/>
          </ac:spMkLst>
        </pc:spChg>
      </pc:sldChg>
      <pc:sldChg chg="addSp delSp modSp mod setBg">
        <pc:chgData name="Rikke Handlos Olesen" userId="S::rikole@onerm.dk::a63c69fa-69c8-4cf9-b077-6c1b6744b117" providerId="AD" clId="Web-{518EFECC-2A37-AEC1-2134-1E790EEF4BD3}" dt="2026-04-13T11:15:03.126" v="116" actId="20577"/>
        <pc:sldMkLst>
          <pc:docMk/>
          <pc:sldMk cId="2629027738" sldId="503"/>
        </pc:sldMkLst>
        <pc:spChg chg="mod">
          <ac:chgData name="Rikke Handlos Olesen" userId="S::rikole@onerm.dk::a63c69fa-69c8-4cf9-b077-6c1b6744b117" providerId="AD" clId="Web-{518EFECC-2A37-AEC1-2134-1E790EEF4BD3}" dt="2026-04-13T11:14:13.720" v="108"/>
          <ac:spMkLst>
            <pc:docMk/>
            <pc:sldMk cId="2629027738" sldId="503"/>
            <ac:spMk id="2" creationId="{46CA3A1E-3280-4DBF-2C5F-9BCD4D678F23}"/>
          </ac:spMkLst>
        </pc:spChg>
        <pc:spChg chg="mod">
          <ac:chgData name="Rikke Handlos Olesen" userId="S::rikole@onerm.dk::a63c69fa-69c8-4cf9-b077-6c1b6744b117" providerId="AD" clId="Web-{518EFECC-2A37-AEC1-2134-1E790EEF4BD3}" dt="2026-04-13T09:19:21.713" v="41"/>
          <ac:spMkLst>
            <pc:docMk/>
            <pc:sldMk cId="2629027738" sldId="503"/>
            <ac:spMk id="4" creationId="{00D7DC83-682D-DC40-8081-6AFE4BF4B1FA}"/>
          </ac:spMkLst>
        </pc:spChg>
        <pc:spChg chg="mod">
          <ac:chgData name="Rikke Handlos Olesen" userId="S::rikole@onerm.dk::a63c69fa-69c8-4cf9-b077-6c1b6744b117" providerId="AD" clId="Web-{518EFECC-2A37-AEC1-2134-1E790EEF4BD3}" dt="2026-04-13T09:19:21.713" v="41"/>
          <ac:spMkLst>
            <pc:docMk/>
            <pc:sldMk cId="2629027738" sldId="503"/>
            <ac:spMk id="5" creationId="{C2C8C65C-3A8D-4FBF-E12B-B8072A4F7AA9}"/>
          </ac:spMkLst>
        </pc:spChg>
        <pc:spChg chg="add mod">
          <ac:chgData name="Rikke Handlos Olesen" userId="S::rikole@onerm.dk::a63c69fa-69c8-4cf9-b077-6c1b6744b117" providerId="AD" clId="Web-{518EFECC-2A37-AEC1-2134-1E790EEF4BD3}" dt="2026-04-13T11:14:17.595" v="109"/>
          <ac:spMkLst>
            <pc:docMk/>
            <pc:sldMk cId="2629027738" sldId="503"/>
            <ac:spMk id="15" creationId="{FC695245-44E3-4A14-900A-D06036644A4E}"/>
          </ac:spMkLst>
        </pc:spChg>
        <pc:graphicFrameChg chg="add mod modGraphic">
          <ac:chgData name="Rikke Handlos Olesen" userId="S::rikole@onerm.dk::a63c69fa-69c8-4cf9-b077-6c1b6744b117" providerId="AD" clId="Web-{518EFECC-2A37-AEC1-2134-1E790EEF4BD3}" dt="2026-04-13T11:15:03.126" v="116" actId="20577"/>
          <ac:graphicFrameMkLst>
            <pc:docMk/>
            <pc:sldMk cId="2629027738" sldId="503"/>
            <ac:graphicFrameMk id="9" creationId="{26EF9451-3570-8FCA-C04D-934588651A24}"/>
          </ac:graphicFrameMkLst>
        </pc:graphicFrameChg>
      </pc:sldChg>
    </pc:docChg>
  </pc:docChgLst>
  <pc:docChgLst>
    <pc:chgData name="Rikke Handlos Olesen" userId="S::rikole@onerm.dk::a63c69fa-69c8-4cf9-b077-6c1b6744b117" providerId="AD" clId="Web-{8418999F-1C18-64E8-32A1-06347173C6D6}"/>
    <pc:docChg chg="addSld delSld modSld sldOrd delSection modSection">
      <pc:chgData name="Rikke Handlos Olesen" userId="S::rikole@onerm.dk::a63c69fa-69c8-4cf9-b077-6c1b6744b117" providerId="AD" clId="Web-{8418999F-1C18-64E8-32A1-06347173C6D6}" dt="2026-03-31T12:41:53.050" v="1104" actId="20577"/>
      <pc:docMkLst>
        <pc:docMk/>
      </pc:docMkLst>
      <pc:sldChg chg="modSp">
        <pc:chgData name="Rikke Handlos Olesen" userId="S::rikole@onerm.dk::a63c69fa-69c8-4cf9-b077-6c1b6744b117" providerId="AD" clId="Web-{8418999F-1C18-64E8-32A1-06347173C6D6}" dt="2026-03-31T12:32:09.703" v="966"/>
        <pc:sldMkLst>
          <pc:docMk/>
          <pc:sldMk cId="3839375564" sldId="272"/>
        </pc:sldMkLst>
        <pc:spChg chg="mod">
          <ac:chgData name="Rikke Handlos Olesen" userId="S::rikole@onerm.dk::a63c69fa-69c8-4cf9-b077-6c1b6744b117" providerId="AD" clId="Web-{8418999F-1C18-64E8-32A1-06347173C6D6}" dt="2026-03-31T11:36:34.764" v="612" actId="20577"/>
          <ac:spMkLst>
            <pc:docMk/>
            <pc:sldMk cId="3839375564" sldId="272"/>
            <ac:spMk id="2" creationId="{ADC3BB42-2AF4-9264-6BAD-0A592980DC2E}"/>
          </ac:spMkLst>
        </pc:spChg>
        <pc:spChg chg="mod">
          <ac:chgData name="Rikke Handlos Olesen" userId="S::rikole@onerm.dk::a63c69fa-69c8-4cf9-b077-6c1b6744b117" providerId="AD" clId="Web-{8418999F-1C18-64E8-32A1-06347173C6D6}" dt="2026-03-31T11:36:37.233" v="613" actId="20577"/>
          <ac:spMkLst>
            <pc:docMk/>
            <pc:sldMk cId="3839375564" sldId="272"/>
            <ac:spMk id="3" creationId="{5F8E94AF-FB8C-129C-8240-9ABDFAE028F4}"/>
          </ac:spMkLst>
        </pc:spChg>
        <pc:spChg chg="mod">
          <ac:chgData name="Rikke Handlos Olesen" userId="S::rikole@onerm.dk::a63c69fa-69c8-4cf9-b077-6c1b6744b117" providerId="AD" clId="Web-{8418999F-1C18-64E8-32A1-06347173C6D6}" dt="2026-03-31T12:32:09.703" v="966"/>
          <ac:spMkLst>
            <pc:docMk/>
            <pc:sldMk cId="3839375564" sldId="272"/>
            <ac:spMk id="17" creationId="{E2B9AEA5-52CB-49A6-AF8A-33502F291B91}"/>
          </ac:spMkLst>
        </pc:spChg>
      </pc:sldChg>
      <pc:sldChg chg="addSp delSp modSp ord">
        <pc:chgData name="Rikke Handlos Olesen" userId="S::rikole@onerm.dk::a63c69fa-69c8-4cf9-b077-6c1b6744b117" providerId="AD" clId="Web-{8418999F-1C18-64E8-32A1-06347173C6D6}" dt="2026-03-31T11:24:30.324" v="531"/>
        <pc:sldMkLst>
          <pc:docMk/>
          <pc:sldMk cId="4120191771" sldId="288"/>
        </pc:sldMkLst>
        <pc:spChg chg="mod">
          <ac:chgData name="Rikke Handlos Olesen" userId="S::rikole@onerm.dk::a63c69fa-69c8-4cf9-b077-6c1b6744b117" providerId="AD" clId="Web-{8418999F-1C18-64E8-32A1-06347173C6D6}" dt="2026-03-31T11:23:50.037" v="527"/>
          <ac:spMkLst>
            <pc:docMk/>
            <pc:sldMk cId="4120191771" sldId="288"/>
            <ac:spMk id="3" creationId="{FEEF60A6-4426-7F42-874E-BBE25017F798}"/>
          </ac:spMkLst>
        </pc:spChg>
        <pc:spChg chg="mod ord">
          <ac:chgData name="Rikke Handlos Olesen" userId="S::rikole@onerm.dk::a63c69fa-69c8-4cf9-b077-6c1b6744b117" providerId="AD" clId="Web-{8418999F-1C18-64E8-32A1-06347173C6D6}" dt="2026-03-31T11:23:50.037" v="527"/>
          <ac:spMkLst>
            <pc:docMk/>
            <pc:sldMk cId="4120191771" sldId="288"/>
            <ac:spMk id="11" creationId="{78E53FD6-4E2B-3B44-9EE3-7325C3974A83}"/>
          </ac:spMkLst>
        </pc:spChg>
        <pc:spChg chg="mod ord">
          <ac:chgData name="Rikke Handlos Olesen" userId="S::rikole@onerm.dk::a63c69fa-69c8-4cf9-b077-6c1b6744b117" providerId="AD" clId="Web-{8418999F-1C18-64E8-32A1-06347173C6D6}" dt="2026-03-31T11:23:50.037" v="527"/>
          <ac:spMkLst>
            <pc:docMk/>
            <pc:sldMk cId="4120191771" sldId="288"/>
            <ac:spMk id="14" creationId="{5F0E2B79-F31E-30AD-DA21-DD0AD6AF3E20}"/>
          </ac:spMkLst>
        </pc:spChg>
        <pc:picChg chg="mod">
          <ac:chgData name="Rikke Handlos Olesen" userId="S::rikole@onerm.dk::a63c69fa-69c8-4cf9-b077-6c1b6744b117" providerId="AD" clId="Web-{8418999F-1C18-64E8-32A1-06347173C6D6}" dt="2026-03-31T11:23:50.037" v="527"/>
          <ac:picMkLst>
            <pc:docMk/>
            <pc:sldMk cId="4120191771" sldId="288"/>
            <ac:picMk id="5" creationId="{422811CD-89CE-FF40-BC02-9A5E05CC5BF0}"/>
          </ac:picMkLst>
        </pc:picChg>
      </pc:sldChg>
      <pc:sldChg chg="addSp delSp modSp">
        <pc:chgData name="Rikke Handlos Olesen" userId="S::rikole@onerm.dk::a63c69fa-69c8-4cf9-b077-6c1b6744b117" providerId="AD" clId="Web-{8418999F-1C18-64E8-32A1-06347173C6D6}" dt="2026-03-31T12:31:59.077" v="965"/>
        <pc:sldMkLst>
          <pc:docMk/>
          <pc:sldMk cId="2364563240" sldId="294"/>
        </pc:sldMkLst>
        <pc:spChg chg="mod">
          <ac:chgData name="Rikke Handlos Olesen" userId="S::rikole@onerm.dk::a63c69fa-69c8-4cf9-b077-6c1b6744b117" providerId="AD" clId="Web-{8418999F-1C18-64E8-32A1-06347173C6D6}" dt="2026-03-31T11:29:55.159" v="563" actId="20577"/>
          <ac:spMkLst>
            <pc:docMk/>
            <pc:sldMk cId="2364563240" sldId="294"/>
            <ac:spMk id="2" creationId="{9B4FD35C-DEF5-D523-CB2B-FE4741265566}"/>
          </ac:spMkLst>
        </pc:spChg>
        <pc:spChg chg="mod">
          <ac:chgData name="Rikke Handlos Olesen" userId="S::rikole@onerm.dk::a63c69fa-69c8-4cf9-b077-6c1b6744b117" providerId="AD" clId="Web-{8418999F-1C18-64E8-32A1-06347173C6D6}" dt="2026-03-31T11:22:16.346" v="506" actId="20577"/>
          <ac:spMkLst>
            <pc:docMk/>
            <pc:sldMk cId="2364563240" sldId="294"/>
            <ac:spMk id="4" creationId="{175C98BB-F7C9-5703-AFEF-68678D24C622}"/>
          </ac:spMkLst>
        </pc:spChg>
        <pc:picChg chg="add mod">
          <ac:chgData name="Rikke Handlos Olesen" userId="S::rikole@onerm.dk::a63c69fa-69c8-4cf9-b077-6c1b6744b117" providerId="AD" clId="Web-{8418999F-1C18-64E8-32A1-06347173C6D6}" dt="2026-03-31T11:31:40.804" v="570" actId="1076"/>
          <ac:picMkLst>
            <pc:docMk/>
            <pc:sldMk cId="2364563240" sldId="294"/>
            <ac:picMk id="3" creationId="{C6CB968C-CBAF-91C0-410B-8AAE300A3072}"/>
          </ac:picMkLst>
        </pc:picChg>
      </pc:sldChg>
      <pc:sldChg chg="addSp modSp ord">
        <pc:chgData name="Rikke Handlos Olesen" userId="S::rikole@onerm.dk::a63c69fa-69c8-4cf9-b077-6c1b6744b117" providerId="AD" clId="Web-{8418999F-1C18-64E8-32A1-06347173C6D6}" dt="2026-03-31T12:41:53.050" v="1104" actId="20577"/>
        <pc:sldMkLst>
          <pc:docMk/>
          <pc:sldMk cId="365420984" sldId="475"/>
        </pc:sldMkLst>
        <pc:spChg chg="mod">
          <ac:chgData name="Rikke Handlos Olesen" userId="S::rikole@onerm.dk::a63c69fa-69c8-4cf9-b077-6c1b6744b117" providerId="AD" clId="Web-{8418999F-1C18-64E8-32A1-06347173C6D6}" dt="2026-03-31T12:39:47.218" v="1053"/>
          <ac:spMkLst>
            <pc:docMk/>
            <pc:sldMk cId="365420984" sldId="475"/>
            <ac:spMk id="7" creationId="{4EDF341D-C73E-E0D1-8323-FC9D6C1FED49}"/>
          </ac:spMkLst>
        </pc:spChg>
        <pc:spChg chg="mod">
          <ac:chgData name="Rikke Handlos Olesen" userId="S::rikole@onerm.dk::a63c69fa-69c8-4cf9-b077-6c1b6744b117" providerId="AD" clId="Web-{8418999F-1C18-64E8-32A1-06347173C6D6}" dt="2026-03-31T12:41:53.050" v="1104" actId="20577"/>
          <ac:spMkLst>
            <pc:docMk/>
            <pc:sldMk cId="365420984" sldId="475"/>
            <ac:spMk id="8" creationId="{7D516CDF-E117-6FEA-C762-1C1A3E15175C}"/>
          </ac:spMkLst>
        </pc:spChg>
        <pc:picChg chg="add mod">
          <ac:chgData name="Rikke Handlos Olesen" userId="S::rikole@onerm.dk::a63c69fa-69c8-4cf9-b077-6c1b6744b117" providerId="AD" clId="Web-{8418999F-1C18-64E8-32A1-06347173C6D6}" dt="2026-03-31T12:39:27.655" v="1052" actId="1076"/>
          <ac:picMkLst>
            <pc:docMk/>
            <pc:sldMk cId="365420984" sldId="475"/>
            <ac:picMk id="5" creationId="{6252E0C1-6B96-FA4C-240B-918BD2B170DF}"/>
          </ac:picMkLst>
        </pc:picChg>
      </pc:sldChg>
      <pc:sldChg chg="addSp delSp modSp mod setBg">
        <pc:chgData name="Rikke Handlos Olesen" userId="S::rikole@onerm.dk::a63c69fa-69c8-4cf9-b077-6c1b6744b117" providerId="AD" clId="Web-{8418999F-1C18-64E8-32A1-06347173C6D6}" dt="2026-03-31T09:53:38.564" v="254"/>
        <pc:sldMkLst>
          <pc:docMk/>
          <pc:sldMk cId="1409341295" sldId="490"/>
        </pc:sldMkLst>
        <pc:spChg chg="mod">
          <ac:chgData name="Rikke Handlos Olesen" userId="S::rikole@onerm.dk::a63c69fa-69c8-4cf9-b077-6c1b6744b117" providerId="AD" clId="Web-{8418999F-1C18-64E8-32A1-06347173C6D6}" dt="2026-03-31T09:47:55.837" v="244" actId="20577"/>
          <ac:spMkLst>
            <pc:docMk/>
            <pc:sldMk cId="1409341295" sldId="490"/>
            <ac:spMk id="2" creationId="{06703C34-8660-781D-F07B-1044370FD472}"/>
          </ac:spMkLst>
        </pc:spChg>
        <pc:spChg chg="mod ord">
          <ac:chgData name="Rikke Handlos Olesen" userId="S::rikole@onerm.dk::a63c69fa-69c8-4cf9-b077-6c1b6744b117" providerId="AD" clId="Web-{8418999F-1C18-64E8-32A1-06347173C6D6}" dt="2026-03-31T09:41:03.947" v="45"/>
          <ac:spMkLst>
            <pc:docMk/>
            <pc:sldMk cId="1409341295" sldId="490"/>
            <ac:spMk id="4" creationId="{3BD1E81B-52D0-CE68-F0C9-DFBB68E28319}"/>
          </ac:spMkLst>
        </pc:spChg>
        <pc:spChg chg="add mod">
          <ac:chgData name="Rikke Handlos Olesen" userId="S::rikole@onerm.dk::a63c69fa-69c8-4cf9-b077-6c1b6744b117" providerId="AD" clId="Web-{8418999F-1C18-64E8-32A1-06347173C6D6}" dt="2026-03-31T09:53:24.392" v="253"/>
          <ac:spMkLst>
            <pc:docMk/>
            <pc:sldMk cId="1409341295" sldId="490"/>
            <ac:spMk id="26" creationId="{CBD16B59-3403-4E6A-B56D-C6FB32FB1570}"/>
          </ac:spMkLst>
        </pc:spChg>
        <pc:spChg chg="add mod">
          <ac:chgData name="Rikke Handlos Olesen" userId="S::rikole@onerm.dk::a63c69fa-69c8-4cf9-b077-6c1b6744b117" providerId="AD" clId="Web-{8418999F-1C18-64E8-32A1-06347173C6D6}" dt="2026-03-31T09:48:10.900" v="246" actId="20577"/>
          <ac:spMkLst>
            <pc:docMk/>
            <pc:sldMk cId="1409341295" sldId="490"/>
            <ac:spMk id="28" creationId="{8C580287-9FB2-D9C4-5C63-1040471C6748}"/>
          </ac:spMkLst>
        </pc:spChg>
        <pc:spChg chg="add mod">
          <ac:chgData name="Rikke Handlos Olesen" userId="S::rikole@onerm.dk::a63c69fa-69c8-4cf9-b077-6c1b6744b117" providerId="AD" clId="Web-{8418999F-1C18-64E8-32A1-06347173C6D6}" dt="2026-03-31T09:53:38.564" v="254"/>
          <ac:spMkLst>
            <pc:docMk/>
            <pc:sldMk cId="1409341295" sldId="490"/>
            <ac:spMk id="29" creationId="{E94C59A3-AD15-412B-8F23-C344E01928C1}"/>
          </ac:spMkLst>
        </pc:spChg>
        <pc:picChg chg="add mod ord">
          <ac:chgData name="Rikke Handlos Olesen" userId="S::rikole@onerm.dk::a63c69fa-69c8-4cf9-b077-6c1b6744b117" providerId="AD" clId="Web-{8418999F-1C18-64E8-32A1-06347173C6D6}" dt="2026-03-31T09:41:03.947" v="45"/>
          <ac:picMkLst>
            <pc:docMk/>
            <pc:sldMk cId="1409341295" sldId="490"/>
            <ac:picMk id="5" creationId="{7027041A-AD5A-BEEA-783E-00485343E218}"/>
          </ac:picMkLst>
        </pc:picChg>
        <pc:picChg chg="add mod ord">
          <ac:chgData name="Rikke Handlos Olesen" userId="S::rikole@onerm.dk::a63c69fa-69c8-4cf9-b077-6c1b6744b117" providerId="AD" clId="Web-{8418999F-1C18-64E8-32A1-06347173C6D6}" dt="2026-03-31T09:41:03.947" v="45"/>
          <ac:picMkLst>
            <pc:docMk/>
            <pc:sldMk cId="1409341295" sldId="490"/>
            <ac:picMk id="6" creationId="{295571DD-EFA5-D049-C06C-B2D6BEB1AB3B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09:41:03.947" v="45"/>
          <ac:picMkLst>
            <pc:docMk/>
            <pc:sldMk cId="1409341295" sldId="490"/>
            <ac:picMk id="7" creationId="{5DABF06A-C767-D2CA-9449-0925EF67FE50}"/>
          </ac:picMkLst>
        </pc:picChg>
        <pc:cxnChg chg="add">
          <ac:chgData name="Rikke Handlos Olesen" userId="S::rikole@onerm.dk::a63c69fa-69c8-4cf9-b077-6c1b6744b117" providerId="AD" clId="Web-{8418999F-1C18-64E8-32A1-06347173C6D6}" dt="2026-03-31T09:41:03.947" v="45"/>
          <ac:cxnSpMkLst>
            <pc:docMk/>
            <pc:sldMk cId="1409341295" sldId="490"/>
            <ac:cxnSpMk id="27" creationId="{EE853DD3-8C8F-42D8-8519-FD8000DB122C}"/>
          </ac:cxnSpMkLst>
        </pc:cxnChg>
      </pc:sldChg>
      <pc:sldChg chg="modSp add">
        <pc:chgData name="Rikke Handlos Olesen" userId="S::rikole@onerm.dk::a63c69fa-69c8-4cf9-b077-6c1b6744b117" providerId="AD" clId="Web-{8418999F-1C18-64E8-32A1-06347173C6D6}" dt="2026-03-31T09:33:16.661" v="31" actId="20577"/>
        <pc:sldMkLst>
          <pc:docMk/>
          <pc:sldMk cId="1367642405" sldId="494"/>
        </pc:sldMkLst>
        <pc:spChg chg="mod">
          <ac:chgData name="Rikke Handlos Olesen" userId="S::rikole@onerm.dk::a63c69fa-69c8-4cf9-b077-6c1b6744b117" providerId="AD" clId="Web-{8418999F-1C18-64E8-32A1-06347173C6D6}" dt="2026-03-31T09:33:16.661" v="31" actId="20577"/>
          <ac:spMkLst>
            <pc:docMk/>
            <pc:sldMk cId="1367642405" sldId="494"/>
            <ac:spMk id="8194" creationId="{C3A25946-2069-BE5D-534C-D6B255FF4E4C}"/>
          </ac:spMkLst>
        </pc:spChg>
        <pc:picChg chg="mod">
          <ac:chgData name="Rikke Handlos Olesen" userId="S::rikole@onerm.dk::a63c69fa-69c8-4cf9-b077-6c1b6744b117" providerId="AD" clId="Web-{8418999F-1C18-64E8-32A1-06347173C6D6}" dt="2026-03-31T09:32:38.957" v="2" actId="1076"/>
          <ac:picMkLst>
            <pc:docMk/>
            <pc:sldMk cId="1367642405" sldId="494"/>
            <ac:picMk id="8197" creationId="{3A1D5A5C-FF5C-1059-BAB6-F0C787C3FCB0}"/>
          </ac:picMkLst>
        </pc:picChg>
      </pc:sldChg>
      <pc:sldChg chg="addSp delSp modSp new mod ord setBg">
        <pc:chgData name="Rikke Handlos Olesen" userId="S::rikole@onerm.dk::a63c69fa-69c8-4cf9-b077-6c1b6744b117" providerId="AD" clId="Web-{8418999F-1C18-64E8-32A1-06347173C6D6}" dt="2026-03-31T12:21:45.140" v="926"/>
        <pc:sldMkLst>
          <pc:docMk/>
          <pc:sldMk cId="4131620197" sldId="498"/>
        </pc:sldMkLst>
        <pc:spChg chg="mod ord">
          <ac:chgData name="Rikke Handlos Olesen" userId="S::rikole@onerm.dk::a63c69fa-69c8-4cf9-b077-6c1b6744b117" providerId="AD" clId="Web-{8418999F-1C18-64E8-32A1-06347173C6D6}" dt="2026-03-31T10:46:24.645" v="367" actId="20577"/>
          <ac:spMkLst>
            <pc:docMk/>
            <pc:sldMk cId="4131620197" sldId="498"/>
            <ac:spMk id="2" creationId="{75F0EA45-2BED-F530-0977-4300997BA463}"/>
          </ac:spMkLst>
        </pc:spChg>
        <pc:spChg chg="mod">
          <ac:chgData name="Rikke Handlos Olesen" userId="S::rikole@onerm.dk::a63c69fa-69c8-4cf9-b077-6c1b6744b117" providerId="AD" clId="Web-{8418999F-1C18-64E8-32A1-06347173C6D6}" dt="2026-03-31T10:31:33.039" v="284"/>
          <ac:spMkLst>
            <pc:docMk/>
            <pc:sldMk cId="4131620197" sldId="498"/>
            <ac:spMk id="4" creationId="{2465824E-A0DE-FD9F-9ACE-FF5E4DD2407B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0:31:55.133" v="286"/>
          <ac:spMkLst>
            <pc:docMk/>
            <pc:sldMk cId="4131620197" sldId="498"/>
            <ac:spMk id="31" creationId="{02C24091-6CBB-4025-AC53-9C2BE18C139E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0:42:29.031" v="347" actId="20577"/>
          <ac:spMkLst>
            <pc:docMk/>
            <pc:sldMk cId="4131620197" sldId="498"/>
            <ac:spMk id="33" creationId="{44A04FDA-8613-990D-DA22-F97DACF0C074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0:32:05.711" v="288"/>
          <ac:spMkLst>
            <pc:docMk/>
            <pc:sldMk cId="4131620197" sldId="498"/>
            <ac:spMk id="34" creationId="{EE9FADF3-BB8C-41A4-A9EC-718FFD023E1B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0:32:12.711" v="289"/>
          <ac:spMkLst>
            <pc:docMk/>
            <pc:sldMk cId="4131620197" sldId="498"/>
            <ac:spMk id="35" creationId="{4E058424-DB47-4DAF-9535-3AA665F4977E}"/>
          </ac:spMkLst>
        </pc:spChg>
        <pc:picChg chg="add mod ord">
          <ac:chgData name="Rikke Handlos Olesen" userId="S::rikole@onerm.dk::a63c69fa-69c8-4cf9-b077-6c1b6744b117" providerId="AD" clId="Web-{8418999F-1C18-64E8-32A1-06347173C6D6}" dt="2026-03-31T10:31:44.367" v="285" actId="14100"/>
          <ac:picMkLst>
            <pc:docMk/>
            <pc:sldMk cId="4131620197" sldId="498"/>
            <ac:picMk id="5" creationId="{DDBA1D26-5580-66B9-9662-6366BB6C2F11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0:38:46.336" v="295" actId="1076"/>
          <ac:picMkLst>
            <pc:docMk/>
            <pc:sldMk cId="4131620197" sldId="498"/>
            <ac:picMk id="7" creationId="{3DD0465E-B103-9967-28B7-53E7825C8550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0:38:55.290" v="297" actId="1076"/>
          <ac:picMkLst>
            <pc:docMk/>
            <pc:sldMk cId="4131620197" sldId="498"/>
            <ac:picMk id="10" creationId="{065DFD14-7818-3817-3327-C1F582376DB8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0:39:05.446" v="299" actId="1076"/>
          <ac:picMkLst>
            <pc:docMk/>
            <pc:sldMk cId="4131620197" sldId="498"/>
            <ac:picMk id="13" creationId="{DF3E6825-DD9E-A26B-5180-E5B0EFC6612A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0:39:32.682" v="301" actId="1076"/>
          <ac:picMkLst>
            <pc:docMk/>
            <pc:sldMk cId="4131620197" sldId="498"/>
            <ac:picMk id="16" creationId="{8FE06F08-9163-A1DE-5DAF-CF51BD62837A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0:39:43.135" v="303" actId="1076"/>
          <ac:picMkLst>
            <pc:docMk/>
            <pc:sldMk cId="4131620197" sldId="498"/>
            <ac:picMk id="19" creationId="{8B292E01-B653-AAA7-73C8-F272D9C3FF16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0:39:55.948" v="305" actId="1076"/>
          <ac:picMkLst>
            <pc:docMk/>
            <pc:sldMk cId="4131620197" sldId="498"/>
            <ac:picMk id="22" creationId="{57EB1F95-4951-EBF4-1B33-3D795A330C8B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2:21:36.467" v="925" actId="1076"/>
          <ac:picMkLst>
            <pc:docMk/>
            <pc:sldMk cId="4131620197" sldId="498"/>
            <ac:picMk id="36" creationId="{2AB073A9-4977-2599-2D03-A96B1A0D2A6C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2:20:56.497" v="923" actId="14100"/>
          <ac:picMkLst>
            <pc:docMk/>
            <pc:sldMk cId="4131620197" sldId="498"/>
            <ac:picMk id="37" creationId="{B67E7B1D-D4BE-9539-9598-EB71A0FA9A0F}"/>
          </ac:picMkLst>
        </pc:picChg>
      </pc:sldChg>
      <pc:sldChg chg="addSp delSp modSp new mod setBg">
        <pc:chgData name="Rikke Handlos Olesen" userId="S::rikole@onerm.dk::a63c69fa-69c8-4cf9-b077-6c1b6744b117" providerId="AD" clId="Web-{8418999F-1C18-64E8-32A1-06347173C6D6}" dt="2026-03-31T11:18:54.109" v="497" actId="1076"/>
        <pc:sldMkLst>
          <pc:docMk/>
          <pc:sldMk cId="2996635448" sldId="500"/>
        </pc:sldMkLst>
        <pc:spChg chg="mod">
          <ac:chgData name="Rikke Handlos Olesen" userId="S::rikole@onerm.dk::a63c69fa-69c8-4cf9-b077-6c1b6744b117" providerId="AD" clId="Web-{8418999F-1C18-64E8-32A1-06347173C6D6}" dt="2026-03-31T11:08:52.412" v="430" actId="20577"/>
          <ac:spMkLst>
            <pc:docMk/>
            <pc:sldMk cId="2996635448" sldId="500"/>
            <ac:spMk id="2" creationId="{5C99E1C1-9CDC-1437-0AC6-95AD3B11594F}"/>
          </ac:spMkLst>
        </pc:spChg>
        <pc:spChg chg="mod">
          <ac:chgData name="Rikke Handlos Olesen" userId="S::rikole@onerm.dk::a63c69fa-69c8-4cf9-b077-6c1b6744b117" providerId="AD" clId="Web-{8418999F-1C18-64E8-32A1-06347173C6D6}" dt="2026-03-31T11:07:20.434" v="413"/>
          <ac:spMkLst>
            <pc:docMk/>
            <pc:sldMk cId="2996635448" sldId="500"/>
            <ac:spMk id="4" creationId="{00CCB0B9-0D5C-D293-3A4B-44685EF0770B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1:11:02.249" v="491" actId="20577"/>
          <ac:spMkLst>
            <pc:docMk/>
            <pc:sldMk cId="2996635448" sldId="500"/>
            <ac:spMk id="15" creationId="{F2ED16E0-1ECB-4766-BD58-213CFD43001E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1:07:51.688" v="415"/>
          <ac:spMkLst>
            <pc:docMk/>
            <pc:sldMk cId="2996635448" sldId="500"/>
            <ac:spMk id="18" creationId="{CBD16B59-3403-4E6A-B56D-C6FB32FB1570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1:08:27.457" v="419"/>
          <ac:spMkLst>
            <pc:docMk/>
            <pc:sldMk cId="2996635448" sldId="500"/>
            <ac:spMk id="22" creationId="{E94C59A3-AD15-412B-8F23-C344E01928C1}"/>
          </ac:spMkLst>
        </pc:spChg>
        <pc:picChg chg="add mod ord">
          <ac:chgData name="Rikke Handlos Olesen" userId="S::rikole@onerm.dk::a63c69fa-69c8-4cf9-b077-6c1b6744b117" providerId="AD" clId="Web-{8418999F-1C18-64E8-32A1-06347173C6D6}" dt="2026-03-31T11:07:20.434" v="413"/>
          <ac:picMkLst>
            <pc:docMk/>
            <pc:sldMk cId="2996635448" sldId="500"/>
            <ac:picMk id="9" creationId="{D8A5B5AD-AC0B-A85C-496A-B63384A83AE6}"/>
          </ac:picMkLst>
        </pc:picChg>
        <pc:picChg chg="add mod ord">
          <ac:chgData name="Rikke Handlos Olesen" userId="S::rikole@onerm.dk::a63c69fa-69c8-4cf9-b077-6c1b6744b117" providerId="AD" clId="Web-{8418999F-1C18-64E8-32A1-06347173C6D6}" dt="2026-03-31T11:07:20.434" v="413"/>
          <ac:picMkLst>
            <pc:docMk/>
            <pc:sldMk cId="2996635448" sldId="500"/>
            <ac:picMk id="10" creationId="{66B3B971-1098-10E9-70FB-1CFAC60DB915}"/>
          </ac:picMkLst>
        </pc:picChg>
        <pc:picChg chg="add mod">
          <ac:chgData name="Rikke Handlos Olesen" userId="S::rikole@onerm.dk::a63c69fa-69c8-4cf9-b077-6c1b6744b117" providerId="AD" clId="Web-{8418999F-1C18-64E8-32A1-06347173C6D6}" dt="2026-03-31T11:07:20.434" v="413"/>
          <ac:picMkLst>
            <pc:docMk/>
            <pc:sldMk cId="2996635448" sldId="500"/>
            <ac:picMk id="11" creationId="{46E269F3-B0DF-58DC-D3AC-E2E6C225E1AE}"/>
          </ac:picMkLst>
        </pc:picChg>
        <pc:cxnChg chg="add">
          <ac:chgData name="Rikke Handlos Olesen" userId="S::rikole@onerm.dk::a63c69fa-69c8-4cf9-b077-6c1b6744b117" providerId="AD" clId="Web-{8418999F-1C18-64E8-32A1-06347173C6D6}" dt="2026-03-31T11:07:20.434" v="413"/>
          <ac:cxnSpMkLst>
            <pc:docMk/>
            <pc:sldMk cId="2996635448" sldId="500"/>
            <ac:cxnSpMk id="20" creationId="{EE853DD3-8C8F-42D8-8519-FD8000DB122C}"/>
          </ac:cxnSpMkLst>
        </pc:cxnChg>
      </pc:sldChg>
      <pc:sldChg chg="addSp delSp modSp new mod setBg">
        <pc:chgData name="Rikke Handlos Olesen" userId="S::rikole@onerm.dk::a63c69fa-69c8-4cf9-b077-6c1b6744b117" providerId="AD" clId="Web-{8418999F-1C18-64E8-32A1-06347173C6D6}" dt="2026-03-31T12:32:14.282" v="967"/>
        <pc:sldMkLst>
          <pc:docMk/>
          <pc:sldMk cId="413196732" sldId="501"/>
        </pc:sldMkLst>
        <pc:spChg chg="mod">
          <ac:chgData name="Rikke Handlos Olesen" userId="S::rikole@onerm.dk::a63c69fa-69c8-4cf9-b077-6c1b6744b117" providerId="AD" clId="Web-{8418999F-1C18-64E8-32A1-06347173C6D6}" dt="2026-03-31T12:09:44.463" v="837" actId="20577"/>
          <ac:spMkLst>
            <pc:docMk/>
            <pc:sldMk cId="413196732" sldId="501"/>
            <ac:spMk id="2" creationId="{B3615EA7-6D39-DAC9-8D75-1D851CFE05BC}"/>
          </ac:spMkLst>
        </pc:spChg>
        <pc:spChg chg="mod ord">
          <ac:chgData name="Rikke Handlos Olesen" userId="S::rikole@onerm.dk::a63c69fa-69c8-4cf9-b077-6c1b6744b117" providerId="AD" clId="Web-{8418999F-1C18-64E8-32A1-06347173C6D6}" dt="2026-03-31T12:03:59.046" v="660"/>
          <ac:spMkLst>
            <pc:docMk/>
            <pc:sldMk cId="413196732" sldId="501"/>
            <ac:spMk id="4" creationId="{0091963A-E8AA-8C13-46C1-BA36D5F8BDFE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2:08:43.555" v="789" actId="20577"/>
          <ac:spMkLst>
            <pc:docMk/>
            <pc:sldMk cId="413196732" sldId="501"/>
            <ac:spMk id="18" creationId="{7B0073A6-4EEE-6FB3-F8FA-66E69E6F298A}"/>
          </ac:spMkLst>
        </pc:spChg>
        <pc:picChg chg="add mod ord">
          <ac:chgData name="Rikke Handlos Olesen" userId="S::rikole@onerm.dk::a63c69fa-69c8-4cf9-b077-6c1b6744b117" providerId="AD" clId="Web-{8418999F-1C18-64E8-32A1-06347173C6D6}" dt="2026-03-31T12:03:59.046" v="660"/>
          <ac:picMkLst>
            <pc:docMk/>
            <pc:sldMk cId="413196732" sldId="501"/>
            <ac:picMk id="5" creationId="{EB6F77B1-2F9B-DE8C-2993-F74749DBADA8}"/>
          </ac:picMkLst>
        </pc:picChg>
        <pc:picChg chg="add mod ord">
          <ac:chgData name="Rikke Handlos Olesen" userId="S::rikole@onerm.dk::a63c69fa-69c8-4cf9-b077-6c1b6744b117" providerId="AD" clId="Web-{8418999F-1C18-64E8-32A1-06347173C6D6}" dt="2026-03-31T12:03:59.046" v="660"/>
          <ac:picMkLst>
            <pc:docMk/>
            <pc:sldMk cId="413196732" sldId="501"/>
            <ac:picMk id="10" creationId="{FC958611-0D29-60A0-710A-B8DE5DA0589F}"/>
          </ac:picMkLst>
        </pc:picChg>
      </pc:sldChg>
      <pc:sldChg chg="addSp delSp modSp new mod setBg">
        <pc:chgData name="Rikke Handlos Olesen" userId="S::rikole@onerm.dk::a63c69fa-69c8-4cf9-b077-6c1b6744b117" providerId="AD" clId="Web-{8418999F-1C18-64E8-32A1-06347173C6D6}" dt="2026-03-31T12:32:40.582" v="970"/>
        <pc:sldMkLst>
          <pc:docMk/>
          <pc:sldMk cId="4101130735" sldId="502"/>
        </pc:sldMkLst>
        <pc:spChg chg="mod">
          <ac:chgData name="Rikke Handlos Olesen" userId="S::rikole@onerm.dk::a63c69fa-69c8-4cf9-b077-6c1b6744b117" providerId="AD" clId="Web-{8418999F-1C18-64E8-32A1-06347173C6D6}" dt="2026-03-31T12:13:40.014" v="908"/>
          <ac:spMkLst>
            <pc:docMk/>
            <pc:sldMk cId="4101130735" sldId="502"/>
            <ac:spMk id="2" creationId="{711579CA-1093-780D-8A0A-5F15A12E0350}"/>
          </ac:spMkLst>
        </pc:spChg>
        <pc:spChg chg="mod ord">
          <ac:chgData name="Rikke Handlos Olesen" userId="S::rikole@onerm.dk::a63c69fa-69c8-4cf9-b077-6c1b6744b117" providerId="AD" clId="Web-{8418999F-1C18-64E8-32A1-06347173C6D6}" dt="2026-03-31T12:31:38.419" v="964" actId="20577"/>
          <ac:spMkLst>
            <pc:docMk/>
            <pc:sldMk cId="4101130735" sldId="502"/>
            <ac:spMk id="3" creationId="{E51937BB-A277-60D9-8F93-A302217FFD6C}"/>
          </ac:spMkLst>
        </pc:spChg>
        <pc:spChg chg="mod ord">
          <ac:chgData name="Rikke Handlos Olesen" userId="S::rikole@onerm.dk::a63c69fa-69c8-4cf9-b077-6c1b6744b117" providerId="AD" clId="Web-{8418999F-1C18-64E8-32A1-06347173C6D6}" dt="2026-03-31T12:13:40.014" v="908"/>
          <ac:spMkLst>
            <pc:docMk/>
            <pc:sldMk cId="4101130735" sldId="502"/>
            <ac:spMk id="4" creationId="{90F974DF-498B-4E06-B918-2069D0774229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2:32:35.019" v="968"/>
          <ac:spMkLst>
            <pc:docMk/>
            <pc:sldMk cId="4101130735" sldId="502"/>
            <ac:spMk id="11" creationId="{4038CB10-1F5C-4D54-9DF7-12586DE5B007}"/>
          </ac:spMkLst>
        </pc:spChg>
        <pc:spChg chg="add mod">
          <ac:chgData name="Rikke Handlos Olesen" userId="S::rikole@onerm.dk::a63c69fa-69c8-4cf9-b077-6c1b6744b117" providerId="AD" clId="Web-{8418999F-1C18-64E8-32A1-06347173C6D6}" dt="2026-03-31T12:32:40.582" v="970"/>
          <ac:spMkLst>
            <pc:docMk/>
            <pc:sldMk cId="4101130735" sldId="502"/>
            <ac:spMk id="13" creationId="{73ED6512-6858-4552-B699-9A97FE9A4EA2}"/>
          </ac:spMkLst>
        </pc:spChg>
        <pc:picChg chg="add mod">
          <ac:chgData name="Rikke Handlos Olesen" userId="S::rikole@onerm.dk::a63c69fa-69c8-4cf9-b077-6c1b6744b117" providerId="AD" clId="Web-{8418999F-1C18-64E8-32A1-06347173C6D6}" dt="2026-03-31T12:28:48.432" v="929" actId="1076"/>
          <ac:picMkLst>
            <pc:docMk/>
            <pc:sldMk cId="4101130735" sldId="502"/>
            <ac:picMk id="7" creationId="{993F02C1-019C-101D-6F31-B2E5EF1DF86C}"/>
          </ac:picMkLst>
        </pc:picChg>
      </pc:sldChg>
    </pc:docChg>
  </pc:docChgLst>
  <pc:docChgLst>
    <pc:chgData name="Rikke Handlos Olesen" userId="S::rikole@onerm.dk::a63c69fa-69c8-4cf9-b077-6c1b6744b117" providerId="AD" clId="Web-{B92D7DFF-96CA-796B-FF01-325C3B85CB80}"/>
    <pc:docChg chg="modSld">
      <pc:chgData name="Rikke Handlos Olesen" userId="S::rikole@onerm.dk::a63c69fa-69c8-4cf9-b077-6c1b6744b117" providerId="AD" clId="Web-{B92D7DFF-96CA-796B-FF01-325C3B85CB80}" dt="2026-04-20T06:43:58.913" v="1" actId="20577"/>
      <pc:docMkLst>
        <pc:docMk/>
      </pc:docMkLst>
      <pc:sldChg chg="modSp">
        <pc:chgData name="Rikke Handlos Olesen" userId="S::rikole@onerm.dk::a63c69fa-69c8-4cf9-b077-6c1b6744b117" providerId="AD" clId="Web-{B92D7DFF-96CA-796B-FF01-325C3B85CB80}" dt="2026-04-20T06:43:58.913" v="1" actId="20577"/>
        <pc:sldMkLst>
          <pc:docMk/>
          <pc:sldMk cId="213060088" sldId="283"/>
        </pc:sldMkLst>
        <pc:spChg chg="mod">
          <ac:chgData name="Rikke Handlos Olesen" userId="S::rikole@onerm.dk::a63c69fa-69c8-4cf9-b077-6c1b6744b117" providerId="AD" clId="Web-{B92D7DFF-96CA-796B-FF01-325C3B85CB80}" dt="2026-04-20T06:43:58.913" v="1" actId="20577"/>
          <ac:spMkLst>
            <pc:docMk/>
            <pc:sldMk cId="213060088" sldId="283"/>
            <ac:spMk id="2" creationId="{1FAA6F4E-E6F5-6015-F36C-12D4D25FD3BA}"/>
          </ac:spMkLst>
        </pc:spChg>
      </pc:sldChg>
    </pc:docChg>
  </pc:docChgLst>
  <pc:docChgLst>
    <pc:chgData name="Rikke Handlos Olesen" userId="S::rikole@onerm.dk::a63c69fa-69c8-4cf9-b077-6c1b6744b117" providerId="AD" clId="Web-{588398BF-34D1-2625-3F96-85039A92AF5D}"/>
    <pc:docChg chg="delSld modSld modSection">
      <pc:chgData name="Rikke Handlos Olesen" userId="S::rikole@onerm.dk::a63c69fa-69c8-4cf9-b077-6c1b6744b117" providerId="AD" clId="Web-{588398BF-34D1-2625-3F96-85039A92AF5D}" dt="2026-04-20T11:13:08.128" v="2"/>
      <pc:docMkLst>
        <pc:docMk/>
      </pc:docMkLst>
      <pc:sldChg chg="modSp">
        <pc:chgData name="Rikke Handlos Olesen" userId="S::rikole@onerm.dk::a63c69fa-69c8-4cf9-b077-6c1b6744b117" providerId="AD" clId="Web-{588398BF-34D1-2625-3F96-85039A92AF5D}" dt="2026-04-20T11:07:49.921" v="1" actId="20577"/>
        <pc:sldMkLst>
          <pc:docMk/>
          <pc:sldMk cId="3839375564" sldId="272"/>
        </pc:sldMkLst>
        <pc:spChg chg="mod">
          <ac:chgData name="Rikke Handlos Olesen" userId="S::rikole@onerm.dk::a63c69fa-69c8-4cf9-b077-6c1b6744b117" providerId="AD" clId="Web-{588398BF-34D1-2625-3F96-85039A92AF5D}" dt="2026-04-20T11:07:49.921" v="1" actId="20577"/>
          <ac:spMkLst>
            <pc:docMk/>
            <pc:sldMk cId="3839375564" sldId="272"/>
            <ac:spMk id="2" creationId="{ADC3BB42-2AF4-9264-6BAD-0A592980DC2E}"/>
          </ac:spMkLst>
        </pc:spChg>
      </pc:sldChg>
      <pc:sldChg chg="del">
        <pc:chgData name="Rikke Handlos Olesen" userId="S::rikole@onerm.dk::a63c69fa-69c8-4cf9-b077-6c1b6744b117" providerId="AD" clId="Web-{588398BF-34D1-2625-3F96-85039A92AF5D}" dt="2026-04-20T11:13:08.128" v="2"/>
        <pc:sldMkLst>
          <pc:docMk/>
          <pc:sldMk cId="2561020992" sldId="5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414B0-E467-514D-BECB-E7CB1CEF691F}" type="doc">
      <dgm:prSet loTypeId="urn:microsoft.com/office/officeart/2005/8/layout/radial4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a-DK"/>
        </a:p>
      </dgm:t>
    </dgm:pt>
    <dgm:pt modelId="{93A3746D-BAC9-CE41-85E2-739037D08C0D}">
      <dgm:prSet phldrT="[Tekst]" custT="1"/>
      <dgm:spPr/>
      <dgm:t>
        <a:bodyPr/>
        <a:lstStyle/>
        <a:p>
          <a:pPr rtl="0"/>
          <a:r>
            <a:rPr lang="da-DK" sz="2000" b="0" i="0" u="none">
              <a:solidFill>
                <a:srgbClr val="000000"/>
              </a:solidFill>
              <a:latin typeface="Tw Cen MT Condensed" panose="020B0606020104020203"/>
            </a:rPr>
            <a:t>Postoperativ sårinfektion</a:t>
          </a:r>
          <a:endParaRPr lang="da-DK" sz="2000">
            <a:solidFill>
              <a:srgbClr val="000000"/>
            </a:solidFill>
          </a:endParaRPr>
        </a:p>
      </dgm:t>
    </dgm:pt>
    <dgm:pt modelId="{4C264740-EBD8-E744-8775-588D52629566}" type="parTrans" cxnId="{7A4EC103-3047-F347-8A28-468DBF4F7C57}">
      <dgm:prSet/>
      <dgm:spPr/>
      <dgm:t>
        <a:bodyPr/>
        <a:lstStyle/>
        <a:p>
          <a:endParaRPr lang="da-DK"/>
        </a:p>
      </dgm:t>
    </dgm:pt>
    <dgm:pt modelId="{EB6C486A-DA32-764E-B470-4A45DE0F006D}" type="sibTrans" cxnId="{7A4EC103-3047-F347-8A28-468DBF4F7C57}">
      <dgm:prSet/>
      <dgm:spPr/>
      <dgm:t>
        <a:bodyPr/>
        <a:lstStyle/>
        <a:p>
          <a:endParaRPr lang="da-DK"/>
        </a:p>
      </dgm:t>
    </dgm:pt>
    <dgm:pt modelId="{15BA6339-DD4E-DC4A-99F3-7B88A885AE3C}">
      <dgm:prSet phldrT="[Tekst]" phldr="0" custT="1"/>
      <dgm:spPr/>
      <dgm:t>
        <a:bodyPr/>
        <a:lstStyle/>
        <a:p>
          <a:pPr rtl="0"/>
          <a:r>
            <a:rPr lang="da-DK" sz="1800">
              <a:solidFill>
                <a:srgbClr val="000000"/>
              </a:solidFill>
              <a:latin typeface="Tw Cen MT Condensed" panose="020B0606020104020203"/>
            </a:rPr>
            <a:t>Patientens- påklædning</a:t>
          </a:r>
          <a:endParaRPr lang="da-DK" sz="1800">
            <a:solidFill>
              <a:srgbClr val="000000"/>
            </a:solidFill>
          </a:endParaRPr>
        </a:p>
      </dgm:t>
    </dgm:pt>
    <dgm:pt modelId="{47356CEB-D791-CD4A-9625-483109CC3E11}" type="parTrans" cxnId="{2D2505B2-3F2D-6E4C-9A71-EB78BA998D3B}">
      <dgm:prSet/>
      <dgm:spPr/>
      <dgm:t>
        <a:bodyPr/>
        <a:lstStyle/>
        <a:p>
          <a:endParaRPr lang="da-DK"/>
        </a:p>
      </dgm:t>
    </dgm:pt>
    <dgm:pt modelId="{5111A30D-35A6-694C-8689-C5F9174CEF0C}" type="sibTrans" cxnId="{2D2505B2-3F2D-6E4C-9A71-EB78BA998D3B}">
      <dgm:prSet/>
      <dgm:spPr/>
      <dgm:t>
        <a:bodyPr/>
        <a:lstStyle/>
        <a:p>
          <a:endParaRPr lang="da-DK"/>
        </a:p>
      </dgm:t>
    </dgm:pt>
    <dgm:pt modelId="{F64B9A51-B376-804D-816B-7B335744B032}">
      <dgm:prSet phldrT="[Tekst]" custT="1"/>
      <dgm:spPr/>
      <dgm:t>
        <a:bodyPr/>
        <a:lstStyle/>
        <a:p>
          <a:pPr rtl="0"/>
          <a:r>
            <a:rPr lang="da-DK" sz="1800">
              <a:solidFill>
                <a:schemeClr val="tx1"/>
              </a:solidFill>
              <a:latin typeface="Tw Cen MT Condensed" panose="020B0606020104020203"/>
            </a:rPr>
            <a:t>Operations-hue og maske </a:t>
          </a:r>
          <a:endParaRPr lang="da-DK">
            <a:solidFill>
              <a:schemeClr val="tx1"/>
            </a:solidFill>
          </a:endParaRPr>
        </a:p>
      </dgm:t>
    </dgm:pt>
    <dgm:pt modelId="{B468A15C-89CC-4D47-8140-525AEB7FB987}" type="parTrans" cxnId="{561F8D25-5013-3344-9FC6-BB6ABAA04BCC}">
      <dgm:prSet/>
      <dgm:spPr/>
      <dgm:t>
        <a:bodyPr/>
        <a:lstStyle/>
        <a:p>
          <a:endParaRPr lang="da-DK"/>
        </a:p>
      </dgm:t>
    </dgm:pt>
    <dgm:pt modelId="{09A889B3-86D6-7B46-A7A5-9C7EE4E312C9}" type="sibTrans" cxnId="{561F8D25-5013-3344-9FC6-BB6ABAA04BCC}">
      <dgm:prSet/>
      <dgm:spPr/>
      <dgm:t>
        <a:bodyPr/>
        <a:lstStyle/>
        <a:p>
          <a:endParaRPr lang="da-DK"/>
        </a:p>
      </dgm:t>
    </dgm:pt>
    <dgm:pt modelId="{853C7864-8E6D-E24E-8EC6-0A098DAD0B0A}">
      <dgm:prSet phldrT="[Tekst]" custT="1"/>
      <dgm:spPr/>
      <dgm:t>
        <a:bodyPr/>
        <a:lstStyle/>
        <a:p>
          <a:pPr rtl="0"/>
          <a:r>
            <a:rPr lang="da-DK" sz="1800">
              <a:solidFill>
                <a:srgbClr val="000000"/>
              </a:solidFill>
              <a:latin typeface="Tw Cen MT Condensed" panose="020B0606020104020203"/>
            </a:rPr>
            <a:t>Smykker </a:t>
          </a:r>
          <a:endParaRPr lang="da-DK" sz="1800">
            <a:solidFill>
              <a:srgbClr val="000000"/>
            </a:solidFill>
          </a:endParaRPr>
        </a:p>
      </dgm:t>
    </dgm:pt>
    <dgm:pt modelId="{9CF3E9DD-C065-DC4D-9863-1FA50E5DDE03}" type="parTrans" cxnId="{405CBB7F-19C5-4E48-8802-7272E0DDBA51}">
      <dgm:prSet/>
      <dgm:spPr/>
      <dgm:t>
        <a:bodyPr/>
        <a:lstStyle/>
        <a:p>
          <a:endParaRPr lang="da-DK"/>
        </a:p>
      </dgm:t>
    </dgm:pt>
    <dgm:pt modelId="{CB287CDF-A0CA-5446-B578-37E97EAD6768}" type="sibTrans" cxnId="{405CBB7F-19C5-4E48-8802-7272E0DDBA51}">
      <dgm:prSet/>
      <dgm:spPr/>
      <dgm:t>
        <a:bodyPr/>
        <a:lstStyle/>
        <a:p>
          <a:endParaRPr lang="da-DK"/>
        </a:p>
      </dgm:t>
    </dgm:pt>
    <dgm:pt modelId="{54F7C0E9-07A8-8845-B6A7-DAADB3AF5A0C}">
      <dgm:prSet phldrT="[Tekst]" custT="1"/>
      <dgm:spPr/>
      <dgm:t>
        <a:bodyPr/>
        <a:lstStyle/>
        <a:p>
          <a:pPr rtl="0"/>
          <a:r>
            <a:rPr lang="da-DK" sz="1800">
              <a:solidFill>
                <a:srgbClr val="000000"/>
              </a:solidFill>
              <a:latin typeface="Tw Cen MT Condensed" panose="020B0606020104020203"/>
            </a:rPr>
            <a:t>Instrument- håndtering</a:t>
          </a:r>
          <a:endParaRPr lang="da-DK" sz="1800">
            <a:solidFill>
              <a:srgbClr val="000000"/>
            </a:solidFill>
          </a:endParaRPr>
        </a:p>
      </dgm:t>
    </dgm:pt>
    <dgm:pt modelId="{990636F9-E191-2445-9E5A-E804C66D7956}" type="parTrans" cxnId="{C8424580-3B2C-2C40-B0BD-F652BF487AA6}">
      <dgm:prSet/>
      <dgm:spPr/>
      <dgm:t>
        <a:bodyPr/>
        <a:lstStyle/>
        <a:p>
          <a:endParaRPr lang="da-DK"/>
        </a:p>
      </dgm:t>
    </dgm:pt>
    <dgm:pt modelId="{71CE2DC1-29CB-114F-A07D-EF0ECABD5DC4}" type="sibTrans" cxnId="{C8424580-3B2C-2C40-B0BD-F652BF487AA6}">
      <dgm:prSet/>
      <dgm:spPr/>
      <dgm:t>
        <a:bodyPr/>
        <a:lstStyle/>
        <a:p>
          <a:endParaRPr lang="da-DK"/>
        </a:p>
      </dgm:t>
    </dgm:pt>
    <dgm:pt modelId="{ACAA28E5-1819-423C-82CD-5203FD43C6D5}">
      <dgm:prSet phldr="0"/>
      <dgm:spPr/>
      <dgm:t>
        <a:bodyPr/>
        <a:lstStyle/>
        <a:p>
          <a:pPr rtl="0"/>
          <a:r>
            <a:rPr lang="da-DK" sz="1800">
              <a:solidFill>
                <a:schemeClr val="tx1"/>
              </a:solidFill>
              <a:latin typeface="Tw Cen MT Condensed" panose="020B0606020104020203"/>
            </a:rPr>
            <a:t>Personalets arbejdsdragt</a:t>
          </a:r>
        </a:p>
      </dgm:t>
    </dgm:pt>
    <dgm:pt modelId="{3F63AA7F-712F-405D-B2F5-1364BAD1DAE2}" type="parTrans" cxnId="{B323C3EA-47DA-4EA2-917E-28D2AC59FDA4}">
      <dgm:prSet/>
      <dgm:spPr/>
    </dgm:pt>
    <dgm:pt modelId="{2F26012B-B61F-47AC-B805-0BF79001B8C8}" type="sibTrans" cxnId="{B323C3EA-47DA-4EA2-917E-28D2AC59FDA4}">
      <dgm:prSet/>
      <dgm:spPr/>
    </dgm:pt>
    <dgm:pt modelId="{04DFAC72-1BA9-4416-9AE5-B718D1A361EA}">
      <dgm:prSet phldr="0"/>
      <dgm:spPr/>
      <dgm:t>
        <a:bodyPr/>
        <a:lstStyle/>
        <a:p>
          <a:pPr rtl="0"/>
          <a:r>
            <a:rPr lang="da-DK" sz="1800">
              <a:solidFill>
                <a:schemeClr val="tx1"/>
              </a:solidFill>
              <a:latin typeface="Tw Cen MT Condensed" panose="020B0606020104020203"/>
            </a:rPr>
            <a:t>Huddesinfektion og afdækning</a:t>
          </a:r>
        </a:p>
      </dgm:t>
    </dgm:pt>
    <dgm:pt modelId="{0B8A16A5-653E-40FE-B4AA-A2A5E84645D7}" type="parTrans" cxnId="{06724C61-9A7E-490E-88CB-0749E12972E9}">
      <dgm:prSet/>
      <dgm:spPr/>
    </dgm:pt>
    <dgm:pt modelId="{6513DB08-28E0-48D9-A842-CEBF9059B3BD}" type="sibTrans" cxnId="{06724C61-9A7E-490E-88CB-0749E12972E9}">
      <dgm:prSet/>
      <dgm:spPr/>
    </dgm:pt>
    <dgm:pt modelId="{8BCE96F7-0377-4377-B3E5-911CE78487BD}">
      <dgm:prSet phldr="0"/>
      <dgm:spPr/>
      <dgm:t>
        <a:bodyPr/>
        <a:lstStyle/>
        <a:p>
          <a:pPr rtl="0"/>
          <a:r>
            <a:rPr lang="da-DK" sz="1800">
              <a:solidFill>
                <a:schemeClr val="tx1"/>
              </a:solidFill>
              <a:latin typeface="Tw Cen MT Condensed" panose="020B0606020104020203"/>
            </a:rPr>
            <a:t>Døråbninger</a:t>
          </a:r>
        </a:p>
      </dgm:t>
    </dgm:pt>
    <dgm:pt modelId="{48CCDF14-0AE8-4A0A-B0B9-2E1323ABAD0F}" type="parTrans" cxnId="{0A3C1752-FF95-4490-8CD6-29BF3D8B4CE4}">
      <dgm:prSet/>
      <dgm:spPr/>
    </dgm:pt>
    <dgm:pt modelId="{3DB25485-4399-4BC5-95FB-01F1A0ED3CF9}" type="sibTrans" cxnId="{0A3C1752-FF95-4490-8CD6-29BF3D8B4CE4}">
      <dgm:prSet/>
      <dgm:spPr/>
    </dgm:pt>
    <dgm:pt modelId="{6AF86877-B1E9-4254-974E-4BABD95DABC3}">
      <dgm:prSet phldr="0"/>
      <dgm:spPr/>
      <dgm:t>
        <a:bodyPr/>
        <a:lstStyle/>
        <a:p>
          <a:pPr rtl="0"/>
          <a:r>
            <a:rPr lang="da-DK" sz="1800">
              <a:solidFill>
                <a:schemeClr val="tx1"/>
              </a:solidFill>
              <a:latin typeface="Tw Cen MT Condensed" panose="020B0606020104020203"/>
            </a:rPr>
            <a:t>Rengøring på operationsstuer</a:t>
          </a:r>
        </a:p>
      </dgm:t>
    </dgm:pt>
    <dgm:pt modelId="{33019BDF-50B6-4EEB-9336-A547AE5564BF}" type="parTrans" cxnId="{058592FD-18EB-4C56-BCA3-494EE23C397F}">
      <dgm:prSet/>
      <dgm:spPr/>
    </dgm:pt>
    <dgm:pt modelId="{60963886-331C-421C-B905-4E43CDF9BC73}" type="sibTrans" cxnId="{058592FD-18EB-4C56-BCA3-494EE23C397F}">
      <dgm:prSet/>
      <dgm:spPr/>
    </dgm:pt>
    <dgm:pt modelId="{27F5FF98-001B-394C-AA0E-96CBC6430499}" type="pres">
      <dgm:prSet presAssocID="{04F414B0-E467-514D-BECB-E7CB1CEF691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789036-161C-254F-B746-508BE9194C05}" type="pres">
      <dgm:prSet presAssocID="{93A3746D-BAC9-CE41-85E2-739037D08C0D}" presName="centerShape" presStyleLbl="node0" presStyleIdx="0" presStyleCnt="1"/>
      <dgm:spPr/>
    </dgm:pt>
    <dgm:pt modelId="{82597390-67D5-1146-A375-7B733CF4083C}" type="pres">
      <dgm:prSet presAssocID="{47356CEB-D791-CD4A-9625-483109CC3E11}" presName="parTrans" presStyleLbl="bgSibTrans2D1" presStyleIdx="0" presStyleCnt="8"/>
      <dgm:spPr/>
    </dgm:pt>
    <dgm:pt modelId="{92D173ED-95DB-624A-A3E5-A427801FE13E}" type="pres">
      <dgm:prSet presAssocID="{15BA6339-DD4E-DC4A-99F3-7B88A885AE3C}" presName="node" presStyleLbl="node1" presStyleIdx="0" presStyleCnt="8">
        <dgm:presLayoutVars>
          <dgm:bulletEnabled val="1"/>
        </dgm:presLayoutVars>
      </dgm:prSet>
      <dgm:spPr/>
    </dgm:pt>
    <dgm:pt modelId="{B71DD5CE-88F4-4548-84C3-3C12F1D1AEB2}" type="pres">
      <dgm:prSet presAssocID="{3F63AA7F-712F-405D-B2F5-1364BAD1DAE2}" presName="parTrans" presStyleLbl="bgSibTrans2D1" presStyleIdx="1" presStyleCnt="8"/>
      <dgm:spPr/>
    </dgm:pt>
    <dgm:pt modelId="{D30D6196-39B3-435C-AA05-708BB2988943}" type="pres">
      <dgm:prSet presAssocID="{ACAA28E5-1819-423C-82CD-5203FD43C6D5}" presName="node" presStyleLbl="node1" presStyleIdx="1" presStyleCnt="8">
        <dgm:presLayoutVars>
          <dgm:bulletEnabled val="1"/>
        </dgm:presLayoutVars>
      </dgm:prSet>
      <dgm:spPr/>
    </dgm:pt>
    <dgm:pt modelId="{FFA3058E-B744-45D0-AC3A-50D69F582689}" type="pres">
      <dgm:prSet presAssocID="{B468A15C-89CC-4D47-8140-525AEB7FB987}" presName="parTrans" presStyleLbl="bgSibTrans2D1" presStyleIdx="2" presStyleCnt="8"/>
      <dgm:spPr/>
    </dgm:pt>
    <dgm:pt modelId="{F84DCF3B-6AA8-4DA3-84F5-4EA8A9A04803}" type="pres">
      <dgm:prSet presAssocID="{F64B9A51-B376-804D-816B-7B335744B032}" presName="node" presStyleLbl="node1" presStyleIdx="2" presStyleCnt="8">
        <dgm:presLayoutVars>
          <dgm:bulletEnabled val="1"/>
        </dgm:presLayoutVars>
      </dgm:prSet>
      <dgm:spPr/>
    </dgm:pt>
    <dgm:pt modelId="{81CAD6C1-1955-454B-BC5D-03B8B1D4976A}" type="pres">
      <dgm:prSet presAssocID="{9CF3E9DD-C065-DC4D-9863-1FA50E5DDE03}" presName="parTrans" presStyleLbl="bgSibTrans2D1" presStyleIdx="3" presStyleCnt="8"/>
      <dgm:spPr/>
    </dgm:pt>
    <dgm:pt modelId="{FA4AD2DE-7C96-4203-82D6-4C1DB058CF85}" type="pres">
      <dgm:prSet presAssocID="{853C7864-8E6D-E24E-8EC6-0A098DAD0B0A}" presName="node" presStyleLbl="node1" presStyleIdx="3" presStyleCnt="8">
        <dgm:presLayoutVars>
          <dgm:bulletEnabled val="1"/>
        </dgm:presLayoutVars>
      </dgm:prSet>
      <dgm:spPr/>
    </dgm:pt>
    <dgm:pt modelId="{7BFE945E-EE0B-4A1A-A072-8FF318E439D2}" type="pres">
      <dgm:prSet presAssocID="{990636F9-E191-2445-9E5A-E804C66D7956}" presName="parTrans" presStyleLbl="bgSibTrans2D1" presStyleIdx="4" presStyleCnt="8"/>
      <dgm:spPr/>
    </dgm:pt>
    <dgm:pt modelId="{47B68BC2-0C9C-42B5-A054-1BD9D09B145F}" type="pres">
      <dgm:prSet presAssocID="{54F7C0E9-07A8-8845-B6A7-DAADB3AF5A0C}" presName="node" presStyleLbl="node1" presStyleIdx="4" presStyleCnt="8">
        <dgm:presLayoutVars>
          <dgm:bulletEnabled val="1"/>
        </dgm:presLayoutVars>
      </dgm:prSet>
      <dgm:spPr/>
    </dgm:pt>
    <dgm:pt modelId="{8A30A1E1-8F69-4F29-95C3-DD4316499CF6}" type="pres">
      <dgm:prSet presAssocID="{0B8A16A5-653E-40FE-B4AA-A2A5E84645D7}" presName="parTrans" presStyleLbl="bgSibTrans2D1" presStyleIdx="5" presStyleCnt="8"/>
      <dgm:spPr/>
    </dgm:pt>
    <dgm:pt modelId="{7F788A72-3C7C-4F30-B8D2-230E168E8D6C}" type="pres">
      <dgm:prSet presAssocID="{04DFAC72-1BA9-4416-9AE5-B718D1A361EA}" presName="node" presStyleLbl="node1" presStyleIdx="5" presStyleCnt="8">
        <dgm:presLayoutVars>
          <dgm:bulletEnabled val="1"/>
        </dgm:presLayoutVars>
      </dgm:prSet>
      <dgm:spPr/>
    </dgm:pt>
    <dgm:pt modelId="{73244932-3C27-4538-84AC-A6B13007CD93}" type="pres">
      <dgm:prSet presAssocID="{48CCDF14-0AE8-4A0A-B0B9-2E1323ABAD0F}" presName="parTrans" presStyleLbl="bgSibTrans2D1" presStyleIdx="6" presStyleCnt="8"/>
      <dgm:spPr/>
    </dgm:pt>
    <dgm:pt modelId="{D7813056-B067-4D01-A26B-EDD55FAFC79B}" type="pres">
      <dgm:prSet presAssocID="{8BCE96F7-0377-4377-B3E5-911CE78487BD}" presName="node" presStyleLbl="node1" presStyleIdx="6" presStyleCnt="8">
        <dgm:presLayoutVars>
          <dgm:bulletEnabled val="1"/>
        </dgm:presLayoutVars>
      </dgm:prSet>
      <dgm:spPr/>
    </dgm:pt>
    <dgm:pt modelId="{E6BE6723-666A-4E7B-80E3-8F148AF699E9}" type="pres">
      <dgm:prSet presAssocID="{33019BDF-50B6-4EEB-9336-A547AE5564BF}" presName="parTrans" presStyleLbl="bgSibTrans2D1" presStyleIdx="7" presStyleCnt="8"/>
      <dgm:spPr/>
    </dgm:pt>
    <dgm:pt modelId="{D8F55326-B533-4060-A068-B1ED26F41809}" type="pres">
      <dgm:prSet presAssocID="{6AF86877-B1E9-4254-974E-4BABD95DABC3}" presName="node" presStyleLbl="node1" presStyleIdx="7" presStyleCnt="8">
        <dgm:presLayoutVars>
          <dgm:bulletEnabled val="1"/>
        </dgm:presLayoutVars>
      </dgm:prSet>
      <dgm:spPr/>
    </dgm:pt>
  </dgm:ptLst>
  <dgm:cxnLst>
    <dgm:cxn modelId="{7A4EC103-3047-F347-8A28-468DBF4F7C57}" srcId="{04F414B0-E467-514D-BECB-E7CB1CEF691F}" destId="{93A3746D-BAC9-CE41-85E2-739037D08C0D}" srcOrd="0" destOrd="0" parTransId="{4C264740-EBD8-E744-8775-588D52629566}" sibTransId="{EB6C486A-DA32-764E-B470-4A45DE0F006D}"/>
    <dgm:cxn modelId="{A58FFC17-5817-4957-83C5-B7E4EFF3AF8A}" type="presOf" srcId="{F64B9A51-B376-804D-816B-7B335744B032}" destId="{F84DCF3B-6AA8-4DA3-84F5-4EA8A9A04803}" srcOrd="0" destOrd="0" presId="urn:microsoft.com/office/officeart/2005/8/layout/radial4"/>
    <dgm:cxn modelId="{35A23422-7169-4617-BC79-AE5D34159904}" type="presOf" srcId="{990636F9-E191-2445-9E5A-E804C66D7956}" destId="{7BFE945E-EE0B-4A1A-A072-8FF318E439D2}" srcOrd="0" destOrd="0" presId="urn:microsoft.com/office/officeart/2005/8/layout/radial4"/>
    <dgm:cxn modelId="{561F8D25-5013-3344-9FC6-BB6ABAA04BCC}" srcId="{93A3746D-BAC9-CE41-85E2-739037D08C0D}" destId="{F64B9A51-B376-804D-816B-7B335744B032}" srcOrd="2" destOrd="0" parTransId="{B468A15C-89CC-4D47-8140-525AEB7FB987}" sibTransId="{09A889B3-86D6-7B46-A7A5-9C7EE4E312C9}"/>
    <dgm:cxn modelId="{06724C61-9A7E-490E-88CB-0749E12972E9}" srcId="{93A3746D-BAC9-CE41-85E2-739037D08C0D}" destId="{04DFAC72-1BA9-4416-9AE5-B718D1A361EA}" srcOrd="5" destOrd="0" parTransId="{0B8A16A5-653E-40FE-B4AA-A2A5E84645D7}" sibTransId="{6513DB08-28E0-48D9-A842-CEBF9059B3BD}"/>
    <dgm:cxn modelId="{4CBD0065-4127-4834-B260-C8A01B7D01AB}" type="presOf" srcId="{33019BDF-50B6-4EEB-9336-A547AE5564BF}" destId="{E6BE6723-666A-4E7B-80E3-8F148AF699E9}" srcOrd="0" destOrd="0" presId="urn:microsoft.com/office/officeart/2005/8/layout/radial4"/>
    <dgm:cxn modelId="{914E6A66-50E6-47D4-9E18-19820866F624}" type="presOf" srcId="{9CF3E9DD-C065-DC4D-9863-1FA50E5DDE03}" destId="{81CAD6C1-1955-454B-BC5D-03B8B1D4976A}" srcOrd="0" destOrd="0" presId="urn:microsoft.com/office/officeart/2005/8/layout/radial4"/>
    <dgm:cxn modelId="{51277D6A-9A06-41AB-ABEA-EF2A2E407D5D}" type="presOf" srcId="{48CCDF14-0AE8-4A0A-B0B9-2E1323ABAD0F}" destId="{73244932-3C27-4538-84AC-A6B13007CD93}" srcOrd="0" destOrd="0" presId="urn:microsoft.com/office/officeart/2005/8/layout/radial4"/>
    <dgm:cxn modelId="{333A2150-16A2-4A88-94F0-5FD1FD0F2A54}" type="presOf" srcId="{3F63AA7F-712F-405D-B2F5-1364BAD1DAE2}" destId="{B71DD5CE-88F4-4548-84C3-3C12F1D1AEB2}" srcOrd="0" destOrd="0" presId="urn:microsoft.com/office/officeart/2005/8/layout/radial4"/>
    <dgm:cxn modelId="{0A3C1752-FF95-4490-8CD6-29BF3D8B4CE4}" srcId="{93A3746D-BAC9-CE41-85E2-739037D08C0D}" destId="{8BCE96F7-0377-4377-B3E5-911CE78487BD}" srcOrd="6" destOrd="0" parTransId="{48CCDF14-0AE8-4A0A-B0B9-2E1323ABAD0F}" sibTransId="{3DB25485-4399-4BC5-95FB-01F1A0ED3CF9}"/>
    <dgm:cxn modelId="{6FD66777-D2AE-4BC5-B887-81B42FFF8A2B}" type="presOf" srcId="{ACAA28E5-1819-423C-82CD-5203FD43C6D5}" destId="{D30D6196-39B3-435C-AA05-708BB2988943}" srcOrd="0" destOrd="0" presId="urn:microsoft.com/office/officeart/2005/8/layout/radial4"/>
    <dgm:cxn modelId="{92688C59-1C53-FB46-BD38-9C0329D53241}" type="presOf" srcId="{04F414B0-E467-514D-BECB-E7CB1CEF691F}" destId="{27F5FF98-001B-394C-AA0E-96CBC6430499}" srcOrd="0" destOrd="0" presId="urn:microsoft.com/office/officeart/2005/8/layout/radial4"/>
    <dgm:cxn modelId="{405CBB7F-19C5-4E48-8802-7272E0DDBA51}" srcId="{93A3746D-BAC9-CE41-85E2-739037D08C0D}" destId="{853C7864-8E6D-E24E-8EC6-0A098DAD0B0A}" srcOrd="3" destOrd="0" parTransId="{9CF3E9DD-C065-DC4D-9863-1FA50E5DDE03}" sibTransId="{CB287CDF-A0CA-5446-B578-37E97EAD6768}"/>
    <dgm:cxn modelId="{C8424580-3B2C-2C40-B0BD-F652BF487AA6}" srcId="{93A3746D-BAC9-CE41-85E2-739037D08C0D}" destId="{54F7C0E9-07A8-8845-B6A7-DAADB3AF5A0C}" srcOrd="4" destOrd="0" parTransId="{990636F9-E191-2445-9E5A-E804C66D7956}" sibTransId="{71CE2DC1-29CB-114F-A07D-EF0ECABD5DC4}"/>
    <dgm:cxn modelId="{FD130F81-6108-4929-A8C4-21715DD80E21}" type="presOf" srcId="{54F7C0E9-07A8-8845-B6A7-DAADB3AF5A0C}" destId="{47B68BC2-0C9C-42B5-A054-1BD9D09B145F}" srcOrd="0" destOrd="0" presId="urn:microsoft.com/office/officeart/2005/8/layout/radial4"/>
    <dgm:cxn modelId="{11E18586-E9F9-428E-BE50-ABAD0429C5E9}" type="presOf" srcId="{04DFAC72-1BA9-4416-9AE5-B718D1A361EA}" destId="{7F788A72-3C7C-4F30-B8D2-230E168E8D6C}" srcOrd="0" destOrd="0" presId="urn:microsoft.com/office/officeart/2005/8/layout/radial4"/>
    <dgm:cxn modelId="{FA5EC198-381A-4299-B3C1-8F193FD36C59}" type="presOf" srcId="{0B8A16A5-653E-40FE-B4AA-A2A5E84645D7}" destId="{8A30A1E1-8F69-4F29-95C3-DD4316499CF6}" srcOrd="0" destOrd="0" presId="urn:microsoft.com/office/officeart/2005/8/layout/radial4"/>
    <dgm:cxn modelId="{2A86B39D-A692-4671-A3A7-67A12C516BD0}" type="presOf" srcId="{15BA6339-DD4E-DC4A-99F3-7B88A885AE3C}" destId="{92D173ED-95DB-624A-A3E5-A427801FE13E}" srcOrd="0" destOrd="0" presId="urn:microsoft.com/office/officeart/2005/8/layout/radial4"/>
    <dgm:cxn modelId="{2D2505B2-3F2D-6E4C-9A71-EB78BA998D3B}" srcId="{93A3746D-BAC9-CE41-85E2-739037D08C0D}" destId="{15BA6339-DD4E-DC4A-99F3-7B88A885AE3C}" srcOrd="0" destOrd="0" parTransId="{47356CEB-D791-CD4A-9625-483109CC3E11}" sibTransId="{5111A30D-35A6-694C-8689-C5F9174CEF0C}"/>
    <dgm:cxn modelId="{93FB4FB8-2B5E-44D9-ACFC-2D93DD94B7BA}" type="presOf" srcId="{93A3746D-BAC9-CE41-85E2-739037D08C0D}" destId="{74789036-161C-254F-B746-508BE9194C05}" srcOrd="0" destOrd="0" presId="urn:microsoft.com/office/officeart/2005/8/layout/radial4"/>
    <dgm:cxn modelId="{A36C87BE-912A-490C-BBF8-42E2116A0EE0}" type="presOf" srcId="{47356CEB-D791-CD4A-9625-483109CC3E11}" destId="{82597390-67D5-1146-A375-7B733CF4083C}" srcOrd="0" destOrd="0" presId="urn:microsoft.com/office/officeart/2005/8/layout/radial4"/>
    <dgm:cxn modelId="{C39F8BCC-2E77-4A54-BEDD-4E5CAAC685DB}" type="presOf" srcId="{8BCE96F7-0377-4377-B3E5-911CE78487BD}" destId="{D7813056-B067-4D01-A26B-EDD55FAFC79B}" srcOrd="0" destOrd="0" presId="urn:microsoft.com/office/officeart/2005/8/layout/radial4"/>
    <dgm:cxn modelId="{505D41CE-474E-499F-9226-89798A8353A2}" type="presOf" srcId="{6AF86877-B1E9-4254-974E-4BABD95DABC3}" destId="{D8F55326-B533-4060-A068-B1ED26F41809}" srcOrd="0" destOrd="0" presId="urn:microsoft.com/office/officeart/2005/8/layout/radial4"/>
    <dgm:cxn modelId="{B323C3EA-47DA-4EA2-917E-28D2AC59FDA4}" srcId="{93A3746D-BAC9-CE41-85E2-739037D08C0D}" destId="{ACAA28E5-1819-423C-82CD-5203FD43C6D5}" srcOrd="1" destOrd="0" parTransId="{3F63AA7F-712F-405D-B2F5-1364BAD1DAE2}" sibTransId="{2F26012B-B61F-47AC-B805-0BF79001B8C8}"/>
    <dgm:cxn modelId="{A6C120F2-D3DF-4B01-9534-94D830A5D760}" type="presOf" srcId="{853C7864-8E6D-E24E-8EC6-0A098DAD0B0A}" destId="{FA4AD2DE-7C96-4203-82D6-4C1DB058CF85}" srcOrd="0" destOrd="0" presId="urn:microsoft.com/office/officeart/2005/8/layout/radial4"/>
    <dgm:cxn modelId="{058592FD-18EB-4C56-BCA3-494EE23C397F}" srcId="{93A3746D-BAC9-CE41-85E2-739037D08C0D}" destId="{6AF86877-B1E9-4254-974E-4BABD95DABC3}" srcOrd="7" destOrd="0" parTransId="{33019BDF-50B6-4EEB-9336-A547AE5564BF}" sibTransId="{60963886-331C-421C-B905-4E43CDF9BC73}"/>
    <dgm:cxn modelId="{3CE2F6FF-4196-4D51-BE24-0950435F7930}" type="presOf" srcId="{B468A15C-89CC-4D47-8140-525AEB7FB987}" destId="{FFA3058E-B744-45D0-AC3A-50D69F582689}" srcOrd="0" destOrd="0" presId="urn:microsoft.com/office/officeart/2005/8/layout/radial4"/>
    <dgm:cxn modelId="{55E298C7-64D9-49C1-B7F7-A097BE91788F}" type="presParOf" srcId="{27F5FF98-001B-394C-AA0E-96CBC6430499}" destId="{74789036-161C-254F-B746-508BE9194C05}" srcOrd="0" destOrd="0" presId="urn:microsoft.com/office/officeart/2005/8/layout/radial4"/>
    <dgm:cxn modelId="{659BDA3E-7E94-4A90-BD14-E1EF763A9B3B}" type="presParOf" srcId="{27F5FF98-001B-394C-AA0E-96CBC6430499}" destId="{82597390-67D5-1146-A375-7B733CF4083C}" srcOrd="1" destOrd="0" presId="urn:microsoft.com/office/officeart/2005/8/layout/radial4"/>
    <dgm:cxn modelId="{1CC5FE99-1E2C-4248-B3E1-0EDEE37047E0}" type="presParOf" srcId="{27F5FF98-001B-394C-AA0E-96CBC6430499}" destId="{92D173ED-95DB-624A-A3E5-A427801FE13E}" srcOrd="2" destOrd="0" presId="urn:microsoft.com/office/officeart/2005/8/layout/radial4"/>
    <dgm:cxn modelId="{51A0562C-A09A-4D7D-AD8E-B533666E9818}" type="presParOf" srcId="{27F5FF98-001B-394C-AA0E-96CBC6430499}" destId="{B71DD5CE-88F4-4548-84C3-3C12F1D1AEB2}" srcOrd="3" destOrd="0" presId="urn:microsoft.com/office/officeart/2005/8/layout/radial4"/>
    <dgm:cxn modelId="{7C30608B-775D-4FC3-B52B-0D6C15BB4016}" type="presParOf" srcId="{27F5FF98-001B-394C-AA0E-96CBC6430499}" destId="{D30D6196-39B3-435C-AA05-708BB2988943}" srcOrd="4" destOrd="0" presId="urn:microsoft.com/office/officeart/2005/8/layout/radial4"/>
    <dgm:cxn modelId="{5338FC55-4285-4C1B-B4BE-76A2D1D5E62C}" type="presParOf" srcId="{27F5FF98-001B-394C-AA0E-96CBC6430499}" destId="{FFA3058E-B744-45D0-AC3A-50D69F582689}" srcOrd="5" destOrd="0" presId="urn:microsoft.com/office/officeart/2005/8/layout/radial4"/>
    <dgm:cxn modelId="{E9EB89E4-03A5-4F6E-8E19-AF46D6CBAFF3}" type="presParOf" srcId="{27F5FF98-001B-394C-AA0E-96CBC6430499}" destId="{F84DCF3B-6AA8-4DA3-84F5-4EA8A9A04803}" srcOrd="6" destOrd="0" presId="urn:microsoft.com/office/officeart/2005/8/layout/radial4"/>
    <dgm:cxn modelId="{77816ED6-AA2F-4461-9166-1084462B1600}" type="presParOf" srcId="{27F5FF98-001B-394C-AA0E-96CBC6430499}" destId="{81CAD6C1-1955-454B-BC5D-03B8B1D4976A}" srcOrd="7" destOrd="0" presId="urn:microsoft.com/office/officeart/2005/8/layout/radial4"/>
    <dgm:cxn modelId="{E61C8653-30DA-497D-A754-759199BA5126}" type="presParOf" srcId="{27F5FF98-001B-394C-AA0E-96CBC6430499}" destId="{FA4AD2DE-7C96-4203-82D6-4C1DB058CF85}" srcOrd="8" destOrd="0" presId="urn:microsoft.com/office/officeart/2005/8/layout/radial4"/>
    <dgm:cxn modelId="{53C1820A-4AB0-43EB-BB24-3FB7F0990DDC}" type="presParOf" srcId="{27F5FF98-001B-394C-AA0E-96CBC6430499}" destId="{7BFE945E-EE0B-4A1A-A072-8FF318E439D2}" srcOrd="9" destOrd="0" presId="urn:microsoft.com/office/officeart/2005/8/layout/radial4"/>
    <dgm:cxn modelId="{D0457E72-0D2C-401E-A179-239663E18723}" type="presParOf" srcId="{27F5FF98-001B-394C-AA0E-96CBC6430499}" destId="{47B68BC2-0C9C-42B5-A054-1BD9D09B145F}" srcOrd="10" destOrd="0" presId="urn:microsoft.com/office/officeart/2005/8/layout/radial4"/>
    <dgm:cxn modelId="{651F32A2-319A-46E2-B649-B05FE9AEB03D}" type="presParOf" srcId="{27F5FF98-001B-394C-AA0E-96CBC6430499}" destId="{8A30A1E1-8F69-4F29-95C3-DD4316499CF6}" srcOrd="11" destOrd="0" presId="urn:microsoft.com/office/officeart/2005/8/layout/radial4"/>
    <dgm:cxn modelId="{07B9D04D-2DFC-4206-87BF-87A062DB04B0}" type="presParOf" srcId="{27F5FF98-001B-394C-AA0E-96CBC6430499}" destId="{7F788A72-3C7C-4F30-B8D2-230E168E8D6C}" srcOrd="12" destOrd="0" presId="urn:microsoft.com/office/officeart/2005/8/layout/radial4"/>
    <dgm:cxn modelId="{C87E340C-B4D6-4A78-9205-F2F8E07E91D1}" type="presParOf" srcId="{27F5FF98-001B-394C-AA0E-96CBC6430499}" destId="{73244932-3C27-4538-84AC-A6B13007CD93}" srcOrd="13" destOrd="0" presId="urn:microsoft.com/office/officeart/2005/8/layout/radial4"/>
    <dgm:cxn modelId="{883045E0-5ED4-47C3-AF32-A196BE1F4029}" type="presParOf" srcId="{27F5FF98-001B-394C-AA0E-96CBC6430499}" destId="{D7813056-B067-4D01-A26B-EDD55FAFC79B}" srcOrd="14" destOrd="0" presId="urn:microsoft.com/office/officeart/2005/8/layout/radial4"/>
    <dgm:cxn modelId="{E8D3C040-8C70-4699-AD07-6E83FB067043}" type="presParOf" srcId="{27F5FF98-001B-394C-AA0E-96CBC6430499}" destId="{E6BE6723-666A-4E7B-80E3-8F148AF699E9}" srcOrd="15" destOrd="0" presId="urn:microsoft.com/office/officeart/2005/8/layout/radial4"/>
    <dgm:cxn modelId="{C815F9E3-F163-44C6-BB54-5BEA2D1FE2E9}" type="presParOf" srcId="{27F5FF98-001B-394C-AA0E-96CBC6430499}" destId="{D8F55326-B533-4060-A068-B1ED26F4180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84C3A-7A84-4C6F-8CCA-D7564C42FE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763755-227E-4A78-A53F-0969EB095999}">
      <dgm:prSet/>
      <dgm:spPr/>
      <dgm:t>
        <a:bodyPr/>
        <a:lstStyle/>
        <a:p>
          <a:r>
            <a:rPr lang="en-US" b="1">
              <a:solidFill>
                <a:srgbClr val="84A8C5"/>
              </a:solidFill>
            </a:rPr>
            <a:t>Giv </a:t>
          </a:r>
          <a:r>
            <a:rPr lang="en-US" b="1" err="1">
              <a:solidFill>
                <a:srgbClr val="84A8C5"/>
              </a:solidFill>
            </a:rPr>
            <a:t>plads</a:t>
          </a:r>
          <a:r>
            <a:rPr lang="en-US" b="1">
              <a:solidFill>
                <a:srgbClr val="84A8C5"/>
              </a:solidFill>
            </a:rPr>
            <a:t> </a:t>
          </a:r>
          <a:r>
            <a:rPr lang="en-US" b="1" err="1">
              <a:solidFill>
                <a:srgbClr val="84A8C5"/>
              </a:solidFill>
            </a:rPr>
            <a:t>og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tid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til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opgaven</a:t>
          </a:r>
          <a:endParaRPr lang="en-US">
            <a:solidFill>
              <a:srgbClr val="000000"/>
            </a:solidFill>
          </a:endParaRPr>
        </a:p>
      </dgm:t>
    </dgm:pt>
    <dgm:pt modelId="{D304F1AA-4C3E-4234-8B04-7870E39A44BE}" type="parTrans" cxnId="{2DC01517-40B5-42AA-B9FA-19EE2B3F705F}">
      <dgm:prSet/>
      <dgm:spPr/>
      <dgm:t>
        <a:bodyPr/>
        <a:lstStyle/>
        <a:p>
          <a:endParaRPr lang="en-US"/>
        </a:p>
      </dgm:t>
    </dgm:pt>
    <dgm:pt modelId="{69566B64-5BCF-41F3-9F19-A5ACC9F0822C}" type="sibTrans" cxnId="{2DC01517-40B5-42AA-B9FA-19EE2B3F705F}">
      <dgm:prSet/>
      <dgm:spPr/>
      <dgm:t>
        <a:bodyPr/>
        <a:lstStyle/>
        <a:p>
          <a:endParaRPr lang="en-US"/>
        </a:p>
      </dgm:t>
    </dgm:pt>
    <dgm:pt modelId="{24A4A2F7-F4D7-4F4E-9097-2CC855813575}">
      <dgm:prSet/>
      <dgm:spPr/>
      <dgm:t>
        <a:bodyPr/>
        <a:lstStyle/>
        <a:p>
          <a:r>
            <a:rPr lang="en-US" b="1">
              <a:solidFill>
                <a:srgbClr val="84A8C5"/>
              </a:solidFill>
            </a:rPr>
            <a:t>Hold </a:t>
          </a:r>
          <a:r>
            <a:rPr lang="en-US" b="1" err="1">
              <a:solidFill>
                <a:srgbClr val="84A8C5"/>
              </a:solidFill>
            </a:rPr>
            <a:t>døren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lukket</a:t>
          </a:r>
          <a:endParaRPr lang="en-US">
            <a:solidFill>
              <a:srgbClr val="84A8C5"/>
            </a:solidFill>
          </a:endParaRPr>
        </a:p>
      </dgm:t>
    </dgm:pt>
    <dgm:pt modelId="{3163DEDF-5B60-4712-B457-EAF4241B9A22}" type="parTrans" cxnId="{3FF6569F-8F2C-48A8-9F95-F521D8DF8682}">
      <dgm:prSet/>
      <dgm:spPr/>
      <dgm:t>
        <a:bodyPr/>
        <a:lstStyle/>
        <a:p>
          <a:endParaRPr lang="en-US"/>
        </a:p>
      </dgm:t>
    </dgm:pt>
    <dgm:pt modelId="{B98F2356-C91D-44AF-A9A4-92D1B752B162}" type="sibTrans" cxnId="{3FF6569F-8F2C-48A8-9F95-F521D8DF8682}">
      <dgm:prSet/>
      <dgm:spPr/>
      <dgm:t>
        <a:bodyPr/>
        <a:lstStyle/>
        <a:p>
          <a:endParaRPr lang="en-US"/>
        </a:p>
      </dgm:t>
    </dgm:pt>
    <dgm:pt modelId="{1A003D81-886C-4BD5-946C-CAED2F945DCF}">
      <dgm:prSet/>
      <dgm:spPr/>
      <dgm:t>
        <a:bodyPr/>
        <a:lstStyle/>
        <a:p>
          <a:r>
            <a:rPr lang="en-US" b="1" err="1">
              <a:solidFill>
                <a:srgbClr val="84A8C5"/>
              </a:solidFill>
            </a:rPr>
            <a:t>Hvem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har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hvilke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opgaver</a:t>
          </a:r>
          <a:endParaRPr lang="en-US">
            <a:solidFill>
              <a:srgbClr val="84A8C5"/>
            </a:solidFill>
          </a:endParaRPr>
        </a:p>
      </dgm:t>
    </dgm:pt>
    <dgm:pt modelId="{BCCA2987-0FA9-46A4-8E75-B4D9A58C65A3}" type="parTrans" cxnId="{27881123-8C9A-4F04-8EF1-8A54D38789BB}">
      <dgm:prSet/>
      <dgm:spPr/>
      <dgm:t>
        <a:bodyPr/>
        <a:lstStyle/>
        <a:p>
          <a:endParaRPr lang="en-US"/>
        </a:p>
      </dgm:t>
    </dgm:pt>
    <dgm:pt modelId="{932F102F-54C8-4105-BE9C-ADF3F19E7277}" type="sibTrans" cxnId="{27881123-8C9A-4F04-8EF1-8A54D38789BB}">
      <dgm:prSet/>
      <dgm:spPr/>
      <dgm:t>
        <a:bodyPr/>
        <a:lstStyle/>
        <a:p>
          <a:endParaRPr lang="en-US"/>
        </a:p>
      </dgm:t>
    </dgm:pt>
    <dgm:pt modelId="{58E1FBEB-A5B5-40F5-A00A-6657B5832113}">
      <dgm:prSet/>
      <dgm:spPr/>
      <dgm:t>
        <a:bodyPr/>
        <a:lstStyle/>
        <a:p>
          <a:r>
            <a:rPr lang="en-US" b="1" err="1">
              <a:solidFill>
                <a:srgbClr val="84A8C5"/>
              </a:solidFill>
            </a:rPr>
            <a:t>Søjler</a:t>
          </a:r>
          <a:r>
            <a:rPr lang="en-US" b="1">
              <a:solidFill>
                <a:srgbClr val="84A8C5"/>
              </a:solidFill>
            </a:rPr>
            <a:t> med </a:t>
          </a:r>
          <a:r>
            <a:rPr lang="en-US" b="1" err="1">
              <a:solidFill>
                <a:srgbClr val="84A8C5"/>
              </a:solidFill>
            </a:rPr>
            <a:t>tungt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udstyr</a:t>
          </a:r>
          <a:r>
            <a:rPr lang="en-US" b="1">
              <a:solidFill>
                <a:srgbClr val="84A8C5"/>
              </a:solidFill>
            </a:rPr>
            <a:t> </a:t>
          </a:r>
          <a:r>
            <a:rPr lang="en-US" b="1" err="1">
              <a:solidFill>
                <a:srgbClr val="84A8C5"/>
              </a:solidFill>
            </a:rPr>
            <a:t>og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ledninger</a:t>
          </a:r>
          <a:endParaRPr lang="en-US">
            <a:solidFill>
              <a:srgbClr val="84A8C5"/>
            </a:solidFill>
          </a:endParaRPr>
        </a:p>
      </dgm:t>
    </dgm:pt>
    <dgm:pt modelId="{D8049A6B-4566-4360-9F91-2774EF63FF46}" type="parTrans" cxnId="{2E768BED-D70B-43A0-AB7A-1668E8B2C0ED}">
      <dgm:prSet/>
      <dgm:spPr/>
      <dgm:t>
        <a:bodyPr/>
        <a:lstStyle/>
        <a:p>
          <a:endParaRPr lang="en-US"/>
        </a:p>
      </dgm:t>
    </dgm:pt>
    <dgm:pt modelId="{0751FFEE-1985-46AB-B5A5-7852335392F0}" type="sibTrans" cxnId="{2E768BED-D70B-43A0-AB7A-1668E8B2C0ED}">
      <dgm:prSet/>
      <dgm:spPr/>
      <dgm:t>
        <a:bodyPr/>
        <a:lstStyle/>
        <a:p>
          <a:endParaRPr lang="en-US"/>
        </a:p>
      </dgm:t>
    </dgm:pt>
    <dgm:pt modelId="{E440765D-499D-4D51-A06D-ACA0AF5F2436}">
      <dgm:prSet/>
      <dgm:spPr/>
      <dgm:t>
        <a:bodyPr/>
        <a:lstStyle/>
        <a:p>
          <a:r>
            <a:rPr lang="en-US" b="1" err="1">
              <a:solidFill>
                <a:srgbClr val="84A8C5"/>
              </a:solidFill>
            </a:rPr>
            <a:t>Vær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ikke</a:t>
          </a:r>
          <a:r>
            <a:rPr lang="en-US" b="1">
              <a:solidFill>
                <a:srgbClr val="84A8C5"/>
              </a:solidFill>
            </a:rPr>
            <a:t> </a:t>
          </a:r>
          <a:r>
            <a:rPr lang="en-US" b="1" err="1">
              <a:solidFill>
                <a:srgbClr val="84A8C5"/>
              </a:solidFill>
            </a:rPr>
            <a:t>flere</a:t>
          </a:r>
          <a:r>
            <a:rPr lang="en-US" b="1">
              <a:solidFill>
                <a:srgbClr val="84A8C5"/>
              </a:solidFill>
            </a:rPr>
            <a:t> end </a:t>
          </a:r>
          <a:r>
            <a:rPr lang="en-US" b="1" err="1">
              <a:solidFill>
                <a:srgbClr val="84A8C5"/>
              </a:solidFill>
            </a:rPr>
            <a:t>nødvendigt</a:t>
          </a:r>
          <a:endParaRPr lang="en-US">
            <a:solidFill>
              <a:srgbClr val="84A8C5"/>
            </a:solidFill>
          </a:endParaRPr>
        </a:p>
      </dgm:t>
    </dgm:pt>
    <dgm:pt modelId="{235823E5-CD46-4837-B1DE-CF0A42E70409}" type="parTrans" cxnId="{8E3F2037-6EF4-45A8-AA31-08390E313A4C}">
      <dgm:prSet/>
      <dgm:spPr/>
      <dgm:t>
        <a:bodyPr/>
        <a:lstStyle/>
        <a:p>
          <a:endParaRPr lang="en-US"/>
        </a:p>
      </dgm:t>
    </dgm:pt>
    <dgm:pt modelId="{B9B186F3-7E77-4A16-8BE2-3F23B4A8D1A8}" type="sibTrans" cxnId="{8E3F2037-6EF4-45A8-AA31-08390E313A4C}">
      <dgm:prSet/>
      <dgm:spPr/>
      <dgm:t>
        <a:bodyPr/>
        <a:lstStyle/>
        <a:p>
          <a:endParaRPr lang="en-US"/>
        </a:p>
      </dgm:t>
    </dgm:pt>
    <dgm:pt modelId="{7699045E-29EA-486C-BA3E-0ED65E21E5EF}" type="pres">
      <dgm:prSet presAssocID="{AA684C3A-7A84-4C6F-8CCA-D7564C42FEB5}" presName="vert0" presStyleCnt="0">
        <dgm:presLayoutVars>
          <dgm:dir/>
          <dgm:animOne val="branch"/>
          <dgm:animLvl val="lvl"/>
        </dgm:presLayoutVars>
      </dgm:prSet>
      <dgm:spPr/>
    </dgm:pt>
    <dgm:pt modelId="{75A2586B-AF30-47B8-B99A-18F4AC62A03F}" type="pres">
      <dgm:prSet presAssocID="{EF763755-227E-4A78-A53F-0969EB095999}" presName="thickLine" presStyleLbl="alignNode1" presStyleIdx="0" presStyleCnt="5"/>
      <dgm:spPr/>
    </dgm:pt>
    <dgm:pt modelId="{0FFEE2BE-1314-4C2F-A9E2-1B50B79913C0}" type="pres">
      <dgm:prSet presAssocID="{EF763755-227E-4A78-A53F-0969EB095999}" presName="horz1" presStyleCnt="0"/>
      <dgm:spPr/>
    </dgm:pt>
    <dgm:pt modelId="{4CB09F5D-4B26-45F8-A4B4-3763A8EBB0D4}" type="pres">
      <dgm:prSet presAssocID="{EF763755-227E-4A78-A53F-0969EB095999}" presName="tx1" presStyleLbl="revTx" presStyleIdx="0" presStyleCnt="5"/>
      <dgm:spPr/>
    </dgm:pt>
    <dgm:pt modelId="{9EB26BB2-3E1B-4BF1-B982-2CF1A953CE69}" type="pres">
      <dgm:prSet presAssocID="{EF763755-227E-4A78-A53F-0969EB095999}" presName="vert1" presStyleCnt="0"/>
      <dgm:spPr/>
    </dgm:pt>
    <dgm:pt modelId="{0B98A8FE-3F26-44A3-923B-7E2372B53DD9}" type="pres">
      <dgm:prSet presAssocID="{24A4A2F7-F4D7-4F4E-9097-2CC855813575}" presName="thickLine" presStyleLbl="alignNode1" presStyleIdx="1" presStyleCnt="5"/>
      <dgm:spPr/>
    </dgm:pt>
    <dgm:pt modelId="{AB74E6AE-D67E-4481-B09C-76A6E5EDBB48}" type="pres">
      <dgm:prSet presAssocID="{24A4A2F7-F4D7-4F4E-9097-2CC855813575}" presName="horz1" presStyleCnt="0"/>
      <dgm:spPr/>
    </dgm:pt>
    <dgm:pt modelId="{7B95634F-AF23-41A9-BE31-404E64D008B8}" type="pres">
      <dgm:prSet presAssocID="{24A4A2F7-F4D7-4F4E-9097-2CC855813575}" presName="tx1" presStyleLbl="revTx" presStyleIdx="1" presStyleCnt="5"/>
      <dgm:spPr/>
    </dgm:pt>
    <dgm:pt modelId="{FB67F826-5641-4724-BECC-A8B5CDD3D0BD}" type="pres">
      <dgm:prSet presAssocID="{24A4A2F7-F4D7-4F4E-9097-2CC855813575}" presName="vert1" presStyleCnt="0"/>
      <dgm:spPr/>
    </dgm:pt>
    <dgm:pt modelId="{155EE159-F36C-48D4-8AF2-E2CC30BE8920}" type="pres">
      <dgm:prSet presAssocID="{1A003D81-886C-4BD5-946C-CAED2F945DCF}" presName="thickLine" presStyleLbl="alignNode1" presStyleIdx="2" presStyleCnt="5"/>
      <dgm:spPr/>
    </dgm:pt>
    <dgm:pt modelId="{4828F141-40F6-462D-9D1A-4727240FCA91}" type="pres">
      <dgm:prSet presAssocID="{1A003D81-886C-4BD5-946C-CAED2F945DCF}" presName="horz1" presStyleCnt="0"/>
      <dgm:spPr/>
    </dgm:pt>
    <dgm:pt modelId="{8FDC960D-DB37-4E62-9253-585FAE44BC0E}" type="pres">
      <dgm:prSet presAssocID="{1A003D81-886C-4BD5-946C-CAED2F945DCF}" presName="tx1" presStyleLbl="revTx" presStyleIdx="2" presStyleCnt="5"/>
      <dgm:spPr/>
    </dgm:pt>
    <dgm:pt modelId="{8BAEBC23-A42D-4D75-8F40-3132B5FE37DD}" type="pres">
      <dgm:prSet presAssocID="{1A003D81-886C-4BD5-946C-CAED2F945DCF}" presName="vert1" presStyleCnt="0"/>
      <dgm:spPr/>
    </dgm:pt>
    <dgm:pt modelId="{CCE6C297-B031-4F60-A2F0-E2D6E6BB81F2}" type="pres">
      <dgm:prSet presAssocID="{58E1FBEB-A5B5-40F5-A00A-6657B5832113}" presName="thickLine" presStyleLbl="alignNode1" presStyleIdx="3" presStyleCnt="5"/>
      <dgm:spPr/>
    </dgm:pt>
    <dgm:pt modelId="{D8FF76C5-63EB-4690-8BEB-7FED043DE31D}" type="pres">
      <dgm:prSet presAssocID="{58E1FBEB-A5B5-40F5-A00A-6657B5832113}" presName="horz1" presStyleCnt="0"/>
      <dgm:spPr/>
    </dgm:pt>
    <dgm:pt modelId="{04021010-49A6-4BE5-9D36-3FC1946EC623}" type="pres">
      <dgm:prSet presAssocID="{58E1FBEB-A5B5-40F5-A00A-6657B5832113}" presName="tx1" presStyleLbl="revTx" presStyleIdx="3" presStyleCnt="5"/>
      <dgm:spPr/>
    </dgm:pt>
    <dgm:pt modelId="{61ABBA73-AD51-43CB-BF7F-B59EEB326B9F}" type="pres">
      <dgm:prSet presAssocID="{58E1FBEB-A5B5-40F5-A00A-6657B5832113}" presName="vert1" presStyleCnt="0"/>
      <dgm:spPr/>
    </dgm:pt>
    <dgm:pt modelId="{98A9F14E-D595-477D-8178-F7CE53E137FF}" type="pres">
      <dgm:prSet presAssocID="{E440765D-499D-4D51-A06D-ACA0AF5F2436}" presName="thickLine" presStyleLbl="alignNode1" presStyleIdx="4" presStyleCnt="5"/>
      <dgm:spPr/>
    </dgm:pt>
    <dgm:pt modelId="{CF354C2C-B0F3-4E47-BB1F-250564B16213}" type="pres">
      <dgm:prSet presAssocID="{E440765D-499D-4D51-A06D-ACA0AF5F2436}" presName="horz1" presStyleCnt="0"/>
      <dgm:spPr/>
    </dgm:pt>
    <dgm:pt modelId="{21CA9FE8-66E0-431B-9B0D-5F8DC35E53DC}" type="pres">
      <dgm:prSet presAssocID="{E440765D-499D-4D51-A06D-ACA0AF5F2436}" presName="tx1" presStyleLbl="revTx" presStyleIdx="4" presStyleCnt="5"/>
      <dgm:spPr/>
    </dgm:pt>
    <dgm:pt modelId="{2CBFB36D-4863-467C-9DCE-D93B0D53F9D7}" type="pres">
      <dgm:prSet presAssocID="{E440765D-499D-4D51-A06D-ACA0AF5F2436}" presName="vert1" presStyleCnt="0"/>
      <dgm:spPr/>
    </dgm:pt>
  </dgm:ptLst>
  <dgm:cxnLst>
    <dgm:cxn modelId="{2DC01517-40B5-42AA-B9FA-19EE2B3F705F}" srcId="{AA684C3A-7A84-4C6F-8CCA-D7564C42FEB5}" destId="{EF763755-227E-4A78-A53F-0969EB095999}" srcOrd="0" destOrd="0" parTransId="{D304F1AA-4C3E-4234-8B04-7870E39A44BE}" sibTransId="{69566B64-5BCF-41F3-9F19-A5ACC9F0822C}"/>
    <dgm:cxn modelId="{27881123-8C9A-4F04-8EF1-8A54D38789BB}" srcId="{AA684C3A-7A84-4C6F-8CCA-D7564C42FEB5}" destId="{1A003D81-886C-4BD5-946C-CAED2F945DCF}" srcOrd="2" destOrd="0" parTransId="{BCCA2987-0FA9-46A4-8E75-B4D9A58C65A3}" sibTransId="{932F102F-54C8-4105-BE9C-ADF3F19E7277}"/>
    <dgm:cxn modelId="{8E3F2037-6EF4-45A8-AA31-08390E313A4C}" srcId="{AA684C3A-7A84-4C6F-8CCA-D7564C42FEB5}" destId="{E440765D-499D-4D51-A06D-ACA0AF5F2436}" srcOrd="4" destOrd="0" parTransId="{235823E5-CD46-4837-B1DE-CF0A42E70409}" sibTransId="{B9B186F3-7E77-4A16-8BE2-3F23B4A8D1A8}"/>
    <dgm:cxn modelId="{702A586E-03CF-461A-9E02-AF59A14E511E}" type="presOf" srcId="{EF763755-227E-4A78-A53F-0969EB095999}" destId="{4CB09F5D-4B26-45F8-A4B4-3763A8EBB0D4}" srcOrd="0" destOrd="0" presId="urn:microsoft.com/office/officeart/2008/layout/LinedList"/>
    <dgm:cxn modelId="{2B50DC8E-4BB8-4271-BFCE-A5C825F380DF}" type="presOf" srcId="{1A003D81-886C-4BD5-946C-CAED2F945DCF}" destId="{8FDC960D-DB37-4E62-9253-585FAE44BC0E}" srcOrd="0" destOrd="0" presId="urn:microsoft.com/office/officeart/2008/layout/LinedList"/>
    <dgm:cxn modelId="{3FF6569F-8F2C-48A8-9F95-F521D8DF8682}" srcId="{AA684C3A-7A84-4C6F-8CCA-D7564C42FEB5}" destId="{24A4A2F7-F4D7-4F4E-9097-2CC855813575}" srcOrd="1" destOrd="0" parTransId="{3163DEDF-5B60-4712-B457-EAF4241B9A22}" sibTransId="{B98F2356-C91D-44AF-A9A4-92D1B752B162}"/>
    <dgm:cxn modelId="{C81C13AE-85B3-4232-84F5-0F10D4C1EC1C}" type="presOf" srcId="{AA684C3A-7A84-4C6F-8CCA-D7564C42FEB5}" destId="{7699045E-29EA-486C-BA3E-0ED65E21E5EF}" srcOrd="0" destOrd="0" presId="urn:microsoft.com/office/officeart/2008/layout/LinedList"/>
    <dgm:cxn modelId="{10FE75B6-1512-4D48-A496-AE2D290E3F1B}" type="presOf" srcId="{58E1FBEB-A5B5-40F5-A00A-6657B5832113}" destId="{04021010-49A6-4BE5-9D36-3FC1946EC623}" srcOrd="0" destOrd="0" presId="urn:microsoft.com/office/officeart/2008/layout/LinedList"/>
    <dgm:cxn modelId="{8DB5CDCA-70CD-4CDD-93F5-F4ADDAB36116}" type="presOf" srcId="{E440765D-499D-4D51-A06D-ACA0AF5F2436}" destId="{21CA9FE8-66E0-431B-9B0D-5F8DC35E53DC}" srcOrd="0" destOrd="0" presId="urn:microsoft.com/office/officeart/2008/layout/LinedList"/>
    <dgm:cxn modelId="{B03B61D8-500D-41AA-9A49-A635F3A4461D}" type="presOf" srcId="{24A4A2F7-F4D7-4F4E-9097-2CC855813575}" destId="{7B95634F-AF23-41A9-BE31-404E64D008B8}" srcOrd="0" destOrd="0" presId="urn:microsoft.com/office/officeart/2008/layout/LinedList"/>
    <dgm:cxn modelId="{2E768BED-D70B-43A0-AB7A-1668E8B2C0ED}" srcId="{AA684C3A-7A84-4C6F-8CCA-D7564C42FEB5}" destId="{58E1FBEB-A5B5-40F5-A00A-6657B5832113}" srcOrd="3" destOrd="0" parTransId="{D8049A6B-4566-4360-9F91-2774EF63FF46}" sibTransId="{0751FFEE-1985-46AB-B5A5-7852335392F0}"/>
    <dgm:cxn modelId="{362713B6-2797-4A37-A35B-8BFB814C177C}" type="presParOf" srcId="{7699045E-29EA-486C-BA3E-0ED65E21E5EF}" destId="{75A2586B-AF30-47B8-B99A-18F4AC62A03F}" srcOrd="0" destOrd="0" presId="urn:microsoft.com/office/officeart/2008/layout/LinedList"/>
    <dgm:cxn modelId="{6D81B910-EBFF-4355-8ADB-6747E78462A0}" type="presParOf" srcId="{7699045E-29EA-486C-BA3E-0ED65E21E5EF}" destId="{0FFEE2BE-1314-4C2F-A9E2-1B50B79913C0}" srcOrd="1" destOrd="0" presId="urn:microsoft.com/office/officeart/2008/layout/LinedList"/>
    <dgm:cxn modelId="{271059C1-1EEC-45A9-9D3A-D02CE94FA353}" type="presParOf" srcId="{0FFEE2BE-1314-4C2F-A9E2-1B50B79913C0}" destId="{4CB09F5D-4B26-45F8-A4B4-3763A8EBB0D4}" srcOrd="0" destOrd="0" presId="urn:microsoft.com/office/officeart/2008/layout/LinedList"/>
    <dgm:cxn modelId="{2E7495AF-7B50-4268-BC99-0F84D0C766DC}" type="presParOf" srcId="{0FFEE2BE-1314-4C2F-A9E2-1B50B79913C0}" destId="{9EB26BB2-3E1B-4BF1-B982-2CF1A953CE69}" srcOrd="1" destOrd="0" presId="urn:microsoft.com/office/officeart/2008/layout/LinedList"/>
    <dgm:cxn modelId="{DDE3F557-4330-4010-9675-D35A632E8E4A}" type="presParOf" srcId="{7699045E-29EA-486C-BA3E-0ED65E21E5EF}" destId="{0B98A8FE-3F26-44A3-923B-7E2372B53DD9}" srcOrd="2" destOrd="0" presId="urn:microsoft.com/office/officeart/2008/layout/LinedList"/>
    <dgm:cxn modelId="{366E669A-FA83-4A83-9E91-3555A11554C1}" type="presParOf" srcId="{7699045E-29EA-486C-BA3E-0ED65E21E5EF}" destId="{AB74E6AE-D67E-4481-B09C-76A6E5EDBB48}" srcOrd="3" destOrd="0" presId="urn:microsoft.com/office/officeart/2008/layout/LinedList"/>
    <dgm:cxn modelId="{29C48437-7EF1-4DF0-ADAD-09384F46C46D}" type="presParOf" srcId="{AB74E6AE-D67E-4481-B09C-76A6E5EDBB48}" destId="{7B95634F-AF23-41A9-BE31-404E64D008B8}" srcOrd="0" destOrd="0" presId="urn:microsoft.com/office/officeart/2008/layout/LinedList"/>
    <dgm:cxn modelId="{983F4C98-3DDF-42BF-8491-53E490D2857B}" type="presParOf" srcId="{AB74E6AE-D67E-4481-B09C-76A6E5EDBB48}" destId="{FB67F826-5641-4724-BECC-A8B5CDD3D0BD}" srcOrd="1" destOrd="0" presId="urn:microsoft.com/office/officeart/2008/layout/LinedList"/>
    <dgm:cxn modelId="{CD0D359D-3D70-4C74-8581-911595C8E040}" type="presParOf" srcId="{7699045E-29EA-486C-BA3E-0ED65E21E5EF}" destId="{155EE159-F36C-48D4-8AF2-E2CC30BE8920}" srcOrd="4" destOrd="0" presId="urn:microsoft.com/office/officeart/2008/layout/LinedList"/>
    <dgm:cxn modelId="{69ED4441-DFC5-4026-BAAF-10957BFA7A22}" type="presParOf" srcId="{7699045E-29EA-486C-BA3E-0ED65E21E5EF}" destId="{4828F141-40F6-462D-9D1A-4727240FCA91}" srcOrd="5" destOrd="0" presId="urn:microsoft.com/office/officeart/2008/layout/LinedList"/>
    <dgm:cxn modelId="{3CC32C8B-C655-456D-9DE1-EBA8F7A3DADA}" type="presParOf" srcId="{4828F141-40F6-462D-9D1A-4727240FCA91}" destId="{8FDC960D-DB37-4E62-9253-585FAE44BC0E}" srcOrd="0" destOrd="0" presId="urn:microsoft.com/office/officeart/2008/layout/LinedList"/>
    <dgm:cxn modelId="{F947BDE7-5FEC-414D-83E6-B02DF0C3974E}" type="presParOf" srcId="{4828F141-40F6-462D-9D1A-4727240FCA91}" destId="{8BAEBC23-A42D-4D75-8F40-3132B5FE37DD}" srcOrd="1" destOrd="0" presId="urn:microsoft.com/office/officeart/2008/layout/LinedList"/>
    <dgm:cxn modelId="{F22D1906-30BF-4424-B2DB-23675A119FCB}" type="presParOf" srcId="{7699045E-29EA-486C-BA3E-0ED65E21E5EF}" destId="{CCE6C297-B031-4F60-A2F0-E2D6E6BB81F2}" srcOrd="6" destOrd="0" presId="urn:microsoft.com/office/officeart/2008/layout/LinedList"/>
    <dgm:cxn modelId="{2760C2D1-2D89-4222-8B32-8C63260D69E3}" type="presParOf" srcId="{7699045E-29EA-486C-BA3E-0ED65E21E5EF}" destId="{D8FF76C5-63EB-4690-8BEB-7FED043DE31D}" srcOrd="7" destOrd="0" presId="urn:microsoft.com/office/officeart/2008/layout/LinedList"/>
    <dgm:cxn modelId="{BBA13E1C-A60D-41AA-AED2-9B757CDB6C83}" type="presParOf" srcId="{D8FF76C5-63EB-4690-8BEB-7FED043DE31D}" destId="{04021010-49A6-4BE5-9D36-3FC1946EC623}" srcOrd="0" destOrd="0" presId="urn:microsoft.com/office/officeart/2008/layout/LinedList"/>
    <dgm:cxn modelId="{5A1C2957-FDB2-4886-AD07-4212DB94DD22}" type="presParOf" srcId="{D8FF76C5-63EB-4690-8BEB-7FED043DE31D}" destId="{61ABBA73-AD51-43CB-BF7F-B59EEB326B9F}" srcOrd="1" destOrd="0" presId="urn:microsoft.com/office/officeart/2008/layout/LinedList"/>
    <dgm:cxn modelId="{6D92FEB5-36C4-4688-A8FB-39BE32737319}" type="presParOf" srcId="{7699045E-29EA-486C-BA3E-0ED65E21E5EF}" destId="{98A9F14E-D595-477D-8178-F7CE53E137FF}" srcOrd="8" destOrd="0" presId="urn:microsoft.com/office/officeart/2008/layout/LinedList"/>
    <dgm:cxn modelId="{3AD09DBB-8637-4A20-BCDF-D468B17C1DD2}" type="presParOf" srcId="{7699045E-29EA-486C-BA3E-0ED65E21E5EF}" destId="{CF354C2C-B0F3-4E47-BB1F-250564B16213}" srcOrd="9" destOrd="0" presId="urn:microsoft.com/office/officeart/2008/layout/LinedList"/>
    <dgm:cxn modelId="{FF12208A-E30A-48AA-9DEF-24E9B7876DE8}" type="presParOf" srcId="{CF354C2C-B0F3-4E47-BB1F-250564B16213}" destId="{21CA9FE8-66E0-431B-9B0D-5F8DC35E53DC}" srcOrd="0" destOrd="0" presId="urn:microsoft.com/office/officeart/2008/layout/LinedList"/>
    <dgm:cxn modelId="{1B9A16EF-9039-4A66-9C80-58D4FF09D0EA}" type="presParOf" srcId="{CF354C2C-B0F3-4E47-BB1F-250564B16213}" destId="{2CBFB36D-4863-467C-9DCE-D93B0D53F9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89036-161C-254F-B746-508BE9194C05}">
      <dsp:nvSpPr>
        <dsp:cNvPr id="0" name=""/>
        <dsp:cNvSpPr/>
      </dsp:nvSpPr>
      <dsp:spPr>
        <a:xfrm>
          <a:off x="2384259" y="2359560"/>
          <a:ext cx="1356623" cy="135662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i="0" u="none" kern="1200">
              <a:solidFill>
                <a:srgbClr val="000000"/>
              </a:solidFill>
              <a:latin typeface="Tw Cen MT Condensed" panose="020B0606020104020203"/>
            </a:rPr>
            <a:t>Postoperativ sårinfektion</a:t>
          </a:r>
          <a:endParaRPr lang="da-DK" sz="2000" kern="1200">
            <a:solidFill>
              <a:srgbClr val="000000"/>
            </a:solidFill>
          </a:endParaRPr>
        </a:p>
      </dsp:txBody>
      <dsp:txXfrm>
        <a:off x="2582932" y="2558233"/>
        <a:ext cx="959277" cy="959277"/>
      </dsp:txXfrm>
    </dsp:sp>
    <dsp:sp modelId="{82597390-67D5-1146-A375-7B733CF4083C}">
      <dsp:nvSpPr>
        <dsp:cNvPr id="0" name=""/>
        <dsp:cNvSpPr/>
      </dsp:nvSpPr>
      <dsp:spPr>
        <a:xfrm rot="10800000">
          <a:off x="477276" y="2844553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173ED-95DB-624A-A3E5-A427801FE13E}">
      <dsp:nvSpPr>
        <dsp:cNvPr id="0" name=""/>
        <dsp:cNvSpPr/>
      </dsp:nvSpPr>
      <dsp:spPr>
        <a:xfrm>
          <a:off x="2458" y="2658017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rgbClr val="000000"/>
              </a:solidFill>
              <a:latin typeface="Tw Cen MT Condensed" panose="020B0606020104020203"/>
            </a:rPr>
            <a:t>Patientens- påklædning</a:t>
          </a:r>
          <a:endParaRPr lang="da-DK" sz="1800" kern="1200">
            <a:solidFill>
              <a:srgbClr val="000000"/>
            </a:solidFill>
          </a:endParaRPr>
        </a:p>
      </dsp:txBody>
      <dsp:txXfrm>
        <a:off x="24709" y="2680268"/>
        <a:ext cx="905134" cy="715207"/>
      </dsp:txXfrm>
    </dsp:sp>
    <dsp:sp modelId="{B71DD5CE-88F4-4548-84C3-3C12F1D1AEB2}">
      <dsp:nvSpPr>
        <dsp:cNvPr id="0" name=""/>
        <dsp:cNvSpPr/>
      </dsp:nvSpPr>
      <dsp:spPr>
        <a:xfrm rot="12342857">
          <a:off x="644068" y="2113787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216"/>
            <a:satOff val="243"/>
            <a:lumOff val="1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6196-39B3-435C-AA05-708BB2988943}">
      <dsp:nvSpPr>
        <dsp:cNvPr id="0" name=""/>
        <dsp:cNvSpPr/>
      </dsp:nvSpPr>
      <dsp:spPr>
        <a:xfrm>
          <a:off x="258482" y="1536300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240"/>
            <a:satOff val="616"/>
            <a:lumOff val="22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>
              <a:solidFill>
                <a:schemeClr val="tx1"/>
              </a:solidFill>
              <a:latin typeface="Tw Cen MT Condensed" panose="020B0606020104020203"/>
            </a:rPr>
            <a:t>Personalets arbejdsdragt</a:t>
          </a:r>
        </a:p>
      </dsp:txBody>
      <dsp:txXfrm>
        <a:off x="280733" y="1558551"/>
        <a:ext cx="905134" cy="715207"/>
      </dsp:txXfrm>
    </dsp:sp>
    <dsp:sp modelId="{FFA3058E-B744-45D0-AC3A-50D69F582689}">
      <dsp:nvSpPr>
        <dsp:cNvPr id="0" name=""/>
        <dsp:cNvSpPr/>
      </dsp:nvSpPr>
      <dsp:spPr>
        <a:xfrm rot="13885714">
          <a:off x="1111411" y="1527757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8431"/>
            <a:satOff val="486"/>
            <a:lumOff val="3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DCF3B-6AA8-4DA3-84F5-4EA8A9A04803}">
      <dsp:nvSpPr>
        <dsp:cNvPr id="0" name=""/>
        <dsp:cNvSpPr/>
      </dsp:nvSpPr>
      <dsp:spPr>
        <a:xfrm>
          <a:off x="975847" y="636753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8479"/>
            <a:satOff val="1231"/>
            <a:lumOff val="44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chemeClr val="tx1"/>
              </a:solidFill>
              <a:latin typeface="Tw Cen MT Condensed" panose="020B0606020104020203"/>
            </a:rPr>
            <a:t>Operations-hue og maske </a:t>
          </a:r>
          <a:endParaRPr lang="da-DK" kern="1200">
            <a:solidFill>
              <a:schemeClr val="tx1"/>
            </a:solidFill>
          </a:endParaRPr>
        </a:p>
      </dsp:txBody>
      <dsp:txXfrm>
        <a:off x="998098" y="659004"/>
        <a:ext cx="905134" cy="715207"/>
      </dsp:txXfrm>
    </dsp:sp>
    <dsp:sp modelId="{81CAD6C1-1955-454B-BC5D-03B8B1D4976A}">
      <dsp:nvSpPr>
        <dsp:cNvPr id="0" name=""/>
        <dsp:cNvSpPr/>
      </dsp:nvSpPr>
      <dsp:spPr>
        <a:xfrm rot="15428571">
          <a:off x="1786741" y="1202535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647"/>
            <a:satOff val="729"/>
            <a:lumOff val="5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AD2DE-7C96-4203-82D6-4C1DB058CF85}">
      <dsp:nvSpPr>
        <dsp:cNvPr id="0" name=""/>
        <dsp:cNvSpPr/>
      </dsp:nvSpPr>
      <dsp:spPr>
        <a:xfrm>
          <a:off x="2012470" y="137541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2719"/>
            <a:satOff val="1847"/>
            <a:lumOff val="67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rgbClr val="000000"/>
              </a:solidFill>
              <a:latin typeface="Tw Cen MT Condensed" panose="020B0606020104020203"/>
            </a:rPr>
            <a:t>Smykker </a:t>
          </a:r>
          <a:endParaRPr lang="da-DK" sz="1800" kern="1200">
            <a:solidFill>
              <a:srgbClr val="000000"/>
            </a:solidFill>
          </a:endParaRPr>
        </a:p>
      </dsp:txBody>
      <dsp:txXfrm>
        <a:off x="2034721" y="159792"/>
        <a:ext cx="905134" cy="715207"/>
      </dsp:txXfrm>
    </dsp:sp>
    <dsp:sp modelId="{7BFE945E-EE0B-4A1A-A072-8FF318E439D2}">
      <dsp:nvSpPr>
        <dsp:cNvPr id="0" name=""/>
        <dsp:cNvSpPr/>
      </dsp:nvSpPr>
      <dsp:spPr>
        <a:xfrm rot="16971429">
          <a:off x="2536301" y="1202535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862"/>
            <a:satOff val="972"/>
            <a:lumOff val="68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68BC2-0C9C-42B5-A054-1BD9D09B145F}">
      <dsp:nvSpPr>
        <dsp:cNvPr id="0" name=""/>
        <dsp:cNvSpPr/>
      </dsp:nvSpPr>
      <dsp:spPr>
        <a:xfrm>
          <a:off x="3163035" y="137541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6958"/>
            <a:satOff val="2462"/>
            <a:lumOff val="89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rgbClr val="000000"/>
              </a:solidFill>
              <a:latin typeface="Tw Cen MT Condensed" panose="020B0606020104020203"/>
            </a:rPr>
            <a:t>Instrument- håndtering</a:t>
          </a:r>
          <a:endParaRPr lang="da-DK" sz="1800" kern="1200">
            <a:solidFill>
              <a:srgbClr val="000000"/>
            </a:solidFill>
          </a:endParaRPr>
        </a:p>
      </dsp:txBody>
      <dsp:txXfrm>
        <a:off x="3185286" y="159792"/>
        <a:ext cx="905134" cy="715207"/>
      </dsp:txXfrm>
    </dsp:sp>
    <dsp:sp modelId="{8A30A1E1-8F69-4F29-95C3-DD4316499CF6}">
      <dsp:nvSpPr>
        <dsp:cNvPr id="0" name=""/>
        <dsp:cNvSpPr/>
      </dsp:nvSpPr>
      <dsp:spPr>
        <a:xfrm rot="18514286">
          <a:off x="3211631" y="1527757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1078"/>
            <a:satOff val="1215"/>
            <a:lumOff val="85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88A72-3C7C-4F30-B8D2-230E168E8D6C}">
      <dsp:nvSpPr>
        <dsp:cNvPr id="0" name=""/>
        <dsp:cNvSpPr/>
      </dsp:nvSpPr>
      <dsp:spPr>
        <a:xfrm>
          <a:off x="4199657" y="636753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1198"/>
            <a:satOff val="3078"/>
            <a:lumOff val="112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>
              <a:solidFill>
                <a:schemeClr val="tx1"/>
              </a:solidFill>
              <a:latin typeface="Tw Cen MT Condensed" panose="020B0606020104020203"/>
            </a:rPr>
            <a:t>Huddesinfektion og afdækning</a:t>
          </a:r>
        </a:p>
      </dsp:txBody>
      <dsp:txXfrm>
        <a:off x="4221908" y="659004"/>
        <a:ext cx="905134" cy="715207"/>
      </dsp:txXfrm>
    </dsp:sp>
    <dsp:sp modelId="{73244932-3C27-4538-84AC-A6B13007CD93}">
      <dsp:nvSpPr>
        <dsp:cNvPr id="0" name=""/>
        <dsp:cNvSpPr/>
      </dsp:nvSpPr>
      <dsp:spPr>
        <a:xfrm rot="20057143">
          <a:off x="3678973" y="2113787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5294"/>
            <a:satOff val="1458"/>
            <a:lumOff val="103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13056-B067-4D01-A26B-EDD55FAFC79B}">
      <dsp:nvSpPr>
        <dsp:cNvPr id="0" name=""/>
        <dsp:cNvSpPr/>
      </dsp:nvSpPr>
      <dsp:spPr>
        <a:xfrm>
          <a:off x="4917023" y="1536300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5437"/>
            <a:satOff val="3693"/>
            <a:lumOff val="134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>
              <a:solidFill>
                <a:schemeClr val="tx1"/>
              </a:solidFill>
              <a:latin typeface="Tw Cen MT Condensed" panose="020B0606020104020203"/>
            </a:rPr>
            <a:t>Døråbninger</a:t>
          </a:r>
        </a:p>
      </dsp:txBody>
      <dsp:txXfrm>
        <a:off x="4939274" y="1558551"/>
        <a:ext cx="905134" cy="715207"/>
      </dsp:txXfrm>
    </dsp:sp>
    <dsp:sp modelId="{E6BE6723-666A-4E7B-80E3-8F148AF699E9}">
      <dsp:nvSpPr>
        <dsp:cNvPr id="0" name=""/>
        <dsp:cNvSpPr/>
      </dsp:nvSpPr>
      <dsp:spPr>
        <a:xfrm>
          <a:off x="3845766" y="2844553"/>
          <a:ext cx="1802099" cy="3866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9509"/>
            <a:satOff val="1701"/>
            <a:lumOff val="12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55326-B533-4060-A068-B1ED26F41809}">
      <dsp:nvSpPr>
        <dsp:cNvPr id="0" name=""/>
        <dsp:cNvSpPr/>
      </dsp:nvSpPr>
      <dsp:spPr>
        <a:xfrm>
          <a:off x="5173047" y="2658017"/>
          <a:ext cx="949636" cy="75970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9677"/>
            <a:satOff val="4309"/>
            <a:lumOff val="15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>
              <a:solidFill>
                <a:schemeClr val="tx1"/>
              </a:solidFill>
              <a:latin typeface="Tw Cen MT Condensed" panose="020B0606020104020203"/>
            </a:rPr>
            <a:t>Rengøring på operationsstuer</a:t>
          </a:r>
        </a:p>
      </dsp:txBody>
      <dsp:txXfrm>
        <a:off x="5195298" y="2680268"/>
        <a:ext cx="905134" cy="715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2586B-AF30-47B8-B99A-18F4AC62A03F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09F5D-4B26-45F8-A4B4-3763A8EBB0D4}">
      <dsp:nvSpPr>
        <dsp:cNvPr id="0" name=""/>
        <dsp:cNvSpPr/>
      </dsp:nvSpPr>
      <dsp:spPr>
        <a:xfrm>
          <a:off x="0" y="60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rgbClr val="84A8C5"/>
              </a:solidFill>
            </a:rPr>
            <a:t>Giv </a:t>
          </a:r>
          <a:r>
            <a:rPr lang="en-US" sz="3000" b="1" kern="1200" err="1">
              <a:solidFill>
                <a:srgbClr val="84A8C5"/>
              </a:solidFill>
            </a:rPr>
            <a:t>plads</a:t>
          </a:r>
          <a:r>
            <a:rPr lang="en-US" sz="3000" b="1" kern="1200">
              <a:solidFill>
                <a:srgbClr val="84A8C5"/>
              </a:solidFill>
            </a:rPr>
            <a:t> </a:t>
          </a:r>
          <a:r>
            <a:rPr lang="en-US" sz="3000" b="1" kern="1200" err="1">
              <a:solidFill>
                <a:srgbClr val="84A8C5"/>
              </a:solidFill>
            </a:rPr>
            <a:t>og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tid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til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opgaven</a:t>
          </a:r>
          <a:endParaRPr lang="en-US" sz="3000" kern="1200">
            <a:solidFill>
              <a:srgbClr val="000000"/>
            </a:solidFill>
          </a:endParaRPr>
        </a:p>
      </dsp:txBody>
      <dsp:txXfrm>
        <a:off x="0" y="600"/>
        <a:ext cx="5641974" cy="984009"/>
      </dsp:txXfrm>
    </dsp:sp>
    <dsp:sp modelId="{0B98A8FE-3F26-44A3-923B-7E2372B53DD9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2">
            <a:hueOff val="-1573741"/>
            <a:satOff val="8360"/>
            <a:lumOff val="-3186"/>
            <a:alphaOff val="0"/>
          </a:schemeClr>
        </a:solidFill>
        <a:ln w="15875" cap="flat" cmpd="sng" algn="ctr">
          <a:solidFill>
            <a:schemeClr val="accent2">
              <a:hueOff val="-1573741"/>
              <a:satOff val="8360"/>
              <a:lumOff val="-3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5634F-AF23-41A9-BE31-404E64D008B8}">
      <dsp:nvSpPr>
        <dsp:cNvPr id="0" name=""/>
        <dsp:cNvSpPr/>
      </dsp:nvSpPr>
      <dsp:spPr>
        <a:xfrm>
          <a:off x="0" y="98461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rgbClr val="84A8C5"/>
              </a:solidFill>
            </a:rPr>
            <a:t>Hold </a:t>
          </a:r>
          <a:r>
            <a:rPr lang="en-US" sz="3000" b="1" kern="1200" err="1">
              <a:solidFill>
                <a:srgbClr val="84A8C5"/>
              </a:solidFill>
            </a:rPr>
            <a:t>døren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lukket</a:t>
          </a:r>
          <a:endParaRPr lang="en-US" sz="3000" kern="1200">
            <a:solidFill>
              <a:srgbClr val="84A8C5"/>
            </a:solidFill>
          </a:endParaRPr>
        </a:p>
      </dsp:txBody>
      <dsp:txXfrm>
        <a:off x="0" y="984610"/>
        <a:ext cx="5641974" cy="984009"/>
      </dsp:txXfrm>
    </dsp:sp>
    <dsp:sp modelId="{155EE159-F36C-48D4-8AF2-E2CC30BE8920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2">
            <a:hueOff val="-3147482"/>
            <a:satOff val="16720"/>
            <a:lumOff val="-6373"/>
            <a:alphaOff val="0"/>
          </a:schemeClr>
        </a:solidFill>
        <a:ln w="15875" cap="flat" cmpd="sng" algn="ctr">
          <a:solidFill>
            <a:schemeClr val="accent2">
              <a:hueOff val="-3147482"/>
              <a:satOff val="16720"/>
              <a:lumOff val="-6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C960D-DB37-4E62-9253-585FAE44BC0E}">
      <dsp:nvSpPr>
        <dsp:cNvPr id="0" name=""/>
        <dsp:cNvSpPr/>
      </dsp:nvSpPr>
      <dsp:spPr>
        <a:xfrm>
          <a:off x="0" y="196862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err="1">
              <a:solidFill>
                <a:srgbClr val="84A8C5"/>
              </a:solidFill>
            </a:rPr>
            <a:t>Hvem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har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hvilke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opgaver</a:t>
          </a:r>
          <a:endParaRPr lang="en-US" sz="3000" kern="1200">
            <a:solidFill>
              <a:srgbClr val="84A8C5"/>
            </a:solidFill>
          </a:endParaRPr>
        </a:p>
      </dsp:txBody>
      <dsp:txXfrm>
        <a:off x="0" y="1968620"/>
        <a:ext cx="5641974" cy="984009"/>
      </dsp:txXfrm>
    </dsp:sp>
    <dsp:sp modelId="{CCE6C297-B031-4F60-A2F0-E2D6E6BB81F2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2">
            <a:hueOff val="-4721223"/>
            <a:satOff val="25080"/>
            <a:lumOff val="-9559"/>
            <a:alphaOff val="0"/>
          </a:schemeClr>
        </a:solidFill>
        <a:ln w="15875" cap="flat" cmpd="sng" algn="ctr">
          <a:solidFill>
            <a:schemeClr val="accent2">
              <a:hueOff val="-4721223"/>
              <a:satOff val="25080"/>
              <a:lumOff val="-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21010-49A6-4BE5-9D36-3FC1946EC623}">
      <dsp:nvSpPr>
        <dsp:cNvPr id="0" name=""/>
        <dsp:cNvSpPr/>
      </dsp:nvSpPr>
      <dsp:spPr>
        <a:xfrm>
          <a:off x="0" y="295262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err="1">
              <a:solidFill>
                <a:srgbClr val="84A8C5"/>
              </a:solidFill>
            </a:rPr>
            <a:t>Søjler</a:t>
          </a:r>
          <a:r>
            <a:rPr lang="en-US" sz="3000" b="1" kern="1200">
              <a:solidFill>
                <a:srgbClr val="84A8C5"/>
              </a:solidFill>
            </a:rPr>
            <a:t> med </a:t>
          </a:r>
          <a:r>
            <a:rPr lang="en-US" sz="3000" b="1" kern="1200" err="1">
              <a:solidFill>
                <a:srgbClr val="84A8C5"/>
              </a:solidFill>
            </a:rPr>
            <a:t>tungt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udstyr</a:t>
          </a:r>
          <a:r>
            <a:rPr lang="en-US" sz="3000" b="1" kern="1200">
              <a:solidFill>
                <a:srgbClr val="84A8C5"/>
              </a:solidFill>
            </a:rPr>
            <a:t> </a:t>
          </a:r>
          <a:r>
            <a:rPr lang="en-US" sz="3000" b="1" kern="1200" err="1">
              <a:solidFill>
                <a:srgbClr val="84A8C5"/>
              </a:solidFill>
            </a:rPr>
            <a:t>og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ledninger</a:t>
          </a:r>
          <a:endParaRPr lang="en-US" sz="3000" kern="1200">
            <a:solidFill>
              <a:srgbClr val="84A8C5"/>
            </a:solidFill>
          </a:endParaRPr>
        </a:p>
      </dsp:txBody>
      <dsp:txXfrm>
        <a:off x="0" y="2952629"/>
        <a:ext cx="5641974" cy="984009"/>
      </dsp:txXfrm>
    </dsp:sp>
    <dsp:sp modelId="{98A9F14E-D595-477D-8178-F7CE53E137FF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2">
            <a:hueOff val="-6294964"/>
            <a:satOff val="33440"/>
            <a:lumOff val="-12745"/>
            <a:alphaOff val="0"/>
          </a:schemeClr>
        </a:solidFill>
        <a:ln w="15875" cap="flat" cmpd="sng" algn="ctr">
          <a:solidFill>
            <a:schemeClr val="accent2">
              <a:hueOff val="-6294964"/>
              <a:satOff val="33440"/>
              <a:lumOff val="-1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9FE8-66E0-431B-9B0D-5F8DC35E53DC}">
      <dsp:nvSpPr>
        <dsp:cNvPr id="0" name=""/>
        <dsp:cNvSpPr/>
      </dsp:nvSpPr>
      <dsp:spPr>
        <a:xfrm>
          <a:off x="0" y="393663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err="1">
              <a:solidFill>
                <a:srgbClr val="84A8C5"/>
              </a:solidFill>
            </a:rPr>
            <a:t>Vær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ikke</a:t>
          </a:r>
          <a:r>
            <a:rPr lang="en-US" sz="3000" b="1" kern="1200">
              <a:solidFill>
                <a:srgbClr val="84A8C5"/>
              </a:solidFill>
            </a:rPr>
            <a:t> </a:t>
          </a:r>
          <a:r>
            <a:rPr lang="en-US" sz="3000" b="1" kern="1200" err="1">
              <a:solidFill>
                <a:srgbClr val="84A8C5"/>
              </a:solidFill>
            </a:rPr>
            <a:t>flere</a:t>
          </a:r>
          <a:r>
            <a:rPr lang="en-US" sz="3000" b="1" kern="1200">
              <a:solidFill>
                <a:srgbClr val="84A8C5"/>
              </a:solidFill>
            </a:rPr>
            <a:t> end </a:t>
          </a:r>
          <a:r>
            <a:rPr lang="en-US" sz="3000" b="1" kern="1200" err="1">
              <a:solidFill>
                <a:srgbClr val="84A8C5"/>
              </a:solidFill>
            </a:rPr>
            <a:t>nødvendigt</a:t>
          </a:r>
          <a:endParaRPr lang="en-US" sz="3000" kern="1200">
            <a:solidFill>
              <a:srgbClr val="84A8C5"/>
            </a:solidFill>
          </a:endParaRPr>
        </a:p>
      </dsp:txBody>
      <dsp:txXfrm>
        <a:off x="0" y="3936639"/>
        <a:ext cx="5641974" cy="984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BF9A5-3F3C-9140-954F-1390F3928C3B}" type="datetimeFigureOut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238E-80BD-2E4A-B415-60042F9D0CA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dk/samling/20191/almdel/SUU/bilag/453/2217653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012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A7B7E-23F1-C920-C28A-81DE44AF1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E6A34B6-06D7-80CD-5F38-898A69427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DBFD9A3-C3A8-7214-646D-95C87C435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>
                <a:hlinkClick r:id="rId3"/>
              </a:rPr>
              <a:t>SUU </a:t>
            </a:r>
            <a:r>
              <a:rPr lang="da-DK" err="1">
                <a:hlinkClick r:id="rId3"/>
              </a:rPr>
              <a:t>Alm.del</a:t>
            </a:r>
            <a:r>
              <a:rPr lang="da-DK">
                <a:hlinkClick r:id="rId3"/>
              </a:rPr>
              <a:t> - Bilag 453: </a:t>
            </a:r>
            <a:r>
              <a:rPr lang="da-DK" err="1">
                <a:hlinkClick r:id="rId3"/>
              </a:rPr>
              <a:t>Håndhygiejne</a:t>
            </a:r>
            <a:r>
              <a:rPr lang="da-DK">
                <a:hlinkClick r:id="rId3"/>
              </a:rPr>
              <a:t> og </a:t>
            </a:r>
            <a:r>
              <a:rPr lang="da-DK" err="1">
                <a:hlinkClick r:id="rId3"/>
              </a:rPr>
              <a:t>infektioner_Omkostninger</a:t>
            </a:r>
            <a:endParaRPr lang="da-DK"/>
          </a:p>
          <a:p>
            <a:r>
              <a:rPr lang="da-DK"/>
              <a:t>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AE62BF-F0E6-E4A1-B170-A72449A49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701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Lægemiddelstyrelsen: medicinsk udstyr </a:t>
            </a:r>
          </a:p>
          <a:p>
            <a:r>
              <a:rPr lang="da-DK"/>
              <a:t>Sundhedsstyrelsen: vejledning om forebygge spredning med MRSA og CPO. Vaccinationsstrategi. </a:t>
            </a:r>
          </a:p>
          <a:p>
            <a:r>
              <a:rPr lang="da-DK"/>
              <a:t>Styrelsen for patientsikkerhed: smitteopsporing ved fx mæslinger og </a:t>
            </a:r>
            <a:r>
              <a:rPr lang="da-DK" err="1"/>
              <a:t>legionella</a:t>
            </a:r>
            <a:r>
              <a:rPr lang="da-DK"/>
              <a:t> </a:t>
            </a:r>
          </a:p>
          <a:p>
            <a:r>
              <a:rPr lang="da-DK"/>
              <a:t>Arbejdstilsynet: værnemidler 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94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022" indent="-219022" eaLnBrk="1" hangingPunct="1">
              <a:defRPr/>
            </a:pPr>
            <a:r>
              <a:rPr lang="da-DK" altLang="ja-JP"/>
              <a:t>* Instrumenter og medicinsk udstyr til flergangsbrug kan inddeles i tre kategorier på grundlag af</a:t>
            </a:r>
          </a:p>
          <a:p>
            <a:pPr marL="219022" indent="-219022" eaLnBrk="1" hangingPunct="1">
              <a:defRPr/>
            </a:pPr>
            <a:r>
              <a:rPr lang="da-DK" altLang="ja-JP" err="1"/>
              <a:t>Spaulding’s</a:t>
            </a:r>
            <a:r>
              <a:rPr lang="da-DK" altLang="ja-JP"/>
              <a:t> klassifikation 3,4,6, som er baseret på risikoen forbundet med anvendelsen af</a:t>
            </a:r>
          </a:p>
          <a:p>
            <a:pPr marL="219022" indent="-219022" eaLnBrk="1" hangingPunct="1">
              <a:defRPr/>
            </a:pPr>
            <a:r>
              <a:rPr lang="da-DK" altLang="ja-JP"/>
              <a:t>instrumenterne/udstyret:</a:t>
            </a:r>
          </a:p>
          <a:p>
            <a:pPr marL="219022" indent="-219022" eaLnBrk="1" hangingPunct="1">
              <a:defRPr/>
            </a:pPr>
            <a:r>
              <a:rPr lang="da-DK" altLang="ja-JP"/>
              <a:t>Ikke-kritisk anvendelse (generelt kun til kontakt med intakt hud eller ingen kontakt med patienten), fx blodtryksapparater</a:t>
            </a:r>
          </a:p>
          <a:p>
            <a:pPr marL="219022" indent="-219022" eaLnBrk="1" hangingPunct="1">
              <a:defRPr/>
            </a:pPr>
            <a:r>
              <a:rPr lang="da-DK" altLang="ja-JP"/>
              <a:t>Semikritisk anvendelse (kontakt med intakte slimhinder uden penetration i vævet), fx GU-sæt, fleksible endoskoper </a:t>
            </a:r>
          </a:p>
          <a:p>
            <a:pPr marL="219022" indent="-219022" eaLnBrk="1" hangingPunct="1">
              <a:defRPr/>
            </a:pPr>
            <a:r>
              <a:rPr lang="da-DK" altLang="ja-JP"/>
              <a:t>Kritisk anvendelse (kirurgiske eller andre invasive procedurer), fx kirurgiske instrumenter</a:t>
            </a:r>
          </a:p>
          <a:p>
            <a:pPr marL="219022" indent="-219022" eaLnBrk="1" hangingPunct="1">
              <a:defRPr/>
            </a:pPr>
            <a:r>
              <a:rPr lang="da-DK" altLang="ja-JP"/>
              <a:t>** Sterilisation er medtaget, da kritisk udstyr/instrumenter skal gennemgå en sterilisation for at kunne genanvendes.</a:t>
            </a:r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04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5763-F589-6B0D-2DB5-18D20D91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5649C54-E0EF-8D4B-535B-6C6FFBA5C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074FCA0-B717-3871-E47B-DA6E08295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73374DC-9392-F9D7-1260-00E827C50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55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solidFill>
                  <a:srgbClr val="3F3F3F"/>
                </a:solidFill>
                <a:effectLst/>
                <a:latin typeface="Helvetica" pitchFamily="2" charset="0"/>
              </a:rPr>
              <a:t>Link til retningslinjen: </a:t>
            </a:r>
            <a:r>
              <a:rPr lang="da-DK" err="1">
                <a:solidFill>
                  <a:srgbClr val="3F3F3F"/>
                </a:solidFill>
                <a:effectLst/>
                <a:latin typeface="Helvetica" pitchFamily="2" charset="0"/>
              </a:rPr>
              <a:t>https</a:t>
            </a:r>
            <a:r>
              <a:rPr lang="da-DK">
                <a:solidFill>
                  <a:srgbClr val="3F3F3F"/>
                </a:solidFill>
                <a:effectLst/>
                <a:latin typeface="Helvetica" pitchFamily="2" charset="0"/>
              </a:rPr>
              <a:t>://</a:t>
            </a:r>
            <a:r>
              <a:rPr lang="da-DK" err="1">
                <a:solidFill>
                  <a:srgbClr val="3F3F3F"/>
                </a:solidFill>
                <a:effectLst/>
                <a:latin typeface="Helvetica" pitchFamily="2" charset="0"/>
              </a:rPr>
              <a:t>hygiejne.ssi.dk</a:t>
            </a:r>
            <a:r>
              <a:rPr lang="da-DK">
                <a:solidFill>
                  <a:srgbClr val="3F3F3F"/>
                </a:solidFill>
                <a:effectLst/>
                <a:latin typeface="Helvetica" pitchFamily="2" charset="0"/>
              </a:rPr>
              <a:t>/</a:t>
            </a:r>
            <a:r>
              <a:rPr lang="da-DK" err="1">
                <a:solidFill>
                  <a:srgbClr val="3F3F3F"/>
                </a:solidFill>
                <a:effectLst/>
                <a:latin typeface="Helvetica" pitchFamily="2" charset="0"/>
              </a:rPr>
              <a:t>NIRnoeglepersoner</a:t>
            </a:r>
            <a:endParaRPr lang="da-DK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9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134C2-F0D6-592F-C9D6-7131E627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706E154-FE63-826E-35FD-BC41CAF40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64925EB-B49B-BACF-8203-F3981B304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OBS </a:t>
            </a:r>
            <a:r>
              <a:rPr lang="da-DK" err="1"/>
              <a:t>evt</a:t>
            </a:r>
            <a:r>
              <a:rPr lang="da-DK"/>
              <a:t> lokale funktionsbeskrivelser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1F32F4-2293-C00C-6856-73529629E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12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Def. fra vores Infektionshygiejne, regional politik e-Dok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6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22154E-705C-014B-82CF-61E16AEF0018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895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5EF-A89D-8649-9DEB-1BF45EFFFC3C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881395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20EF-213E-B347-9713-3716BE3BDB04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13030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7093-A147-C045-95F1-CCC365C9DE2B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101951"/>
      </p:ext>
    </p:extLst>
  </p:cSld>
  <p:clrMapOvr>
    <a:masterClrMapping/>
  </p:clrMapOvr>
  <p:hf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CF6D-6922-8045-B1A3-513CBEB0A247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917402"/>
      </p:ext>
    </p:extLst>
  </p:cSld>
  <p:clrMapOvr>
    <a:masterClrMapping/>
  </p:clrMapOvr>
  <p:hf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78CB-ABB6-8542-8286-26B5B9EE4A9D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151569"/>
      </p:ext>
    </p:extLst>
  </p:cSld>
  <p:clrMapOvr>
    <a:masterClrMapping/>
  </p:clrMapOvr>
  <p:hf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C4FE-C924-EC45-943F-09B911165399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65303"/>
      </p:ext>
    </p:extLst>
  </p:cSld>
  <p:clrMapOvr>
    <a:masterClrMapping/>
  </p:clrMapOvr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31E3-DD83-CD47-98BF-40DA5DE79C94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998409"/>
      </p:ext>
    </p:extLst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96A-37F9-BB45-9E0A-0C030FBF7953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82255"/>
      </p:ext>
    </p:extLst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E9D-A0FC-FA44-8B6B-1C7BDC1482E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67001"/>
      </p:ext>
    </p:extLst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F8-33F7-4744-B88F-A22682704C3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76961"/>
      </p:ext>
    </p:extLst>
  </p:cSld>
  <p:clrMapOvr>
    <a:masterClrMapping/>
  </p:clrMapOvr>
  <p:hf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AEE59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17F151-2DFA-CC46-BB37-D365EC2184C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440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8818-D9DD-DA4E-B617-12DA49A90B3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517164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5C5-AFE7-CC45-B7D3-4F2EADDD491F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44444339"/>
      </p:ext>
    </p:extLst>
  </p:cSld>
  <p:clrMapOvr>
    <a:masterClrMapping/>
  </p:clrMapOvr>
  <p:hf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3D6-E253-2E4A-BACE-053D235A7A5D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1888152"/>
      </p:ext>
    </p:extLst>
  </p:cSld>
  <p:clrMapOvr>
    <a:masterClrMapping/>
  </p:clrMapOvr>
  <p:hf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D4A-EB7A-5C4F-88E4-197FCA96400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256490"/>
      </p:ext>
    </p:extLst>
  </p:cSld>
  <p:clrMapOvr>
    <a:masterClrMapping/>
  </p:clrMapOvr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F941-E24C-FF42-8CEE-3026FAA8204F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21188"/>
      </p:ext>
    </p:extLst>
  </p:cSld>
  <p:clrMapOvr>
    <a:masterClrMapping/>
  </p:clrMapOvr>
  <p:hf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6F9A-9FDC-0C4F-B344-1EC07A8DB67A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259966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CBCC-FF5F-3E46-AF43-BAC35892F300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951248"/>
      </p:ext>
    </p:extLst>
  </p:cSld>
  <p:clrMapOvr>
    <a:masterClrMapping/>
  </p:clrMapOvr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5B10-5F0E-7C41-889F-B0B4EA282755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099054"/>
      </p:ext>
    </p:extLst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73FF-31B8-7846-8CB7-4F78821BCA7C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877649"/>
      </p:ext>
    </p:extLst>
  </p:cSld>
  <p:clrMapOvr>
    <a:masterClrMapping/>
  </p:clrMapOvr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8DEE-6346-2949-89C9-0A8A4173C967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776115"/>
      </p:ext>
    </p:extLst>
  </p:cSld>
  <p:clrMapOvr>
    <a:masterClrMapping/>
  </p:clrMapOvr>
  <p:hf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AFE9-6875-674B-9EF1-8A2314FC6154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2437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3BD305-F1A7-9C4A-8283-130EFDB80D2F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92680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134-FEA3-C44B-9FDC-B0998E169126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885854"/>
      </p:ext>
    </p:extLst>
  </p:cSld>
  <p:clrMapOvr>
    <a:masterClrMapping/>
  </p:clrMapOvr>
  <p:hf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F914-06B2-5540-9565-38F8B639434A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88749"/>
      </p:ext>
    </p:extLst>
  </p:cSld>
  <p:clrMapOvr>
    <a:masterClrMapping/>
  </p:clrMapOvr>
  <p:hf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03D2B0-3FF8-0C4A-8131-3949AD1EFD1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00941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55600" indent="-227013">
              <a:tabLst/>
              <a:defRPr/>
            </a:lvl2pPr>
            <a:lvl3pPr marL="533400" indent="-222250">
              <a:tabLst/>
              <a:defRPr/>
            </a:lvl3pPr>
            <a:lvl4pPr marL="711200" indent="-254000">
              <a:tabLst/>
              <a:defRPr/>
            </a:lvl4pPr>
            <a:lvl5pPr marL="889000" indent="-249238">
              <a:tabLst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181-B8DB-014B-91A3-DE63EDF650B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855893"/>
      </p:ext>
    </p:extLst>
  </p:cSld>
  <p:clrMapOvr>
    <a:masterClrMapping/>
  </p:clrMapOvr>
  <p:hf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B87-E6F2-6A4C-ABAF-39DFDF2DFEF3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60327"/>
      </p:ext>
    </p:extLst>
  </p:cSld>
  <p:clrMapOvr>
    <a:masterClrMapping/>
  </p:clrMapOvr>
  <p:hf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8F4-48A5-084B-9A04-7951BA476BD0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744895"/>
      </p:ext>
    </p:extLst>
  </p:cSld>
  <p:clrMapOvr>
    <a:masterClrMapping/>
  </p:clrMapOvr>
  <p:hf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DF51-3C74-1A43-A4B0-AFDE606879A5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092453"/>
      </p:ext>
    </p:extLst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70F2-C853-F048-BBDD-17E3C0F4DEEE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111178"/>
      </p:ext>
    </p:extLst>
  </p:cSld>
  <p:clrMapOvr>
    <a:masterClrMapping/>
  </p:clrMapOvr>
  <p:hf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B0E-F0FF-594B-960C-0CC7515531EC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921531"/>
      </p:ext>
    </p:extLst>
  </p:cSld>
  <p:clrMapOvr>
    <a:masterClrMapping/>
  </p:clrMapOvr>
  <p:hf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AFB7-E4CB-0644-AE53-1570CA928A8B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0470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E998-9B4B-554A-9759-9B230E4D3A9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477849"/>
      </p:ext>
    </p:extLst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70ED-D380-C745-A80C-99B4C96C5F7A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00512"/>
      </p:ext>
    </p:extLst>
  </p:cSld>
  <p:clrMapOvr>
    <a:masterClrMapping/>
  </p:clrMapOvr>
  <p:hf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70564"/>
      </p:ext>
    </p:extLst>
  </p:cSld>
  <p:clrMapOvr>
    <a:masterClrMapping/>
  </p:clrMapOvr>
  <p:hf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3AE5-1A6A-5141-9A1E-90CC043983AA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715781"/>
      </p:ext>
    </p:extLst>
  </p:cSld>
  <p:clrMapOvr>
    <a:masterClrMapping/>
  </p:clrMapOvr>
  <p:hf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4488-5989-4449-94B4-5C45EDA5BBB2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63406"/>
      </p:ext>
    </p:extLst>
  </p:cSld>
  <p:clrMapOvr>
    <a:masterClrMapping/>
  </p:clrMapOvr>
  <p:hf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583EBB2-5ADF-A845-B130-DD97177C77E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59188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B778-44B2-E043-B1CE-9C852E8C6E5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321303"/>
      </p:ext>
    </p:extLst>
  </p:cSld>
  <p:clrMapOvr>
    <a:masterClrMapping/>
  </p:clrMapOvr>
  <p:hf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036-2A73-484C-90F0-C12A80AF6E46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93" y="614145"/>
            <a:ext cx="5581206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27551354"/>
      </p:ext>
    </p:extLst>
  </p:cSld>
  <p:clrMapOvr>
    <a:masterClrMapping/>
  </p:clrMapOvr>
  <p:hf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5B6-9B6E-2F41-9854-32906C444957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88475429"/>
      </p:ext>
    </p:extLst>
  </p:cSld>
  <p:clrMapOvr>
    <a:masterClrMapping/>
  </p:clrMapOvr>
  <p:hf hd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BAE-CBDC-BA44-B961-62BA8EC5D8E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96005"/>
      </p:ext>
    </p:extLst>
  </p:cSld>
  <p:clrMapOvr>
    <a:masterClrMapping/>
  </p:clrMapOvr>
  <p:hf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67B1-D07A-264A-9232-E4157D5013D0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28386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2E0A-2B7F-D94D-96C4-67A8ACA6665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86554"/>
      </p:ext>
    </p:extLst>
  </p:cSld>
  <p:clrMapOvr>
    <a:masterClrMapping/>
  </p:clrMapOvr>
  <p:hf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9C21-80D1-8741-A61C-7BDBD4C9DA09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448332"/>
      </p:ext>
    </p:extLst>
  </p:cSld>
  <p:clrMapOvr>
    <a:masterClrMapping/>
  </p:clrMapOvr>
  <p:hf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6F5F-2A01-B543-9C61-F5253B61854B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598"/>
      </p:ext>
    </p:extLst>
  </p:cSld>
  <p:clrMapOvr>
    <a:masterClrMapping/>
  </p:clrMapOvr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C84E-C459-404C-977E-3DEF0F02C8D3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277903"/>
      </p:ext>
    </p:extLst>
  </p:cSld>
  <p:clrMapOvr>
    <a:masterClrMapping/>
  </p:clrMapOvr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0BA7-5BA2-0C42-96C8-BBC0D73D2E33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658972"/>
      </p:ext>
    </p:extLst>
  </p:cSld>
  <p:clrMapOvr>
    <a:masterClrMapping/>
  </p:clrMapOvr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45730"/>
      </p:ext>
    </p:extLst>
  </p:cSld>
  <p:clrMapOvr>
    <a:masterClrMapping/>
  </p:clrMapOvr>
  <p:hf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8DE-2060-B548-B005-2E3513A2B43B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15783"/>
      </p:ext>
    </p:extLst>
  </p:cSld>
  <p:clrMapOvr>
    <a:masterClrMapping/>
  </p:clrMapOvr>
  <p:hf hd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A8A0-A958-9E42-98AD-619E5FF2D643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1143585"/>
      </p:ext>
    </p:extLst>
  </p:cSld>
  <p:clrMapOvr>
    <a:masterClrMapping/>
  </p:clrMapOvr>
  <p:hf hd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73AC-4E9C-094A-8BC0-0B050848A7D6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49327"/>
      </p:ext>
    </p:extLst>
  </p:cSld>
  <p:clrMapOvr>
    <a:masterClrMapping/>
  </p:clrMapOvr>
  <p:hf hd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C4612F-90F0-B142-8E54-FC24817A0ACA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80006"/>
      </p:ext>
    </p:extLst>
  </p:cSld>
  <p:clrMapOvr>
    <a:masterClrMapping/>
  </p:clrMapOvr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D65A-8F3F-CB4D-8A97-6F6702BC73BC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704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6810-FDF0-FC47-896F-91CF400F8EBE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812904"/>
      </p:ext>
    </p:extLst>
  </p:cSld>
  <p:clrMapOvr>
    <a:masterClrMapping/>
  </p:clrMapOvr>
  <p:hf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62E5-5D4E-A248-86A6-234150185B4E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93" y="614145"/>
            <a:ext cx="5581206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1655735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7F1B-7714-BA49-9149-CC968AC76F47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27442719"/>
      </p:ext>
    </p:extLst>
  </p:cSld>
  <p:clrMapOvr>
    <a:masterClrMapping/>
  </p:clrMapOvr>
  <p:hf hd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DB5-5AE2-104C-8F89-5E4E9FF5CEF1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090265"/>
      </p:ext>
    </p:extLst>
  </p:cSld>
  <p:clrMapOvr>
    <a:masterClrMapping/>
  </p:clrMapOvr>
  <p:hf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D749-43CA-BA4D-BF06-03DD9D4E4795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462858"/>
      </p:ext>
    </p:extLst>
  </p:cSld>
  <p:clrMapOvr>
    <a:masterClrMapping/>
  </p:clrMapOvr>
  <p:hf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7DD-AF8B-254A-A37F-1CFBE56E7338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554132"/>
      </p:ext>
    </p:extLst>
  </p:cSld>
  <p:clrMapOvr>
    <a:masterClrMapping/>
  </p:clrMapOvr>
  <p:hf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A608-82D7-2641-8B5F-FF9A2B39D315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148780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A7E-4A2F-B944-B040-187BD825C5E0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43883"/>
      </p:ext>
    </p:extLst>
  </p:cSld>
  <p:clrMapOvr>
    <a:masterClrMapping/>
  </p:clrMapOvr>
  <p:hf hd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047-D920-9F4E-8176-4E66368372D3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158108"/>
      </p:ext>
    </p:extLst>
  </p:cSld>
  <p:clrMapOvr>
    <a:masterClrMapping/>
  </p:clrMapOvr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E525-8497-B141-BCD4-9C24F6AAA463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48656"/>
      </p:ext>
    </p:extLst>
  </p:cSld>
  <p:clrMapOvr>
    <a:masterClrMapping/>
  </p:clrMapOvr>
  <p:hf hd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77A-BFE7-0D44-B2E2-6F56F8381853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9927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AE32-85C8-324F-8B05-CA488F2CD1D5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3506828"/>
      </p:ext>
    </p:extLst>
  </p:cSld>
  <p:clrMapOvr>
    <a:masterClrMapping/>
  </p:clrMapOvr>
  <p:hf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E29-F90E-244F-BB8F-31877E9DFA3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805753"/>
      </p:ext>
    </p:extLst>
  </p:cSld>
  <p:clrMapOvr>
    <a:masterClrMapping/>
  </p:clrMapOvr>
  <p:hf hd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2249-7829-3B4B-B212-181B2619FA6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8103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E7D4-1BA4-344E-9F2F-6F9144B2EDA0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56480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9FDF-3C98-5E4B-9676-403CEE9EFCD7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49036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847B-F129-214E-B98A-FB9A360E3137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8374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5B6C-1ED8-904B-A714-40401E04530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3424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217E-DA34-A847-8353-001938FD6A9C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0758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4310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D79A-35B3-864A-96BA-24FF0ED5B661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7116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B044-5650-C94A-9D03-BC6DD23231FF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428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E07540-611C-E643-B933-A130BE4B0D2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5618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74D-86AC-D04C-BED6-23DB456113E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36345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588-594F-3F4E-B132-B0C4A6DF5771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70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5224119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3A72-6BC4-4F45-B0D7-9644879B0C51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396140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FAC-54EB-4B47-ABEF-D6AA0B892E2E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7717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820C-1C42-064F-BBFE-16FB379A40E4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3403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B09-7362-0F40-85EB-4CA4DFE5DF6A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8512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FED5-4327-9047-92D8-45CEF69AE8C5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79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6A3-380E-A449-AD82-11FACEC84299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8579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50-DED1-1D41-9579-3383E1BC736C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82460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0B2F-1D83-CC47-A74F-1FBDE018A6BD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7646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1EDC-BDE8-3A4D-89FA-877EC89AE111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8983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D32-3BA8-FC46-A67D-BA4C73B2A74E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3768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6944-A620-994E-8AE5-3BC7B74DE77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541846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9908-D10A-B84E-AC48-176E59278CD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8115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AFE197-238A-3647-92A3-B43B96CF1AFC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114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5440-FADD-9845-BE42-DA31F9BE0F5E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94686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7E03-1C3C-7746-A4FF-9A5AAC9E4FC4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980141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A1DA-39A1-CC4A-B2C6-7DB762AA2E06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35659202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24F-53F1-D84F-A929-C49932A626D3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8001069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78BC-3357-7E46-8601-8A113BE7C90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394367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491-C5B0-FC40-88F7-56E75425D959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86753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2EEA-9CB3-8446-AB7C-34BA3426E415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836094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58A-9C54-AA4C-807E-69781915F8EF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9790737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753-BA06-A849-A262-C75BDC0C9A5A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80729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8D96-EF38-2447-A140-097E8CEB9DFA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13624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04E-8545-3343-B937-93F0B3D27CCE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21267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9015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98C-638D-4D4F-971F-C14B1534E5FF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665394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55E6-FD67-0B49-A8E3-5D50236CD22B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966850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F0E-D9CB-8041-81CC-627A81A70F7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53650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82A1A-B20F-1B4F-A6CC-F233A0A8721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2685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0777-3058-9D48-8371-0AF5FE91362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296922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DAB-8301-494D-89B9-20D7CE6CC4CE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93" y="614145"/>
            <a:ext cx="5581206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9951200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0B4-07C0-4749-A1D2-C8B6E9F6D0AF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30035030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F323-1E08-0E45-9F75-7EB75615276E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11402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8437-0085-8D46-9FFA-4CD3C146824E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215796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4C86-5038-3C4C-90A0-2EFE5AF91896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05606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D5A-6B2F-4648-80B2-F851B13C6D0F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71269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A18B-EEFA-9248-8CED-2E4162597A53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146166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4CB5-4661-7C42-8917-492E360583FD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792364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334-2979-CD40-9ED5-48709F8FFAE0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30999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rgbClr val="DEC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5581-6377-8C45-9135-4A6F27F01BCB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87857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F2B0-DF74-0B4F-8E45-443A33696436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56117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469A-7280-D049-8932-0587E8C41ECD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406441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6C9E-AE3A-0B41-B6E4-4889ECA3C90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19616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B68CF0-EFE7-3642-B373-BBD4722B021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57484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A08B-9DCD-A94C-95BA-F770D89D254B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72604588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89DE-CB56-1448-AD1C-41570A9CD322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4971307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659-52EC-784C-AD98-A75884D61DC8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4752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5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5524171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670C-0162-8546-A54E-5D1CCC496054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716958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3D9-415C-8545-AA1F-F00097036D32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22052704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3A47-1C4D-CB4F-8567-7DD0072C56AF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4752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5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93638979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B8D-2C36-D043-BC19-3865266110B3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5383242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22C7-8A88-8847-A2AD-177FE0E4322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486439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65E-5A07-6441-8723-DE32D72CFAF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23482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D11C-957E-8B43-BD3F-1933C1779635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836144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4E0C-046C-604C-945B-ED0FB849E779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69107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E4-E588-3449-895E-57E1AA8A27A7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559193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ED-6643-7A49-B96D-2BE422220B56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058733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8DF2-FBEA-B14E-80C4-A98186D79018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06200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DE12-4648-E74A-A616-36D7A5C44D35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394188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6FD1-5E37-D945-A8AC-632139564A5C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59761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E38-CD08-B141-87CF-DEF8B443BED8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48437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8878-568F-AB4A-B9D2-B7E87906EBF1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046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FF964D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393200-F8DC-8F4C-B77B-46BD990AEAE3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09286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577-DC39-C247-9039-63C6976C26C8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58626366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1FBE-6FB4-0E4C-B642-B18CCFA89C34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5770742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AAB1-500E-9941-A359-121B1EAAD15E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072071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BAB9-FFE0-6941-9DA8-5191A00839E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7949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C6C6-38ED-FC49-A2C4-CF48F35AB4C3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421265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615-66C8-9043-929F-2120FAEA8073}" type="datetime1">
              <a:rPr lang="da-DK" smtClean="0"/>
              <a:t>20-04-2026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49250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92C2-EE8F-5844-AF8B-9237D9BA13CB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43904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DA36-1628-2C42-82C0-E58DB096CC0D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710791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7100-6800-624B-8EAE-63C9E524D377}" type="datetime1">
              <a:rPr lang="da-DK" smtClean="0"/>
              <a:t>20-04-2026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502953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9C90-843D-3444-8834-E5F563455A5A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236697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40D8-68E6-5043-BF22-0019C375ACE7}" type="datetime1">
              <a:rPr lang="da-DK" smtClean="0"/>
              <a:t>20-04-2026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00834"/>
      </p:ext>
    </p:extLst>
  </p:cSld>
  <p:clrMapOvr>
    <a:masterClrMapping/>
  </p:clrMapOvr>
  <p:hf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97F0-8D3A-7145-BE83-00A0673BBB5A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46164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FCAC-F891-894B-A122-67A8554398E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93925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A5D0F5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68C30E2-D602-8140-AB41-AEEDB1A06D9E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9066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4728-0749-B947-8978-C366760438EF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78913365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800-3BCF-8D4A-A7FE-E2BD9780E204}" type="datetime1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63157360"/>
      </p:ext>
    </p:extLst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3A4E-B949-5D4A-9102-C33888049A14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1121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E46022D-B101-2C4B-BF0F-A60E55AC2AD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9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92BB24B-837C-E043-A145-F63AE8222619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5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4044" r:id="rId10"/>
    <p:sldLayoutId id="2147483916" r:id="rId11"/>
    <p:sldLayoutId id="2147483917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8F4E911-BD5F-7142-8270-172B0517E8A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4038" r:id="rId3"/>
    <p:sldLayoutId id="2147484039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4040" r:id="rId11"/>
    <p:sldLayoutId id="2147483951" r:id="rId12"/>
    <p:sldLayoutId id="2147483952" r:id="rId13"/>
    <p:sldLayoutId id="2147483953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A974313-F413-8C45-A1AB-839A0A9C18DB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4041" r:id="rId3"/>
    <p:sldLayoutId id="2147484042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4043" r:id="rId11"/>
    <p:sldLayoutId id="2147483963" r:id="rId12"/>
    <p:sldLayoutId id="2147483964" r:id="rId13"/>
    <p:sldLayoutId id="2147483965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D15714E-45C3-0347-81F9-7EC0D99A5E5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4046" r:id="rId10"/>
    <p:sldLayoutId id="2147483976" r:id="rId11"/>
    <p:sldLayoutId id="2147483977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311ACDC-B0A4-234D-AAAC-05E593803803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8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4035" r:id="rId3"/>
    <p:sldLayoutId id="2147484036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4037" r:id="rId11"/>
    <p:sldLayoutId id="2147483927" r:id="rId12"/>
    <p:sldLayoutId id="2147483928" r:id="rId13"/>
    <p:sldLayoutId id="2147483929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A2381A6-B9E8-144D-8F5B-24D95F83C300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4030" r:id="rId3"/>
    <p:sldLayoutId id="2147484031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4045" r:id="rId12"/>
    <p:sldLayoutId id="2147483904" r:id="rId13"/>
    <p:sldLayoutId id="2147483905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7A62802-C477-9E49-89CD-CA1290059A0E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4034" r:id="rId3"/>
    <p:sldLayoutId id="2147484033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4032" r:id="rId11"/>
    <p:sldLayoutId id="2147483891" r:id="rId12"/>
    <p:sldLayoutId id="2147483892" r:id="rId13"/>
    <p:sldLayoutId id="2147483893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1F76AB1-F4FB-9E48-8FD3-A025717623C5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79" r:id="rId2"/>
    <p:sldLayoutId id="2147483978" r:id="rId3"/>
    <p:sldLayoutId id="2147483983" r:id="rId4"/>
    <p:sldLayoutId id="2147483982" r:id="rId5"/>
    <p:sldLayoutId id="2147483980" r:id="rId6"/>
    <p:sldLayoutId id="214748398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D8C42C3-1576-AE4F-92E1-BA04479B3873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C8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7CC0D97-12CD-284C-9698-987856B4C262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4A8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C010583-FF10-AE4D-9F70-937E817E5B77}" type="datetime1">
              <a:rPr lang="da-DK" smtClean="0"/>
              <a:t>20-04-2026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FB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0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dk/samling/20191/almdel/SUU/bilag/453/221765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D7716-D03E-C247-F2D5-C37376316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>
                <a:solidFill>
                  <a:schemeClr val="accent2"/>
                </a:solidFill>
              </a:rPr>
              <a:t>infektionshygiejne </a:t>
            </a:r>
            <a:br>
              <a:rPr lang="da-DK">
                <a:solidFill>
                  <a:schemeClr val="accent2"/>
                </a:solidFill>
              </a:rPr>
            </a:br>
            <a:r>
              <a:rPr lang="da-DK">
                <a:solidFill>
                  <a:schemeClr val="accent2"/>
                </a:solidFill>
              </a:rPr>
              <a:t>i Region midt</a:t>
            </a:r>
          </a:p>
        </p:txBody>
      </p:sp>
      <p:pic>
        <p:nvPicPr>
          <p:cNvPr id="5" name="Billede 4" descr="Et billede, der indeholder logo, Font/skrifttype, Grafik, tekst&#10;&#10;Indhold genereret af kunstig intelligens kan være forkert.">
            <a:extLst>
              <a:ext uri="{FF2B5EF4-FFF2-40B4-BE49-F238E27FC236}">
                <a16:creationId xmlns:a16="http://schemas.microsoft.com/office/drawing/2014/main" id="{83200F46-C19B-2093-A9B7-9F78D570F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416" y="5280317"/>
            <a:ext cx="1731587" cy="8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AE892-A43B-733D-7918-FAE5EAAD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007EF-4450-F8FE-20DD-979E8B8A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accent5">
                    <a:lumMod val="60000"/>
                    <a:lumOff val="40000"/>
                  </a:schemeClr>
                </a:solidFill>
              </a:rPr>
              <a:t>Masker klasse II og IIR</a:t>
            </a:r>
          </a:p>
        </p:txBody>
      </p:sp>
      <p:pic>
        <p:nvPicPr>
          <p:cNvPr id="5" name="Pladsholder til indhold 4" descr="Et billede, der indeholder tekst, skærmbillede, nummer/tal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17C4D777-46F3-7146-E2A7-707609C50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570" y="3203090"/>
            <a:ext cx="9077878" cy="1451620"/>
          </a:xfrm>
          <a:ln>
            <a:solidFill>
              <a:schemeClr val="accent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07C3E01-4BA9-9CA5-F98F-7F0D56CC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3DCB7D1-4A26-D6AB-D0F3-BC1072321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077313"/>
              </p:ext>
            </p:extLst>
          </p:nvPr>
        </p:nvGraphicFramePr>
        <p:xfrm>
          <a:off x="1458148" y="3160888"/>
          <a:ext cx="9287507" cy="14989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2867">
                  <a:extLst>
                    <a:ext uri="{9D8B030D-6E8A-4147-A177-3AD203B41FA5}">
                      <a16:colId xmlns:a16="http://schemas.microsoft.com/office/drawing/2014/main" val="1394186369"/>
                    </a:ext>
                  </a:extLst>
                </a:gridCol>
                <a:gridCol w="2675949">
                  <a:extLst>
                    <a:ext uri="{9D8B030D-6E8A-4147-A177-3AD203B41FA5}">
                      <a16:colId xmlns:a16="http://schemas.microsoft.com/office/drawing/2014/main" val="2919232878"/>
                    </a:ext>
                  </a:extLst>
                </a:gridCol>
                <a:gridCol w="2515991">
                  <a:extLst>
                    <a:ext uri="{9D8B030D-6E8A-4147-A177-3AD203B41FA5}">
                      <a16:colId xmlns:a16="http://schemas.microsoft.com/office/drawing/2014/main" val="3822363948"/>
                    </a:ext>
                  </a:extLst>
                </a:gridCol>
                <a:gridCol w="2362700">
                  <a:extLst>
                    <a:ext uri="{9D8B030D-6E8A-4147-A177-3AD203B41FA5}">
                      <a16:colId xmlns:a16="http://schemas.microsoft.com/office/drawing/2014/main" val="1184328913"/>
                    </a:ext>
                  </a:extLst>
                </a:gridCol>
              </a:tblGrid>
              <a:tr h="6898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lang="en-US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US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Klasse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 err="1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Bakteriel</a:t>
                      </a:r>
                      <a:endParaRPr lang="en-US" err="1">
                        <a:effectLst/>
                        <a:latin typeface="Verdana"/>
                        <a:cs typeface="Arial"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Filtrations</a:t>
                      </a:r>
                      <a:endParaRPr lang="en-US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 err="1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Effektivitet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 (BFE)</a:t>
                      </a:r>
                      <a:endParaRPr lang="en-US">
                        <a:effectLst/>
                        <a:latin typeface="Verdana"/>
                        <a:cs typeface="Arial"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Respirations-</a:t>
                      </a:r>
                      <a:endParaRPr lang="en-US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 err="1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Modstand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, ∆P</a:t>
                      </a:r>
                      <a:endParaRPr lang="en-US">
                        <a:effectLst/>
                        <a:latin typeface="Verdana"/>
                        <a:cs typeface="Arial"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(mmH20/cm2)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 err="1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Stænkresistens</a:t>
                      </a:r>
                      <a:endParaRPr lang="en-US" err="1">
                        <a:effectLst/>
                        <a:latin typeface="Verdana"/>
                        <a:cs typeface="Arial"/>
                      </a:endParaRPr>
                    </a:p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(mmHg)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43507"/>
                  </a:ext>
                </a:extLst>
              </a:tr>
              <a:tr h="4045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98 %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&lt;3,0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38105"/>
                  </a:ext>
                </a:extLst>
              </a:tr>
              <a:tr h="4045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/>
                          <a:cs typeface="Arial"/>
                        </a:rPr>
                        <a:t>IIR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98 %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&lt;5,0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>
                        <a:effectLst/>
                      </a:endParaRPr>
                    </a:p>
                  </a:txBody>
                  <a:tcPr marL="79375" marR="79375" marT="79375" marB="793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372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9CA60-4583-DEE2-A092-F1312814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F9AE671-7AC2-451B-A1D1-5285F010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47384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F0E2B79-F31E-30AD-DA21-DD0AD6AF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583083" cy="1499616"/>
          </a:xfrm>
        </p:spPr>
        <p:txBody>
          <a:bodyPr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Smykker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975650-B67E-4E34-9014-A4A9C3512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EF60A6-4426-7F42-874E-BBE25017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30" y="2286000"/>
            <a:ext cx="4583082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0320" indent="0">
              <a:buClr>
                <a:schemeClr val="bg1"/>
              </a:buClr>
              <a:buSzPct val="90000"/>
              <a:buNone/>
            </a:pPr>
            <a:r>
              <a:rPr lang="da-DK" sz="2000">
                <a:solidFill>
                  <a:schemeClr val="bg1"/>
                </a:solidFill>
              </a:rPr>
              <a:t>Operations- og anæstesisygeplejersker er rollemodeller i eget afsnit og skal sikre oplæring af nye kollegaer:</a:t>
            </a:r>
            <a:endParaRPr lang="en-US" sz="2000">
              <a:solidFill>
                <a:schemeClr val="bg1"/>
              </a:solidFill>
            </a:endParaRPr>
          </a:p>
          <a:p>
            <a:pPr marL="187325" indent="-16637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bg1"/>
                </a:solidFill>
              </a:rPr>
              <a:t>Øreringe </a:t>
            </a:r>
          </a:p>
          <a:p>
            <a:pPr marL="187325" indent="-16637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bg1"/>
                </a:solidFill>
              </a:rPr>
              <a:t>Halskæder</a:t>
            </a:r>
          </a:p>
          <a:p>
            <a:pPr marL="20637" indent="0">
              <a:buClr>
                <a:schemeClr val="bg1"/>
              </a:buClr>
              <a:buSzPct val="90000"/>
              <a:buNone/>
            </a:pPr>
            <a:endParaRPr lang="da-DK" sz="200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78E53FD6-4E2B-3B44-9EE3-7325C397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4128" y="6470704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DDFA3-A142-30EA-969D-E7CECDAB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65" r="1" b="1"/>
          <a:stretch>
            <a:fillRect/>
          </a:stretch>
        </p:blipFill>
        <p:spPr>
          <a:xfrm>
            <a:off x="8266598" y="3111690"/>
            <a:ext cx="3760302" cy="3593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84D68-6A1A-8C76-C2AE-440DEAD0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8" r="3368" b="-2"/>
          <a:stretch>
            <a:fillRect/>
          </a:stretch>
        </p:blipFill>
        <p:spPr>
          <a:xfrm>
            <a:off x="5943151" y="10"/>
            <a:ext cx="3816014" cy="3920034"/>
          </a:xfrm>
          <a:custGeom>
            <a:avLst/>
            <a:gdLst/>
            <a:ahLst/>
            <a:cxnLst/>
            <a:rect l="l" t="t" r="r" b="b"/>
            <a:pathLst>
              <a:path w="3816014" h="3920044">
                <a:moveTo>
                  <a:pt x="0" y="0"/>
                </a:moveTo>
                <a:lnTo>
                  <a:pt x="3816014" y="0"/>
                </a:lnTo>
                <a:lnTo>
                  <a:pt x="3816014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Billede 4" descr="Et billede, der indeholder negl/søm/nål, person, tå&#10;&#10;Indhold genereret af kunstig intelligens kan være forkert.">
            <a:extLst>
              <a:ext uri="{FF2B5EF4-FFF2-40B4-BE49-F238E27FC236}">
                <a16:creationId xmlns:a16="http://schemas.microsoft.com/office/drawing/2014/main" id="{422811CD-89CE-FF40-BC02-9A5E05CC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289" r="23729"/>
          <a:stretch>
            <a:fillRect/>
          </a:stretch>
        </p:blipFill>
        <p:spPr>
          <a:xfrm>
            <a:off x="9929106" y="10"/>
            <a:ext cx="2103120" cy="31146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09E851-3C44-1F61-1048-5AB7C92822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853" r="10597" b="1"/>
          <a:stretch>
            <a:fillRect/>
          </a:stretch>
        </p:blipFill>
        <p:spPr>
          <a:xfrm>
            <a:off x="6095552" y="4076701"/>
            <a:ext cx="2111780" cy="264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774D4-F90F-5459-2B9F-19F8D0F0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4FB37A-0045-B346-A104-3494F67E499A}" type="slidenum">
              <a:rPr lang="da-D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9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0AAC8-DFD6-ED70-AF8F-1DAACACC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20DCC33-C534-4180-8292-D19456B1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4FD35C-DEF5-D523-CB2B-FE47412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Udpakning af instrumenter og utensilier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4C99DB-F1D9-4D17-B3E2-09C2A20F7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5C98BB-F7C9-5703-AFEF-68678D24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187325" indent="-16637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sz="1800">
              <a:solidFill>
                <a:srgbClr val="FFFFFF"/>
              </a:solidFill>
            </a:endParaRPr>
          </a:p>
          <a:p>
            <a:pPr marL="20955" indent="0">
              <a:buClr>
                <a:schemeClr val="bg1"/>
              </a:buClr>
              <a:buNone/>
            </a:pPr>
            <a:endParaRPr lang="da-DK" sz="1800">
              <a:solidFill>
                <a:srgbClr val="FFFFFF"/>
              </a:solidFill>
            </a:endParaRPr>
          </a:p>
          <a:p>
            <a:pPr marL="20955" indent="0">
              <a:buClr>
                <a:schemeClr val="bg1"/>
              </a:buClr>
              <a:buNone/>
            </a:pPr>
            <a:r>
              <a:rPr lang="da-DK" sz="18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C67BF-0E23-7715-9528-E352B258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80" y="635509"/>
            <a:ext cx="3313057" cy="27362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5E72DF-9955-4941-834D-CB1B6CC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0A8A32-DF7F-4952-A37C-A0062D07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6802" y="332370"/>
            <a:ext cx="2120189" cy="3342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6F864-67AD-DEA7-134F-2C1636A4D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122679"/>
            <a:ext cx="1628775" cy="1775231"/>
          </a:xfrm>
          <a:prstGeom prst="rect">
            <a:avLst/>
          </a:prstGeom>
        </p:spPr>
      </p:pic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00A8460-9B8D-BFA4-1537-3BAB49AB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4130" y="6470704"/>
            <a:ext cx="4262246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endParaRPr lang="da-DK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283008-E579-4CA0-A888-C2774A5F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497816-5FF0-465C-BDE2-C4A4DE74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B968C-CBAF-91C0-410B-8AAE300A3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538" y="4571434"/>
            <a:ext cx="2824845" cy="1638410"/>
          </a:xfrm>
          <a:prstGeom prst="rect">
            <a:avLst/>
          </a:prstGeom>
        </p:spPr>
      </p:pic>
      <p:pic>
        <p:nvPicPr>
          <p:cNvPr id="7" name="Elemento grafico 12">
            <a:extLst>
              <a:ext uri="{FF2B5EF4-FFF2-40B4-BE49-F238E27FC236}">
                <a16:creationId xmlns:a16="http://schemas.microsoft.com/office/drawing/2014/main" id="{FE6751DC-A302-A47C-1049-C5DF935E70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9746804" y="4329493"/>
            <a:ext cx="2131431" cy="21314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42E1F-710A-98C1-6367-F868CE3F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094B9-C7F9-CE8A-D8EC-92367BEC0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819" y="4000807"/>
            <a:ext cx="2394463" cy="28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6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9C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3BB42-2AF4-9264-6BAD-0A592980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" y="804333"/>
            <a:ext cx="3701935" cy="5249334"/>
          </a:xfrm>
        </p:spPr>
        <p:txBody>
          <a:bodyPr>
            <a:normAutofit/>
          </a:bodyPr>
          <a:lstStyle/>
          <a:p>
            <a:pPr algn="r"/>
            <a:br>
              <a:rPr lang="da-DK" sz="6000" dirty="0"/>
            </a:br>
            <a:r>
              <a:rPr lang="da-DK" sz="6000">
                <a:solidFill>
                  <a:srgbClr val="FFFFFF"/>
                </a:solidFill>
              </a:rPr>
              <a:t>Hud</a:t>
            </a:r>
            <a:br>
              <a:rPr lang="da-DK" sz="6000" dirty="0"/>
            </a:br>
            <a:r>
              <a:rPr lang="da-DK" sz="6000">
                <a:solidFill>
                  <a:srgbClr val="FFFFFF"/>
                </a:solidFill>
              </a:rPr>
              <a:t>desinfektion</a:t>
            </a:r>
            <a:br>
              <a:rPr lang="da-DK" sz="6000" dirty="0"/>
            </a:br>
            <a:br>
              <a:rPr lang="da-DK" sz="3600" dirty="0"/>
            </a:br>
            <a:r>
              <a:rPr lang="da-DK" sz="3600" dirty="0">
                <a:solidFill>
                  <a:srgbClr val="FFFFFF"/>
                </a:solidFill>
              </a:rPr>
              <a:t> </a:t>
            </a:r>
            <a:br>
              <a:rPr lang="da-DK" sz="3600" dirty="0"/>
            </a:br>
            <a:endParaRPr lang="da-DK" sz="360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8E94AF-FB8C-129C-8240-9ABDFAE0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079049" cy="5249334"/>
          </a:xfrm>
        </p:spPr>
        <p:txBody>
          <a:bodyPr anchor="ctr">
            <a:normAutofit/>
          </a:bodyPr>
          <a:lstStyle/>
          <a:p>
            <a:endParaRPr lang="da-DK" b="1" i="1"/>
          </a:p>
          <a:p>
            <a:endParaRPr lang="da-DK" b="1" i="1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6A537FF-2CCC-80CF-023D-4AFD7BA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1D110-29B5-6E6D-AB65-2F940C11D2D6}"/>
              </a:ext>
            </a:extLst>
          </p:cNvPr>
          <p:cNvSpPr/>
          <p:nvPr/>
        </p:nvSpPr>
        <p:spPr>
          <a:xfrm>
            <a:off x="6158716" y="1793679"/>
            <a:ext cx="4590814" cy="2496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30706-83A5-AF72-BC7B-E5D397B606E3}"/>
              </a:ext>
            </a:extLst>
          </p:cNvPr>
          <p:cNvSpPr/>
          <p:nvPr/>
        </p:nvSpPr>
        <p:spPr>
          <a:xfrm>
            <a:off x="6290419" y="1925382"/>
            <a:ext cx="4327407" cy="22201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C4B4-C537-B163-23C1-E0E1D487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B485404-CF99-49B6-BF1E-EE3965D62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05095"/>
          </a:xfrm>
          <a:prstGeom prst="rect">
            <a:avLst/>
          </a:prstGeom>
          <a:solidFill>
            <a:srgbClr val="9C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85375D6-DBEE-4424-AA4E-527D2CB55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4150595"/>
            <a:ext cx="7798447" cy="2219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15EA7-6D39-DAC9-8D75-1D851CFE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br>
              <a:rPr lang="en-US" sz="3100"/>
            </a:br>
            <a:endParaRPr lang="en-US" sz="31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6F77B1-2F9B-DE8C-2993-F74749DB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" r="3" b="8529"/>
          <a:stretch>
            <a:fillRect/>
          </a:stretch>
        </p:blipFill>
        <p:spPr>
          <a:xfrm>
            <a:off x="484632" y="484632"/>
            <a:ext cx="3248521" cy="3511948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0073A6-4EEE-6FB3-F8FA-66E69E6F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804998"/>
            <a:ext cx="7150608" cy="2871216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4000" cap="all">
                <a:solidFill>
                  <a:srgbClr val="4D7367"/>
                </a:solidFill>
                <a:latin typeface="Tw Cen MT Condensed"/>
              </a:rPr>
              <a:t>Patient </a:t>
            </a:r>
            <a:r>
              <a:rPr lang="en-US" sz="4000" cap="all" err="1">
                <a:solidFill>
                  <a:srgbClr val="4D7367"/>
                </a:solidFill>
                <a:latin typeface="Tw Cen MT Condensed"/>
              </a:rPr>
              <a:t>afdækning</a:t>
            </a:r>
            <a:endParaRPr lang="en-US" sz="4000" cap="all">
              <a:solidFill>
                <a:srgbClr val="4D7367"/>
              </a:solidFill>
              <a:latin typeface="Tw Cen MT Condensed"/>
            </a:endParaRPr>
          </a:p>
          <a:p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Klæbe</a:t>
            </a:r>
            <a:r>
              <a:rPr lang="en-US" sz="3100" cap="all">
                <a:solidFill>
                  <a:srgbClr val="4D7367"/>
                </a:solidFill>
                <a:latin typeface="Tw Cen MT Condensed"/>
              </a:rPr>
              <a:t> </a:t>
            </a: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inden</a:t>
            </a:r>
            <a:r>
              <a:rPr lang="en-US" sz="3100" cap="all">
                <a:solidFill>
                  <a:srgbClr val="4D7367"/>
                </a:solidFill>
                <a:latin typeface="Tw Cen MT Condensed"/>
              </a:rPr>
              <a:t> for det </a:t>
            </a: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desinficerede</a:t>
            </a:r>
            <a:r>
              <a:rPr lang="en-US" sz="3100" cap="all">
                <a:solidFill>
                  <a:srgbClr val="4D7367"/>
                </a:solidFill>
                <a:latin typeface="Tw Cen MT Condensed"/>
              </a:rPr>
              <a:t> </a:t>
            </a: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område</a:t>
            </a:r>
            <a:br>
              <a:rPr lang="en-US" sz="3100" cap="all">
                <a:solidFill>
                  <a:srgbClr val="4D7367"/>
                </a:solidFill>
                <a:latin typeface="Tw Cen MT Condensed"/>
              </a:rPr>
            </a:b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Være</a:t>
            </a:r>
            <a:r>
              <a:rPr lang="en-US" sz="3100" cap="all">
                <a:solidFill>
                  <a:srgbClr val="4D7367"/>
                </a:solidFill>
                <a:latin typeface="Tw Cen MT Condensed"/>
              </a:rPr>
              <a:t> </a:t>
            </a: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tætsluttende</a:t>
            </a:r>
            <a:br>
              <a:rPr lang="en-US" sz="3100" cap="all">
                <a:solidFill>
                  <a:srgbClr val="4D7367"/>
                </a:solidFill>
                <a:latin typeface="Tw Cen MT Condensed"/>
              </a:rPr>
            </a:b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Afdække</a:t>
            </a:r>
            <a:r>
              <a:rPr lang="en-US" sz="3100" cap="all">
                <a:solidFill>
                  <a:srgbClr val="4D7367"/>
                </a:solidFill>
                <a:latin typeface="Tw Cen MT Condensed"/>
              </a:rPr>
              <a:t> </a:t>
            </a:r>
            <a:r>
              <a:rPr lang="en-US" sz="3100" cap="all" err="1">
                <a:solidFill>
                  <a:srgbClr val="4D7367"/>
                </a:solidFill>
                <a:latin typeface="Tw Cen MT Condensed"/>
              </a:rPr>
              <a:t>tilstrækkeligt</a:t>
            </a:r>
            <a:endParaRPr lang="en-US" cap="all" err="1">
              <a:solidFill>
                <a:srgbClr val="FFFFFF"/>
              </a:solidFill>
              <a:latin typeface="Tw Cen MT Condensed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958611-0D29-60A0-710A-B8DE5DA0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86" r="10693" b="2"/>
          <a:stretch>
            <a:fillRect/>
          </a:stretch>
        </p:blipFill>
        <p:spPr>
          <a:xfrm>
            <a:off x="484633" y="4065929"/>
            <a:ext cx="3248521" cy="2231808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B1A646-0C2A-4F77-9D84-5F2218E7E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1963A-E8AA-8C13-46C1-BA36D5F8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78B0B-71FE-3153-BDA1-604411A3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579CA-1093-780D-8A0A-5F15A12E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Døråbninger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974DF-498B-4E06-B918-2069D077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825" y="6535157"/>
            <a:ext cx="51175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37BB-A277-60D9-8F93-A302217F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 lnSpcReduction="10000"/>
          </a:bodyPr>
          <a:lstStyle/>
          <a:p>
            <a:r>
              <a:rPr lang="en-US" err="1">
                <a:solidFill>
                  <a:srgbClr val="FFFFFF"/>
                </a:solidFill>
              </a:rPr>
              <a:t>Trykket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falder</a:t>
            </a:r>
            <a:r>
              <a:rPr lang="en-US">
                <a:solidFill>
                  <a:srgbClr val="FFFFFF"/>
                </a:solidFill>
              </a:rPr>
              <a:t> blot </a:t>
            </a:r>
            <a:r>
              <a:rPr lang="en-US" err="1">
                <a:solidFill>
                  <a:srgbClr val="FFFFFF"/>
                </a:solidFill>
              </a:rPr>
              <a:t>ved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døråbning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Ved 2 </a:t>
            </a:r>
            <a:r>
              <a:rPr lang="en-US" err="1">
                <a:solidFill>
                  <a:srgbClr val="FFFFFF"/>
                </a:solidFill>
              </a:rPr>
              <a:t>åbninger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kan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trykket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være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neutraliseret</a:t>
            </a:r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  <a:latin typeface="Tw Cen MT"/>
            </a:endParaRPr>
          </a:p>
          <a:p>
            <a:endParaRPr lang="en-US">
              <a:solidFill>
                <a:srgbClr val="FFFFFF"/>
              </a:solidFill>
              <a:latin typeface="Tw Cen MT"/>
            </a:endParaRPr>
          </a:p>
          <a:p>
            <a:endParaRPr lang="en-US" sz="10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0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0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0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0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1000">
                <a:solidFill>
                  <a:srgbClr val="FFFFFF"/>
                </a:solidFill>
                <a:ea typeface="+mn-lt"/>
                <a:cs typeface="+mn-lt"/>
              </a:rPr>
              <a:t>Traffic flow in the operating room: An explorative and descriptive study on air quality during orthopedic trauma implant surgery Annette Erichsen Andersson</a:t>
            </a:r>
            <a:endParaRPr lang="en-US" sz="1000">
              <a:solidFill>
                <a:srgbClr val="FFFFFF"/>
              </a:solidFill>
              <a:latin typeface="Tw Cen MT"/>
            </a:endParaRPr>
          </a:p>
          <a:p>
            <a:endParaRPr lang="en-US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F02C1-019C-101D-6F31-B2E5EF1D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412750"/>
            <a:ext cx="5911850" cy="3822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70A9C-C02F-A3F6-92F2-BB0A6612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A3A1E-3280-4DBF-2C5F-9BCD4D67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Rengøring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7DC83-682D-DC40-8081-6AFE4BF4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C65C-3A8D-4FBF-E12B-B8072A4F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4FB37A-0045-B346-A104-3494F67E499A}" type="slidenum">
              <a:rPr lang="da-DK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6EF9451-3570-8FCA-C04D-934588651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68320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02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F6E6C-D79C-61F2-C2F8-0B47D51FD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EDF341D-C73E-E0D1-8323-FC9D6C1FED49}"/>
              </a:ext>
            </a:extLst>
          </p:cNvPr>
          <p:cNvSpPr/>
          <p:nvPr/>
        </p:nvSpPr>
        <p:spPr>
          <a:xfrm>
            <a:off x="327545" y="273840"/>
            <a:ext cx="11551187" cy="6196864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BF6CA42-6D58-0746-D0B5-83456156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7">
            <a:extLst>
              <a:ext uri="{FF2B5EF4-FFF2-40B4-BE49-F238E27FC236}">
                <a16:creationId xmlns:a16="http://schemas.microsoft.com/office/drawing/2014/main" id="{AD465515-B923-5EF8-369C-FD7E29817747}"/>
              </a:ext>
            </a:extLst>
          </p:cNvPr>
          <p:cNvSpPr txBox="1">
            <a:spLocks/>
          </p:cNvSpPr>
          <p:nvPr/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Hygiejneorganisationen RM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DDD7A22-20B2-B083-BBBE-8BFF3B441A20}"/>
              </a:ext>
            </a:extLst>
          </p:cNvPr>
          <p:cNvCxnSpPr/>
          <p:nvPr/>
        </p:nvCxnSpPr>
        <p:spPr>
          <a:xfrm>
            <a:off x="762000" y="826324"/>
            <a:ext cx="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6">
            <a:extLst>
              <a:ext uri="{FF2B5EF4-FFF2-40B4-BE49-F238E27FC236}">
                <a16:creationId xmlns:a16="http://schemas.microsoft.com/office/drawing/2014/main" id="{7D516CDF-E117-6FEA-C762-1C1A3E15175C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9600">
                <a:solidFill>
                  <a:srgbClr val="FFFFFF"/>
                </a:solidFill>
              </a:rPr>
              <a:t>Spørgsmål?</a:t>
            </a:r>
            <a:endParaRPr lang="da-DK" sz="9600"/>
          </a:p>
        </p:txBody>
      </p:sp>
      <p:pic>
        <p:nvPicPr>
          <p:cNvPr id="9" name="Elemento grafico 12">
            <a:extLst>
              <a:ext uri="{FF2B5EF4-FFF2-40B4-BE49-F238E27FC236}">
                <a16:creationId xmlns:a16="http://schemas.microsoft.com/office/drawing/2014/main" id="{2DF919BF-E84E-3E86-63F0-331E90C0CB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7653620" y="2996953"/>
            <a:ext cx="3700180" cy="3700180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F7B197-C323-D9CA-4E1D-BCC23AF65C8D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10329671" cy="3862971"/>
          </a:xfrm>
          <a:prstGeom prst="rect">
            <a:avLst/>
          </a:prstGeom>
        </p:spPr>
        <p:txBody>
          <a:bodyPr vert="horz" lIns="45720" tIns="45720" rIns="45720" bIns="45720" rtlCol="0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0" indent="-3111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sz="3200" i="1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2E0C1-6B96-FA4C-240B-918BD2B17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105" y="822223"/>
            <a:ext cx="3343275" cy="54102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07786D-882A-9CC6-A26B-BEDA622D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7222E-C361-67DA-FDF5-15DF30C3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FFD9C7-B050-6762-70C5-B5854849E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37F669-9A21-A416-DC42-DD9A11A7F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01027-6DF0-7DCF-0E4C-2033A989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88" y="804333"/>
            <a:ext cx="3442112" cy="5249334"/>
          </a:xfrm>
        </p:spPr>
        <p:txBody>
          <a:bodyPr>
            <a:normAutofit/>
          </a:bodyPr>
          <a:lstStyle/>
          <a:p>
            <a:pPr algn="r"/>
            <a:r>
              <a:rPr lang="da-DK" sz="3500">
                <a:solidFill>
                  <a:srgbClr val="FFFFFF"/>
                </a:solidFill>
              </a:rPr>
              <a:t>Hospitalserhvet infektion (HEI)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185F55-2846-4CB3-1A3E-5FB88D05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a-DK" sz="2400"/>
              <a:t>7-10 % af alle indlagte patienter i DK får en HEI </a:t>
            </a:r>
            <a:endParaRPr lang="da-DK"/>
          </a:p>
          <a:p>
            <a:pPr marL="351536" lvl="1" indent="-177800">
              <a:buFont typeface="Arial" panose="020B0604020202020204" pitchFamily="34" charset="0"/>
              <a:buChar char="•"/>
            </a:pPr>
            <a:r>
              <a:rPr lang="da-DK" sz="2000"/>
              <a:t>Svarende til 60.000 – 100.000 patienter årligt. </a:t>
            </a:r>
          </a:p>
          <a:p>
            <a:pPr marL="351155" lvl="1" indent="-177800">
              <a:buFont typeface="Arial" panose="020B0604020202020204" pitchFamily="34" charset="0"/>
              <a:buChar char="•"/>
            </a:pPr>
            <a:r>
              <a:rPr lang="da-DK" sz="2000" b="1"/>
              <a:t>Ca. 3000 dør årligt.</a:t>
            </a:r>
            <a:endParaRPr lang="da-DK" b="1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a-DK" sz="2400"/>
              <a:t>Det koster samfundet omkring </a:t>
            </a:r>
            <a:r>
              <a:rPr lang="da-DK" sz="2400" b="1"/>
              <a:t>1.2 mia</a:t>
            </a:r>
            <a:r>
              <a:rPr lang="da-DK" sz="2400"/>
              <a:t>. årligt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a-DK" sz="2400"/>
              <a:t>SSI vurderer, at det er muligt at nedbringe antallet med op til 20 % gennem overvågning, infektionshygiejniske forholdsregler og rationel forbrug af antibiotika.</a:t>
            </a:r>
            <a:endParaRPr lang="da-DK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DC0E098-8303-7FCC-BA01-9402A34D6CD2}"/>
              </a:ext>
            </a:extLst>
          </p:cNvPr>
          <p:cNvSpPr txBox="1">
            <a:spLocks/>
          </p:cNvSpPr>
          <p:nvPr/>
        </p:nvSpPr>
        <p:spPr>
          <a:xfrm>
            <a:off x="5109882" y="5757333"/>
            <a:ext cx="6147169" cy="46566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>
                <a:ea typeface="+mn-lt"/>
                <a:cs typeface="+mn-lt"/>
                <a:hlinkClick r:id="rId3"/>
              </a:rPr>
              <a:t>SUU Alm.del - Bilag 453: Håndhygiejne og infektioner_Omkostninger</a:t>
            </a:r>
            <a:endParaRPr lang="en-US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50FFDB90-2F54-8ABF-4EAB-8252A7BD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54A0D-01E1-3860-D81F-B679FC0B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D88D3-30F8-F45D-8B2F-24145ED07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AA6F4E-E6F5-6015-F36C-12D4D25FD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600">
                <a:solidFill>
                  <a:schemeClr val="bg1"/>
                </a:solidFill>
              </a:rPr>
              <a:t>Faktorer der påvirker  infektionsraten </a:t>
            </a:r>
            <a:endParaRPr lang="da-DK" sz="3600" kern="1200" cap="all" spc="100" baseline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9F642BEE-D35C-3101-F735-C7E2D47FE648}"/>
              </a:ext>
            </a:extLst>
          </p:cNvPr>
          <p:cNvSpPr txBox="1">
            <a:spLocks/>
          </p:cNvSpPr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rgbClr val="FFFFFF"/>
                </a:solidFill>
              </a:rPr>
              <a:t>Der er ikke en enkelt ting, men mange forskellige ting der tilsammen har betydning for sikker patientbehandling og minimering af postoperative sårinfelktioner </a:t>
            </a:r>
          </a:p>
          <a:p>
            <a:endParaRPr lang="da-DK">
              <a:solidFill>
                <a:srgbClr val="FFFFFF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91641E-FAAD-A568-DB4B-360130932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257095"/>
              </p:ext>
            </p:extLst>
          </p:nvPr>
        </p:nvGraphicFramePr>
        <p:xfrm>
          <a:off x="5827343" y="1740724"/>
          <a:ext cx="6125142" cy="385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33E76B0-5E4C-EF47-355C-01C64CFE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89614F9F-3E6B-1A93-A64C-481A0FFC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789036-161C-254F-B746-508BE919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2597390-67D5-1146-A375-7B733CF40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D173ED-95DB-624A-A3E5-A427801F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71DD5CE-88F4-4548-84C3-3C12F1D1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30D6196-39B3-435C-AA05-708BB2988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FA3058E-B744-45D0-AC3A-50D69F582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84DCF3B-6AA8-4DA3-84F5-4EA8A9A04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1CAD6C1-1955-454B-BC5D-03B8B1D4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AD2DE-7C96-4203-82D6-4C1DB058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BFE945E-EE0B-4A1A-A072-8FF318E4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7B68BC2-0C9C-42B5-A054-1BD9D09B1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30A1E1-8F69-4F29-95C3-DD431649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788A72-3C7C-4F30-B8D2-230E168E8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3244932-3C27-4538-84AC-A6B13007C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813056-B067-4D01-A26B-EDD55FAF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BE6723-666A-4E7B-80E3-8F148AF69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F55326-B533-4060-A068-B1ED26F41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BDB7-F9D4-C25C-B11F-2678A1161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554C0-BAF5-3EA6-759C-7D30BBBC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accent3">
                    <a:lumMod val="40000"/>
                    <a:lumOff val="60000"/>
                  </a:schemeClr>
                </a:solidFill>
              </a:rPr>
              <a:t>Stuetyper og klassificering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FADACD7-093F-D39F-66BA-444E6D63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431949" y="2084832"/>
            <a:ext cx="7328101" cy="4255027"/>
          </a:xfrm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BD10026-C070-A040-B60C-329F7223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115E3E-60FD-99C6-3B51-EA7C85326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81672"/>
              </p:ext>
            </p:extLst>
          </p:nvPr>
        </p:nvGraphicFramePr>
        <p:xfrm>
          <a:off x="2435901" y="2073236"/>
          <a:ext cx="7400174" cy="4296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232">
                  <a:extLst>
                    <a:ext uri="{9D8B030D-6E8A-4147-A177-3AD203B41FA5}">
                      <a16:colId xmlns:a16="http://schemas.microsoft.com/office/drawing/2014/main" val="1711155724"/>
                    </a:ext>
                  </a:extLst>
                </a:gridCol>
                <a:gridCol w="1097529">
                  <a:extLst>
                    <a:ext uri="{9D8B030D-6E8A-4147-A177-3AD203B41FA5}">
                      <a16:colId xmlns:a16="http://schemas.microsoft.com/office/drawing/2014/main" val="3428902668"/>
                    </a:ext>
                  </a:extLst>
                </a:gridCol>
                <a:gridCol w="1103802">
                  <a:extLst>
                    <a:ext uri="{9D8B030D-6E8A-4147-A177-3AD203B41FA5}">
                      <a16:colId xmlns:a16="http://schemas.microsoft.com/office/drawing/2014/main" val="470734367"/>
                    </a:ext>
                  </a:extLst>
                </a:gridCol>
                <a:gridCol w="1135160">
                  <a:extLst>
                    <a:ext uri="{9D8B030D-6E8A-4147-A177-3AD203B41FA5}">
                      <a16:colId xmlns:a16="http://schemas.microsoft.com/office/drawing/2014/main" val="2220337529"/>
                    </a:ext>
                  </a:extLst>
                </a:gridCol>
                <a:gridCol w="1166518">
                  <a:extLst>
                    <a:ext uri="{9D8B030D-6E8A-4147-A177-3AD203B41FA5}">
                      <a16:colId xmlns:a16="http://schemas.microsoft.com/office/drawing/2014/main" val="1380657529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val="2083553735"/>
                    </a:ext>
                  </a:extLst>
                </a:gridCol>
              </a:tblGrid>
              <a:tr h="6138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Stuetype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02794"/>
                  </a:ext>
                </a:extLst>
              </a:tr>
              <a:tr h="12276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ISO-</a:t>
                      </a:r>
                      <a:r>
                        <a:rPr lang="en-US" b="1" err="1">
                          <a:effectLst/>
                        </a:rPr>
                        <a:t>klasse</a:t>
                      </a:r>
                      <a:endParaRPr lang="en-US" err="1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29050"/>
                  </a:ext>
                </a:extLst>
              </a:tr>
              <a:tr h="12276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Luftskifte/time</a:t>
                      </a:r>
                      <a:endParaRPr lang="en-US" err="1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Ingen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11678"/>
                  </a:ext>
                </a:extLst>
              </a:tr>
              <a:tr h="12276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Oprensningstid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Ingen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≤40 min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≤20 min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≤10 min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≤10 min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0342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3598A-5DB1-129D-52D6-90D0C35D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C3A25946-2069-BE5D-534C-D6B255FF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>
                <a:solidFill>
                  <a:schemeClr val="accent3"/>
                </a:solidFill>
              </a:rPr>
              <a:t>Ventilation på den nye del af AUH</a:t>
            </a:r>
          </a:p>
        </p:txBody>
      </p:sp>
      <p:sp>
        <p:nvSpPr>
          <p:cNvPr id="8195" name="Pladsholder til indhold 2">
            <a:extLst>
              <a:ext uri="{FF2B5EF4-FFF2-40B4-BE49-F238E27FC236}">
                <a16:creationId xmlns:a16="http://schemas.microsoft.com/office/drawing/2014/main" id="{F7FAE78E-D046-EA1E-8227-8EF7F2CC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8197" name="Pladsholder til indhold 3">
            <a:extLst>
              <a:ext uri="{FF2B5EF4-FFF2-40B4-BE49-F238E27FC236}">
                <a16:creationId xmlns:a16="http://schemas.microsoft.com/office/drawing/2014/main" id="{3A1D5A5C-FF5C-1059-BAB6-F0C787C3F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903413"/>
            <a:ext cx="71755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F2C273-117C-9DBE-2544-C0633416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B83B2-E583-240B-6120-085501E5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BD16B59-3403-4E6A-B56D-C6FB32FB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03C34-8660-781D-F07B-1044370F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9" y="585216"/>
            <a:ext cx="4726818" cy="1499616"/>
          </a:xfrm>
        </p:spPr>
        <p:txBody>
          <a:bodyPr>
            <a:normAutofit/>
          </a:bodyPr>
          <a:lstStyle/>
          <a:p>
            <a:r>
              <a:rPr lang="en-US" sz="3700" err="1">
                <a:solidFill>
                  <a:srgbClr val="FFFFFF"/>
                </a:solidFill>
              </a:rPr>
              <a:t>Patientens</a:t>
            </a:r>
            <a:r>
              <a:rPr lang="en-US" sz="3700">
                <a:solidFill>
                  <a:srgbClr val="FFFFFF"/>
                </a:solidFill>
              </a:rPr>
              <a:t> </a:t>
            </a:r>
            <a:r>
              <a:rPr lang="en-US" sz="3700" err="1">
                <a:solidFill>
                  <a:srgbClr val="FFFFFF"/>
                </a:solidFill>
              </a:rPr>
              <a:t>beklædning</a:t>
            </a:r>
            <a:r>
              <a:rPr lang="en-US" sz="3700">
                <a:solidFill>
                  <a:srgbClr val="FFFFFF"/>
                </a:solidFill>
              </a:rPr>
              <a:t>:</a:t>
            </a:r>
            <a:br>
              <a:rPr lang="en-US"/>
            </a:br>
            <a:r>
              <a:rPr lang="en-US" sz="3700" err="1">
                <a:solidFill>
                  <a:srgbClr val="FFFFFF"/>
                </a:solidFill>
              </a:rPr>
              <a:t>eget</a:t>
            </a:r>
            <a:r>
              <a:rPr lang="en-US" sz="3700">
                <a:solidFill>
                  <a:srgbClr val="FFFFFF"/>
                </a:solidFill>
              </a:rPr>
              <a:t>- </a:t>
            </a:r>
            <a:r>
              <a:rPr lang="en-US" sz="3700" err="1">
                <a:solidFill>
                  <a:srgbClr val="FFFFFF"/>
                </a:solidFill>
              </a:rPr>
              <a:t>eller</a:t>
            </a:r>
            <a:r>
              <a:rPr lang="en-US" sz="3700">
                <a:solidFill>
                  <a:srgbClr val="FFFFFF"/>
                </a:solidFill>
              </a:rPr>
              <a:t> </a:t>
            </a:r>
            <a:r>
              <a:rPr lang="en-US" sz="3700" err="1">
                <a:solidFill>
                  <a:srgbClr val="FFFFFF"/>
                </a:solidFill>
              </a:rPr>
              <a:t>hospitalets</a:t>
            </a:r>
            <a:r>
              <a:rPr lang="en-US" sz="3700">
                <a:solidFill>
                  <a:srgbClr val="FFFFFF"/>
                </a:solidFill>
              </a:rPr>
              <a:t> </a:t>
            </a:r>
            <a:r>
              <a:rPr lang="en-US" sz="3700" err="1">
                <a:solidFill>
                  <a:srgbClr val="FFFFFF"/>
                </a:solidFill>
              </a:rPr>
              <a:t>tøj</a:t>
            </a:r>
            <a:r>
              <a:rPr lang="en-US" sz="3700">
                <a:solidFill>
                  <a:srgbClr val="FFFFFF"/>
                </a:solidFill>
              </a:rPr>
              <a:t> 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853DD3-8C8F-42D8-8519-FD8000DB1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8C580287-9FB2-D9C4-5C63-1040471C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Det </a:t>
            </a:r>
            <a:r>
              <a:rPr lang="en-US" err="1">
                <a:solidFill>
                  <a:srgbClr val="FFFFFF"/>
                </a:solidFill>
              </a:rPr>
              <a:t>afhænger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af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stuetypen</a:t>
            </a:r>
            <a:endParaRPr lang="en-US"/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 1 pt </a:t>
            </a:r>
            <a:r>
              <a:rPr lang="en-US" err="1">
                <a:solidFill>
                  <a:srgbClr val="FFFFFF"/>
                </a:solidFill>
              </a:rPr>
              <a:t>eget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tøj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 2 pt </a:t>
            </a:r>
            <a:r>
              <a:rPr lang="en-US" err="1">
                <a:solidFill>
                  <a:srgbClr val="FFFFFF"/>
                </a:solidFill>
              </a:rPr>
              <a:t>eget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tøj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hvis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ikke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til</a:t>
            </a:r>
            <a:r>
              <a:rPr lang="en-US">
                <a:solidFill>
                  <a:srgbClr val="FFFFFF"/>
                </a:solidFill>
              </a:rPr>
              <a:t> gene for </a:t>
            </a:r>
            <a:r>
              <a:rPr lang="en-US" err="1">
                <a:solidFill>
                  <a:srgbClr val="FFFFFF"/>
                </a:solidFill>
              </a:rPr>
              <a:t>indgrebet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 3 </a:t>
            </a:r>
            <a:r>
              <a:rPr lang="en-US" err="1">
                <a:solidFill>
                  <a:srgbClr val="FFFFFF"/>
                </a:solidFill>
              </a:rPr>
              <a:t>og</a:t>
            </a:r>
            <a:r>
              <a:rPr lang="en-US">
                <a:solidFill>
                  <a:srgbClr val="FFFFFF"/>
                </a:solidFill>
              </a:rPr>
              <a:t> 4 </a:t>
            </a:r>
            <a:r>
              <a:rPr lang="en-US" err="1">
                <a:solidFill>
                  <a:srgbClr val="FFFFFF"/>
                </a:solidFill>
              </a:rPr>
              <a:t>hospitalets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tøj</a:t>
            </a:r>
            <a:endParaRPr lang="en-US">
              <a:solidFill>
                <a:srgbClr val="FFFFFF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Content Placeholder 4" descr="Pile Tøj Gulvet Indendørs — Stockfoto © belchonock #180886688">
            <a:extLst>
              <a:ext uri="{FF2B5EF4-FFF2-40B4-BE49-F238E27FC236}">
                <a16:creationId xmlns:a16="http://schemas.microsoft.com/office/drawing/2014/main" id="{7027041A-AD5A-BEEA-783E-00485343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08" r="16240" b="-1"/>
          <a:stretch>
            <a:fillRect/>
          </a:stretch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94C59A3-AD15-412B-8F23-C344E019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1E81B-52D0-CE68-F0C9-DFBB68E2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825" y="6470704"/>
            <a:ext cx="51175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/>
          </a:p>
        </p:txBody>
      </p:sp>
      <p:pic>
        <p:nvPicPr>
          <p:cNvPr id="7" name="Picture 6" descr="Skabsindretning - sådan får du det optimale ud af dit skab - se med her!">
            <a:extLst>
              <a:ext uri="{FF2B5EF4-FFF2-40B4-BE49-F238E27FC236}">
                <a16:creationId xmlns:a16="http://schemas.microsoft.com/office/drawing/2014/main" id="{5DABF06A-C767-D2CA-9449-0925EF67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8480"/>
          <a:stretch>
            <a:fillRect/>
          </a:stretch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6" name="Picture 5" descr="Hjælp katten stjæler mit tøj - Generel snak om katte - Kattegale">
            <a:extLst>
              <a:ext uri="{FF2B5EF4-FFF2-40B4-BE49-F238E27FC236}">
                <a16:creationId xmlns:a16="http://schemas.microsoft.com/office/drawing/2014/main" id="{295571DD-EFA5-D049-C06C-B2D6BEB1AB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306" r="24545" b="2"/>
          <a:stretch>
            <a:fillRect/>
          </a:stretch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07DB4-BE01-BDC4-BD4D-8370B61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2C24091-6CBB-4025-AC53-9C2BE18C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0EA45-2BED-F530-0977-4300997B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FFFFFF"/>
                </a:solidFill>
              </a:rPr>
              <a:t>Personalets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arbejdsdragt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som</a:t>
            </a:r>
            <a:r>
              <a:rPr lang="en-US">
                <a:solidFill>
                  <a:srgbClr val="FFFFFF"/>
                </a:solidFill>
              </a:rPr>
              <a:t> reservoir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E6E307-F753-4D8B-8C37-73D4208D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17">
            <a:extLst>
              <a:ext uri="{FF2B5EF4-FFF2-40B4-BE49-F238E27FC236}">
                <a16:creationId xmlns:a16="http://schemas.microsoft.com/office/drawing/2014/main" id="{44A04FDA-8613-990D-DA22-F97DACF0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err="1">
                <a:solidFill>
                  <a:srgbClr val="FFFFFF"/>
                </a:solidFill>
              </a:rPr>
              <a:t>Stænk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og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sprøjt</a:t>
            </a:r>
          </a:p>
          <a:p>
            <a:r>
              <a:rPr lang="en-US">
                <a:solidFill>
                  <a:srgbClr val="FFFFFF"/>
                </a:solidFill>
              </a:rPr>
              <a:t>In </a:t>
            </a:r>
            <a:r>
              <a:rPr lang="en-US" err="1">
                <a:solidFill>
                  <a:srgbClr val="FFFFFF"/>
                </a:solidFill>
              </a:rPr>
              <a:t>og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extubation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Font typeface="Tw Cen MT"/>
              <a:buChar char=" "/>
            </a:pPr>
            <a:r>
              <a:rPr lang="en-US" err="1">
                <a:solidFill>
                  <a:srgbClr val="FFFFFF"/>
                </a:solidFill>
              </a:rPr>
              <a:t>Patientens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hår</a:t>
            </a:r>
            <a:r>
              <a:rPr lang="en-US">
                <a:solidFill>
                  <a:srgbClr val="FFFFFF"/>
                </a:solidFill>
              </a:rPr>
              <a:t> </a:t>
            </a:r>
          </a:p>
          <a:p>
            <a:r>
              <a:rPr lang="en-US">
                <a:solidFill>
                  <a:srgbClr val="FFFFFF"/>
                </a:solidFill>
              </a:rPr>
              <a:t>Lejring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A1D26-5580-66B9-9662-6366BB6C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34" b="21419"/>
          <a:stretch>
            <a:fillRect/>
          </a:stretch>
        </p:blipFill>
        <p:spPr>
          <a:xfrm>
            <a:off x="5626827" y="759066"/>
            <a:ext cx="3798244" cy="2468342"/>
          </a:xfrm>
          <a:prstGeom prst="rect">
            <a:avLst/>
          </a:prstGeom>
          <a:solidFill>
            <a:srgbClr val="84A8C5"/>
          </a:solidFill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E9FADF3-BB8C-41A4-A9EC-718FFD023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717032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58424-DB47-4DAF-9535-3AA665F4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798245" cy="2302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5824E-A0DE-FD9F-9ACE-FF5E4DD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/>
          </a:p>
        </p:txBody>
      </p:sp>
      <p:pic>
        <p:nvPicPr>
          <p:cNvPr id="7" name="Grafik 27" descr="Forvirret person med massiv udfyldning">
            <a:extLst>
              <a:ext uri="{FF2B5EF4-FFF2-40B4-BE49-F238E27FC236}">
                <a16:creationId xmlns:a16="http://schemas.microsoft.com/office/drawing/2014/main" id="{3DD0465E-B103-9967-28B7-53E7825C85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626" y="4841590"/>
            <a:ext cx="842219" cy="842219"/>
          </a:xfrm>
          <a:prstGeom prst="rect">
            <a:avLst/>
          </a:prstGeom>
        </p:spPr>
      </p:pic>
      <p:pic>
        <p:nvPicPr>
          <p:cNvPr id="10" name="Grafik 27" descr="Forvirret person med massiv udfyldning">
            <a:extLst>
              <a:ext uri="{FF2B5EF4-FFF2-40B4-BE49-F238E27FC236}">
                <a16:creationId xmlns:a16="http://schemas.microsoft.com/office/drawing/2014/main" id="{065DFD14-7818-3817-3327-C1F582376D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045" y="4841590"/>
            <a:ext cx="842219" cy="842219"/>
          </a:xfrm>
          <a:prstGeom prst="rect">
            <a:avLst/>
          </a:prstGeom>
        </p:spPr>
      </p:pic>
      <p:pic>
        <p:nvPicPr>
          <p:cNvPr id="13" name="Grafik 27" descr="Forvirret person med massiv udfyldning">
            <a:extLst>
              <a:ext uri="{FF2B5EF4-FFF2-40B4-BE49-F238E27FC236}">
                <a16:creationId xmlns:a16="http://schemas.microsoft.com/office/drawing/2014/main" id="{DF3E6825-DD9E-A26B-5180-E5B0EFC661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6723" y="4841590"/>
            <a:ext cx="842219" cy="842219"/>
          </a:xfrm>
          <a:prstGeom prst="rect">
            <a:avLst/>
          </a:prstGeom>
        </p:spPr>
      </p:pic>
      <p:pic>
        <p:nvPicPr>
          <p:cNvPr id="16" name="Grafik 25" descr="Nederdel med massiv udfyldning">
            <a:extLst>
              <a:ext uri="{FF2B5EF4-FFF2-40B4-BE49-F238E27FC236}">
                <a16:creationId xmlns:a16="http://schemas.microsoft.com/office/drawing/2014/main" id="{8FE06F08-9163-A1DE-5DAF-CF51BD6283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5759" y="5164570"/>
            <a:ext cx="437953" cy="437953"/>
          </a:xfrm>
          <a:prstGeom prst="rect">
            <a:avLst/>
          </a:prstGeom>
        </p:spPr>
      </p:pic>
      <p:pic>
        <p:nvPicPr>
          <p:cNvPr id="19" name="Grafik 25" descr="Nederdel med massiv udfyldning">
            <a:extLst>
              <a:ext uri="{FF2B5EF4-FFF2-40B4-BE49-F238E27FC236}">
                <a16:creationId xmlns:a16="http://schemas.microsoft.com/office/drawing/2014/main" id="{8B292E01-B653-AAA7-73C8-F272D9C3FF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4178" y="5164570"/>
            <a:ext cx="437953" cy="437953"/>
          </a:xfrm>
          <a:prstGeom prst="rect">
            <a:avLst/>
          </a:prstGeom>
        </p:spPr>
      </p:pic>
      <p:pic>
        <p:nvPicPr>
          <p:cNvPr id="22" name="Grafik 25" descr="Nederdel med massiv udfyldning">
            <a:extLst>
              <a:ext uri="{FF2B5EF4-FFF2-40B4-BE49-F238E27FC236}">
                <a16:creationId xmlns:a16="http://schemas.microsoft.com/office/drawing/2014/main" id="{57EB1F95-4951-EBF4-1B33-3D795A330C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8856" y="5164570"/>
            <a:ext cx="437953" cy="4379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B073A9-4977-2599-2D03-A96B1A0D2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963" y="757238"/>
            <a:ext cx="2276475" cy="18764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7E7B1D-D4BE-9539-9598-EB71A0FA9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8975" y="3206750"/>
            <a:ext cx="2279650" cy="3251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F2302-0F9F-047E-2486-7A7FFD32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D16B59-3403-4E6A-B56D-C6FB32FB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E1C1-9CDC-1437-0AC6-95AD3B11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Barriere </a:t>
            </a:r>
            <a:r>
              <a:rPr lang="en-US" sz="4800" err="1">
                <a:solidFill>
                  <a:srgbClr val="FFFFFF"/>
                </a:solidFill>
              </a:rPr>
              <a:t>arbejdsdragt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853DD3-8C8F-42D8-8519-FD8000DB1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2ED16E0-1ECB-4766-BD58-213CFD43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CFU </a:t>
            </a:r>
            <a:r>
              <a:rPr lang="en-US" err="1">
                <a:solidFill>
                  <a:srgbClr val="FFFFFF"/>
                </a:solidFill>
              </a:rPr>
              <a:t>antal</a:t>
            </a:r>
            <a:r>
              <a:rPr lang="en-US">
                <a:solidFill>
                  <a:srgbClr val="FFFFFF"/>
                </a:solidFill>
              </a:rPr>
              <a:t>: </a:t>
            </a:r>
            <a:endParaRPr lang="en-US"/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 1: Ingen </a:t>
            </a:r>
            <a:r>
              <a:rPr lang="en-US" err="1">
                <a:solidFill>
                  <a:srgbClr val="FFFFFF"/>
                </a:solidFill>
              </a:rPr>
              <a:t>grænse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 2: 200</a:t>
            </a:r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 3: 100</a:t>
            </a:r>
          </a:p>
          <a:p>
            <a:pPr marL="0" indent="0">
              <a:buNone/>
            </a:pPr>
            <a:r>
              <a:rPr lang="en-US" err="1">
                <a:solidFill>
                  <a:srgbClr val="FFFFFF"/>
                </a:solidFill>
              </a:rPr>
              <a:t>Stuetype</a:t>
            </a:r>
            <a:r>
              <a:rPr lang="en-US">
                <a:solidFill>
                  <a:srgbClr val="FFFFFF"/>
                </a:solidFill>
              </a:rPr>
              <a:t> 4: 10</a:t>
            </a:r>
          </a:p>
          <a:p>
            <a:endParaRPr lang="en-US" sz="1800">
              <a:solidFill>
                <a:srgbClr val="FFFFFF"/>
              </a:solidFill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B3B971-1098-10E9-70FB-1CFAC60D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1" r="341" b="-3"/>
          <a:stretch>
            <a:fillRect/>
          </a:stretch>
        </p:blipFill>
        <p:spPr>
          <a:xfrm>
            <a:off x="5626827" y="321732"/>
            <a:ext cx="3798244" cy="36748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94C59A3-AD15-412B-8F23-C344E019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CB0B9-0D5C-D293-3A4B-44685EF0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825" y="6470704"/>
            <a:ext cx="51175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da-DK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A5B5AD-AC0B-A85C-496A-B63384A8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743" b="-3"/>
          <a:stretch>
            <a:fillRect/>
          </a:stretch>
        </p:blipFill>
        <p:spPr>
          <a:xfrm>
            <a:off x="5626824" y="4157449"/>
            <a:ext cx="3798246" cy="2313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E269F3-B0DF-58DC-D3AC-E2E6C225E1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81" r="1" b="12993"/>
          <a:stretch>
            <a:fillRect/>
          </a:stretch>
        </p:blipFill>
        <p:spPr>
          <a:xfrm>
            <a:off x="9583347" y="2590800"/>
            <a:ext cx="2286921" cy="3879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46469-8A06-4691-8BE3-9F7955970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453" y="327171"/>
            <a:ext cx="1644283" cy="21012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4809-3CAE-D77E-62A5-BF6B579F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367F4-0527-C160-6890-258FC2FFF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2892518-FF64-F3A6-357D-BF168C209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A45061-C1ED-979D-9EF3-2320E1F0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Oprationshue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D6AEC3-92E9-DBF6-CA03-3485AF0D1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034BB-2F0B-A1C7-1DBF-FF6F0791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177800" indent="-1778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rgbClr val="FFFFFF"/>
                </a:solidFill>
              </a:rPr>
              <a:t>Anvendes af alle på operationsstuen </a:t>
            </a:r>
            <a:endParaRPr lang="en-US"/>
          </a:p>
          <a:p>
            <a:pPr marL="177800" indent="-1778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rgbClr val="FFFFFF"/>
                </a:solidFill>
              </a:rPr>
              <a:t>Skal dække alt hår</a:t>
            </a:r>
          </a:p>
          <a:p>
            <a:pPr marL="177800" indent="-1778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rgbClr val="FFFFFF"/>
                </a:solidFill>
              </a:rPr>
              <a:t>Sikre nedfald af hår, partikler og mikroorganismer</a:t>
            </a:r>
          </a:p>
          <a:p>
            <a:pPr marL="177800" indent="-1778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rgbClr val="FFFFFF"/>
                </a:solidFill>
              </a:rPr>
              <a:t>Tages først af efter dagens arbejde er færdigt</a:t>
            </a:r>
          </a:p>
          <a:p>
            <a:pPr marL="177800" indent="-1778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rgbClr val="FFFFFF"/>
                </a:solidFill>
              </a:rPr>
              <a:t>Uden hue og maske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4CA07A-94A5-361E-BAEA-78214CA5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3A14CD2-0202-BA03-8B64-4282B461AA11}"/>
              </a:ext>
            </a:extLst>
          </p:cNvPr>
          <p:cNvSpPr/>
          <p:nvPr/>
        </p:nvSpPr>
        <p:spPr>
          <a:xfrm>
            <a:off x="9516620" y="321731"/>
            <a:ext cx="2474464" cy="222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E816BCA-022F-C4F5-ACD1-AEB2FED5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 descr="Download HD Crazy Minions Png Photo - Evil Minion Transparent PNG Image -  NicePNG.com">
            <a:extLst>
              <a:ext uri="{FF2B5EF4-FFF2-40B4-BE49-F238E27FC236}">
                <a16:creationId xmlns:a16="http://schemas.microsoft.com/office/drawing/2014/main" id="{999607AA-BBEE-9D3F-0DB3-DEB41663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22" y="845432"/>
            <a:ext cx="3590925" cy="4772025"/>
          </a:xfrm>
          <a:prstGeom prst="rect">
            <a:avLst/>
          </a:prstGeom>
        </p:spPr>
      </p:pic>
      <p:pic>
        <p:nvPicPr>
          <p:cNvPr id="5" name="Picture 4" descr="Image.png">
            <a:extLst>
              <a:ext uri="{FF2B5EF4-FFF2-40B4-BE49-F238E27FC236}">
                <a16:creationId xmlns:a16="http://schemas.microsoft.com/office/drawing/2014/main" id="{FDF187F0-73FE-82B9-DDFD-F9D7CFBAF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888" y="2909888"/>
            <a:ext cx="633707" cy="624300"/>
          </a:xfrm>
          <a:prstGeom prst="rect">
            <a:avLst/>
          </a:prstGeom>
        </p:spPr>
      </p:pic>
      <p:pic>
        <p:nvPicPr>
          <p:cNvPr id="6" name="Picture 5" descr="Image.png">
            <a:extLst>
              <a:ext uri="{FF2B5EF4-FFF2-40B4-BE49-F238E27FC236}">
                <a16:creationId xmlns:a16="http://schemas.microsoft.com/office/drawing/2014/main" id="{7A66CC41-A01C-B874-6BDC-C47B687EE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147" y="2072628"/>
            <a:ext cx="567855" cy="614892"/>
          </a:xfrm>
          <a:prstGeom prst="rect">
            <a:avLst/>
          </a:prstGeom>
        </p:spPr>
      </p:pic>
      <p:pic>
        <p:nvPicPr>
          <p:cNvPr id="7" name="Picture 6" descr="Image.png">
            <a:extLst>
              <a:ext uri="{FF2B5EF4-FFF2-40B4-BE49-F238E27FC236}">
                <a16:creationId xmlns:a16="http://schemas.microsoft.com/office/drawing/2014/main" id="{AD4A3260-8436-D235-B14F-90489093E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44" y="1903295"/>
            <a:ext cx="483188" cy="539633"/>
          </a:xfrm>
          <a:prstGeom prst="rect">
            <a:avLst/>
          </a:prstGeom>
        </p:spPr>
      </p:pic>
      <p:pic>
        <p:nvPicPr>
          <p:cNvPr id="9" name="Picture 8" descr="Image.png">
            <a:extLst>
              <a:ext uri="{FF2B5EF4-FFF2-40B4-BE49-F238E27FC236}">
                <a16:creationId xmlns:a16="http://schemas.microsoft.com/office/drawing/2014/main" id="{52CD7234-8000-1C89-AF60-23816FBC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44" y="1047221"/>
            <a:ext cx="596077" cy="596077"/>
          </a:xfrm>
          <a:prstGeom prst="rect">
            <a:avLst/>
          </a:prstGeom>
        </p:spPr>
      </p:pic>
      <p:pic>
        <p:nvPicPr>
          <p:cNvPr id="10" name="Picture 9" descr="Image.png">
            <a:extLst>
              <a:ext uri="{FF2B5EF4-FFF2-40B4-BE49-F238E27FC236}">
                <a16:creationId xmlns:a16="http://schemas.microsoft.com/office/drawing/2014/main" id="{E89EA3D9-352C-DA83-AEAF-B884A181A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15" y="1616545"/>
            <a:ext cx="219311" cy="247650"/>
          </a:xfrm>
          <a:prstGeom prst="rect">
            <a:avLst/>
          </a:prstGeom>
        </p:spPr>
      </p:pic>
      <p:pic>
        <p:nvPicPr>
          <p:cNvPr id="11" name="Picture 10" descr="Image.png">
            <a:extLst>
              <a:ext uri="{FF2B5EF4-FFF2-40B4-BE49-F238E27FC236}">
                <a16:creationId xmlns:a16="http://schemas.microsoft.com/office/drawing/2014/main" id="{5C7C4A2E-8B06-CBC1-D814-2CAB2E7E2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641" y="2133952"/>
            <a:ext cx="219311" cy="247650"/>
          </a:xfrm>
          <a:prstGeom prst="rect">
            <a:avLst/>
          </a:prstGeom>
        </p:spPr>
      </p:pic>
      <p:pic>
        <p:nvPicPr>
          <p:cNvPr id="12" name="Picture 11" descr="Image.png">
            <a:extLst>
              <a:ext uri="{FF2B5EF4-FFF2-40B4-BE49-F238E27FC236}">
                <a16:creationId xmlns:a16="http://schemas.microsoft.com/office/drawing/2014/main" id="{4470A9A1-C98D-6D2F-D940-CD4617B14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37" y="1898767"/>
            <a:ext cx="219311" cy="247650"/>
          </a:xfrm>
          <a:prstGeom prst="rect">
            <a:avLst/>
          </a:prstGeom>
        </p:spPr>
      </p:pic>
      <p:pic>
        <p:nvPicPr>
          <p:cNvPr id="13" name="Picture 12" descr="Image.png">
            <a:extLst>
              <a:ext uri="{FF2B5EF4-FFF2-40B4-BE49-F238E27FC236}">
                <a16:creationId xmlns:a16="http://schemas.microsoft.com/office/drawing/2014/main" id="{4E4B275D-FD95-C8FA-B5EE-1AD81B133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92" y="3676767"/>
            <a:ext cx="219311" cy="247650"/>
          </a:xfrm>
          <a:prstGeom prst="rect">
            <a:avLst/>
          </a:prstGeom>
        </p:spPr>
      </p:pic>
      <p:pic>
        <p:nvPicPr>
          <p:cNvPr id="14" name="Picture 13" descr="Image.png">
            <a:extLst>
              <a:ext uri="{FF2B5EF4-FFF2-40B4-BE49-F238E27FC236}">
                <a16:creationId xmlns:a16="http://schemas.microsoft.com/office/drawing/2014/main" id="{D226799C-867D-7516-D3B9-EF65F8AE1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37" y="4128322"/>
            <a:ext cx="219311" cy="247650"/>
          </a:xfrm>
          <a:prstGeom prst="rect">
            <a:avLst/>
          </a:prstGeom>
        </p:spPr>
      </p:pic>
      <p:pic>
        <p:nvPicPr>
          <p:cNvPr id="15" name="Picture 14" descr="Image.png">
            <a:extLst>
              <a:ext uri="{FF2B5EF4-FFF2-40B4-BE49-F238E27FC236}">
                <a16:creationId xmlns:a16="http://schemas.microsoft.com/office/drawing/2014/main" id="{2A48D84E-9198-4B46-42DE-FC88385F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826" y="3065285"/>
            <a:ext cx="219311" cy="247650"/>
          </a:xfrm>
          <a:prstGeom prst="rect">
            <a:avLst/>
          </a:prstGeom>
        </p:spPr>
      </p:pic>
      <p:pic>
        <p:nvPicPr>
          <p:cNvPr id="20" name="Picture 19" descr="Image.png">
            <a:extLst>
              <a:ext uri="{FF2B5EF4-FFF2-40B4-BE49-F238E27FC236}">
                <a16:creationId xmlns:a16="http://schemas.microsoft.com/office/drawing/2014/main" id="{9ACCE4C7-8B7B-B15B-D4CA-7C1F9D49D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714" y="1889359"/>
            <a:ext cx="219311" cy="247650"/>
          </a:xfrm>
          <a:prstGeom prst="rect">
            <a:avLst/>
          </a:prstGeom>
        </p:spPr>
      </p:pic>
      <p:pic>
        <p:nvPicPr>
          <p:cNvPr id="21" name="Picture 20" descr="Image.png">
            <a:extLst>
              <a:ext uri="{FF2B5EF4-FFF2-40B4-BE49-F238E27FC236}">
                <a16:creationId xmlns:a16="http://schemas.microsoft.com/office/drawing/2014/main" id="{028D958A-AD92-B610-E8CE-9977E8C2D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306" y="2820693"/>
            <a:ext cx="219311" cy="247650"/>
          </a:xfrm>
          <a:prstGeom prst="rect">
            <a:avLst/>
          </a:prstGeom>
        </p:spPr>
      </p:pic>
      <p:pic>
        <p:nvPicPr>
          <p:cNvPr id="22" name="Picture 21" descr="Image.png">
            <a:extLst>
              <a:ext uri="{FF2B5EF4-FFF2-40B4-BE49-F238E27FC236}">
                <a16:creationId xmlns:a16="http://schemas.microsoft.com/office/drawing/2014/main" id="{FF19B2C6-5AD0-D91D-8F62-DCF42BC6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17" y="3228563"/>
            <a:ext cx="188854" cy="363244"/>
          </a:xfrm>
          <a:prstGeom prst="rect">
            <a:avLst/>
          </a:prstGeom>
        </p:spPr>
      </p:pic>
      <p:pic>
        <p:nvPicPr>
          <p:cNvPr id="23" name="Picture 22" descr="Image.png">
            <a:extLst>
              <a:ext uri="{FF2B5EF4-FFF2-40B4-BE49-F238E27FC236}">
                <a16:creationId xmlns:a16="http://schemas.microsoft.com/office/drawing/2014/main" id="{34479954-6B44-1829-1F5C-FFBE078AE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684" y="2946341"/>
            <a:ext cx="188854" cy="363244"/>
          </a:xfrm>
          <a:prstGeom prst="rect">
            <a:avLst/>
          </a:prstGeom>
        </p:spPr>
      </p:pic>
      <p:pic>
        <p:nvPicPr>
          <p:cNvPr id="24" name="Picture 23" descr="Image.png">
            <a:extLst>
              <a:ext uri="{FF2B5EF4-FFF2-40B4-BE49-F238E27FC236}">
                <a16:creationId xmlns:a16="http://schemas.microsoft.com/office/drawing/2014/main" id="{CC575806-C4DA-FED2-4D0F-8125F6EE0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17" y="2428933"/>
            <a:ext cx="188854" cy="363244"/>
          </a:xfrm>
          <a:prstGeom prst="rect">
            <a:avLst/>
          </a:prstGeom>
        </p:spPr>
      </p:pic>
      <p:pic>
        <p:nvPicPr>
          <p:cNvPr id="25" name="Picture 24" descr="Image.png">
            <a:extLst>
              <a:ext uri="{FF2B5EF4-FFF2-40B4-BE49-F238E27FC236}">
                <a16:creationId xmlns:a16="http://schemas.microsoft.com/office/drawing/2014/main" id="{86E81EB6-CF4F-5502-F1E3-F811C29E3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276" y="1619896"/>
            <a:ext cx="188854" cy="363244"/>
          </a:xfrm>
          <a:prstGeom prst="rect">
            <a:avLst/>
          </a:prstGeom>
        </p:spPr>
      </p:pic>
      <p:pic>
        <p:nvPicPr>
          <p:cNvPr id="26" name="Picture 25" descr="Image.png">
            <a:extLst>
              <a:ext uri="{FF2B5EF4-FFF2-40B4-BE49-F238E27FC236}">
                <a16:creationId xmlns:a16="http://schemas.microsoft.com/office/drawing/2014/main" id="{97CCCBB4-9325-0783-BB89-936AA0309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239" y="2617081"/>
            <a:ext cx="188854" cy="363244"/>
          </a:xfrm>
          <a:prstGeom prst="rect">
            <a:avLst/>
          </a:prstGeom>
        </p:spPr>
      </p:pic>
      <p:pic>
        <p:nvPicPr>
          <p:cNvPr id="27" name="Picture 26" descr="Image.png">
            <a:extLst>
              <a:ext uri="{FF2B5EF4-FFF2-40B4-BE49-F238E27FC236}">
                <a16:creationId xmlns:a16="http://schemas.microsoft.com/office/drawing/2014/main" id="{2DECE921-16B9-4594-2792-BFD887948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350" y="1008414"/>
            <a:ext cx="188854" cy="363244"/>
          </a:xfrm>
          <a:prstGeom prst="rect">
            <a:avLst/>
          </a:prstGeom>
        </p:spPr>
      </p:pic>
      <p:pic>
        <p:nvPicPr>
          <p:cNvPr id="28" name="Picture 27" descr="Image.png">
            <a:extLst>
              <a:ext uri="{FF2B5EF4-FFF2-40B4-BE49-F238E27FC236}">
                <a16:creationId xmlns:a16="http://schemas.microsoft.com/office/drawing/2014/main" id="{E5F842C5-B28B-0700-E3CD-BBFC65910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868" y="3595451"/>
            <a:ext cx="188854" cy="363244"/>
          </a:xfrm>
          <a:prstGeom prst="rect">
            <a:avLst/>
          </a:prstGeom>
        </p:spPr>
      </p:pic>
      <p:pic>
        <p:nvPicPr>
          <p:cNvPr id="29" name="Picture 28" descr="Image.png">
            <a:extLst>
              <a:ext uri="{FF2B5EF4-FFF2-40B4-BE49-F238E27FC236}">
                <a16:creationId xmlns:a16="http://schemas.microsoft.com/office/drawing/2014/main" id="{AFFB2596-2523-77F6-ADF5-2454E1B74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327" y="1580443"/>
            <a:ext cx="310679" cy="272816"/>
          </a:xfrm>
          <a:prstGeom prst="rect">
            <a:avLst/>
          </a:prstGeom>
        </p:spPr>
      </p:pic>
      <p:pic>
        <p:nvPicPr>
          <p:cNvPr id="30" name="Picture 29" descr="Image.png">
            <a:extLst>
              <a:ext uri="{FF2B5EF4-FFF2-40B4-BE49-F238E27FC236}">
                <a16:creationId xmlns:a16="http://schemas.microsoft.com/office/drawing/2014/main" id="{CEDDB1F6-517B-224F-EC2C-55DC8E49B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363994" y="1279408"/>
            <a:ext cx="291865" cy="188147"/>
          </a:xfrm>
          <a:prstGeom prst="rect">
            <a:avLst/>
          </a:prstGeom>
        </p:spPr>
      </p:pic>
      <p:pic>
        <p:nvPicPr>
          <p:cNvPr id="31" name="Picture 30" descr="Image.png">
            <a:extLst>
              <a:ext uri="{FF2B5EF4-FFF2-40B4-BE49-F238E27FC236}">
                <a16:creationId xmlns:a16="http://schemas.microsoft.com/office/drawing/2014/main" id="{463C5312-7327-1928-85F6-69CEF4E16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078957" y="2333038"/>
            <a:ext cx="291865" cy="188147"/>
          </a:xfrm>
          <a:prstGeom prst="rect">
            <a:avLst/>
          </a:prstGeom>
        </p:spPr>
      </p:pic>
      <p:pic>
        <p:nvPicPr>
          <p:cNvPr id="32" name="Picture 31" descr="Image.png">
            <a:extLst>
              <a:ext uri="{FF2B5EF4-FFF2-40B4-BE49-F238E27FC236}">
                <a16:creationId xmlns:a16="http://schemas.microsoft.com/office/drawing/2014/main" id="{3E36573F-DD13-0C17-AEA1-9EE9533F7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646216" y="1561630"/>
            <a:ext cx="291865" cy="188147"/>
          </a:xfrm>
          <a:prstGeom prst="rect">
            <a:avLst/>
          </a:prstGeom>
        </p:spPr>
      </p:pic>
      <p:pic>
        <p:nvPicPr>
          <p:cNvPr id="33" name="Picture 32" descr="Image.png">
            <a:extLst>
              <a:ext uri="{FF2B5EF4-FFF2-40B4-BE49-F238E27FC236}">
                <a16:creationId xmlns:a16="http://schemas.microsoft.com/office/drawing/2014/main" id="{D02FF22D-E280-87E7-1F18-FD9E9FD82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452438" y="2380074"/>
            <a:ext cx="291865" cy="188147"/>
          </a:xfrm>
          <a:prstGeom prst="rect">
            <a:avLst/>
          </a:prstGeom>
        </p:spPr>
      </p:pic>
      <p:pic>
        <p:nvPicPr>
          <p:cNvPr id="34" name="Picture 33" descr="Image.png">
            <a:extLst>
              <a:ext uri="{FF2B5EF4-FFF2-40B4-BE49-F238E27FC236}">
                <a16:creationId xmlns:a16="http://schemas.microsoft.com/office/drawing/2014/main" id="{69A27996-C55C-6ED2-56BA-E23AD8B2F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542734" y="3320815"/>
            <a:ext cx="291865" cy="188147"/>
          </a:xfrm>
          <a:prstGeom prst="rect">
            <a:avLst/>
          </a:prstGeom>
        </p:spPr>
      </p:pic>
      <p:pic>
        <p:nvPicPr>
          <p:cNvPr id="35" name="Picture 34" descr="Image.png">
            <a:extLst>
              <a:ext uri="{FF2B5EF4-FFF2-40B4-BE49-F238E27FC236}">
                <a16:creationId xmlns:a16="http://schemas.microsoft.com/office/drawing/2014/main" id="{72750882-1B39-ECE3-4802-969D1C758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220067" y="3951112"/>
            <a:ext cx="141347" cy="178739"/>
          </a:xfrm>
          <a:prstGeom prst="rect">
            <a:avLst/>
          </a:prstGeom>
        </p:spPr>
      </p:pic>
      <p:pic>
        <p:nvPicPr>
          <p:cNvPr id="36" name="Picture 35" descr="Image.png">
            <a:extLst>
              <a:ext uri="{FF2B5EF4-FFF2-40B4-BE49-F238E27FC236}">
                <a16:creationId xmlns:a16="http://schemas.microsoft.com/office/drawing/2014/main" id="{9310846E-8C21-E41E-7A6F-60BBED0A7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9942" y="2732441"/>
            <a:ext cx="256117" cy="245416"/>
          </a:xfrm>
          <a:prstGeom prst="rect">
            <a:avLst/>
          </a:prstGeom>
        </p:spPr>
      </p:pic>
      <p:pic>
        <p:nvPicPr>
          <p:cNvPr id="37" name="Picture 36" descr="Image.png">
            <a:extLst>
              <a:ext uri="{FF2B5EF4-FFF2-40B4-BE49-F238E27FC236}">
                <a16:creationId xmlns:a16="http://schemas.microsoft.com/office/drawing/2014/main" id="{DA18B77A-CC65-BAA6-7567-F8C7C60AC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238" y="2196219"/>
            <a:ext cx="256117" cy="245416"/>
          </a:xfrm>
          <a:prstGeom prst="rect">
            <a:avLst/>
          </a:prstGeom>
        </p:spPr>
      </p:pic>
      <p:pic>
        <p:nvPicPr>
          <p:cNvPr id="39" name="Picture 38" descr="Image.png">
            <a:extLst>
              <a:ext uri="{FF2B5EF4-FFF2-40B4-BE49-F238E27FC236}">
                <a16:creationId xmlns:a16="http://schemas.microsoft.com/office/drawing/2014/main" id="{9658F495-BD66-AFB4-41AF-2A70FCB96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275" y="2657181"/>
            <a:ext cx="256117" cy="245416"/>
          </a:xfrm>
          <a:prstGeom prst="rect">
            <a:avLst/>
          </a:prstGeom>
        </p:spPr>
      </p:pic>
      <p:pic>
        <p:nvPicPr>
          <p:cNvPr id="41" name="Picture 40" descr="Image.png">
            <a:extLst>
              <a:ext uri="{FF2B5EF4-FFF2-40B4-BE49-F238E27FC236}">
                <a16:creationId xmlns:a16="http://schemas.microsoft.com/office/drawing/2014/main" id="{1304CDC0-9412-BE6E-2C79-78AA75FAF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5645" y="1678811"/>
            <a:ext cx="256117" cy="245416"/>
          </a:xfrm>
          <a:prstGeom prst="rect">
            <a:avLst/>
          </a:prstGeom>
        </p:spPr>
      </p:pic>
      <p:pic>
        <p:nvPicPr>
          <p:cNvPr id="43" name="Picture 42" descr="Image.png">
            <a:extLst>
              <a:ext uri="{FF2B5EF4-FFF2-40B4-BE49-F238E27FC236}">
                <a16:creationId xmlns:a16="http://schemas.microsoft.com/office/drawing/2014/main" id="{1D744A35-5C92-5640-1507-B4E05941E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867" y="1010885"/>
            <a:ext cx="256117" cy="245416"/>
          </a:xfrm>
          <a:prstGeom prst="rect">
            <a:avLst/>
          </a:prstGeom>
        </p:spPr>
      </p:pic>
      <p:pic>
        <p:nvPicPr>
          <p:cNvPr id="44" name="Picture 43" descr="Image.png">
            <a:extLst>
              <a:ext uri="{FF2B5EF4-FFF2-40B4-BE49-F238E27FC236}">
                <a16:creationId xmlns:a16="http://schemas.microsoft.com/office/drawing/2014/main" id="{93B9C559-5D9D-281C-6F17-18DB0EDA0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238" y="1142589"/>
            <a:ext cx="256117" cy="245416"/>
          </a:xfrm>
          <a:prstGeom prst="rect">
            <a:avLst/>
          </a:prstGeom>
        </p:spPr>
      </p:pic>
      <p:pic>
        <p:nvPicPr>
          <p:cNvPr id="48" name="Picture 47" descr="chirurgie">
            <a:extLst>
              <a:ext uri="{FF2B5EF4-FFF2-40B4-BE49-F238E27FC236}">
                <a16:creationId xmlns:a16="http://schemas.microsoft.com/office/drawing/2014/main" id="{B5768274-4D89-4063-9565-249E79793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9315" y="1131475"/>
            <a:ext cx="3889964" cy="435986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6F6517A-3A4E-3A8A-FA7C-769B8BB8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1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gral">
  <a:themeElements>
    <a:clrScheme name="250305 Hyg 1 Organisering">
      <a:dk1>
        <a:srgbClr val="2E2B21"/>
      </a:dk1>
      <a:lt1>
        <a:srgbClr val="FFFFFF"/>
      </a:lt1>
      <a:dk2>
        <a:srgbClr val="605B4F"/>
      </a:dk2>
      <a:lt2>
        <a:srgbClr val="9CBDBD"/>
      </a:lt2>
      <a:accent1>
        <a:srgbClr val="95A39D"/>
      </a:accent1>
      <a:accent2>
        <a:srgbClr val="B3CC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0.xml><?xml version="1.0" encoding="utf-8"?>
<a:theme xmlns:a="http://schemas.openxmlformats.org/drawingml/2006/main" name="3_Integral">
  <a:themeElements>
    <a:clrScheme name="250305 Generel infektionshyg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5A39C"/>
      </a:accent2>
      <a:accent3>
        <a:srgbClr val="9CBDBD"/>
      </a:accent3>
      <a:accent4>
        <a:srgbClr val="C89F5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1.xml><?xml version="1.0" encoding="utf-8"?>
<a:theme xmlns:a="http://schemas.openxmlformats.org/drawingml/2006/main" name="6_Integral">
  <a:themeElements>
    <a:clrScheme name="250414 Hyg Sup infektion">
      <a:dk1>
        <a:srgbClr val="2E2B21"/>
      </a:dk1>
      <a:lt1>
        <a:srgbClr val="FFFFFF"/>
      </a:lt1>
      <a:dk2>
        <a:srgbClr val="605B4F"/>
      </a:dk2>
      <a:lt2>
        <a:srgbClr val="DFD7C8"/>
      </a:lt2>
      <a:accent1>
        <a:srgbClr val="B1A089"/>
      </a:accent1>
      <a:accent2>
        <a:srgbClr val="C9BDA4"/>
      </a:accent2>
      <a:accent3>
        <a:srgbClr val="9CBDBD"/>
      </a:accent3>
      <a:accent4>
        <a:srgbClr val="A9A57C"/>
      </a:accent4>
      <a:accent5>
        <a:srgbClr val="D2CB6C"/>
      </a:accent5>
      <a:accent6>
        <a:srgbClr val="B1A089"/>
      </a:accent6>
      <a:hlink>
        <a:srgbClr val="D2CB6C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2.xml><?xml version="1.0" encoding="utf-8"?>
<a:theme xmlns:a="http://schemas.openxmlformats.org/drawingml/2006/main" name="7_Integral">
  <a:themeElements>
    <a:clrScheme name="250414 Hyg - forbedringsarb">
      <a:dk1>
        <a:srgbClr val="2E2B21"/>
      </a:dk1>
      <a:lt1>
        <a:srgbClr val="FFFFFF"/>
      </a:lt1>
      <a:dk2>
        <a:srgbClr val="605B4F"/>
      </a:dk2>
      <a:lt2>
        <a:srgbClr val="B1A089"/>
      </a:lt2>
      <a:accent1>
        <a:srgbClr val="A9A57C"/>
      </a:accent1>
      <a:accent2>
        <a:srgbClr val="D8D6BE"/>
      </a:accent2>
      <a:accent3>
        <a:srgbClr val="9CBDBD"/>
      </a:accent3>
      <a:accent4>
        <a:srgbClr val="C89F5D"/>
      </a:accent4>
      <a:accent5>
        <a:srgbClr val="D2CB6C"/>
      </a:accent5>
      <a:accent6>
        <a:srgbClr val="95A39C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8_Integral">
  <a:themeElements>
    <a:clrScheme name="250228 Hyg 1 organisation">
      <a:dk1>
        <a:srgbClr val="2E2B21"/>
      </a:dk1>
      <a:lt1>
        <a:srgbClr val="FFFFFF"/>
      </a:lt1>
      <a:dk2>
        <a:srgbClr val="605B4F"/>
      </a:dk2>
      <a:lt2>
        <a:srgbClr val="9CBDBD"/>
      </a:lt2>
      <a:accent1>
        <a:srgbClr val="95A39D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4_Integral">
  <a:themeElements>
    <a:clrScheme name="250414 Hyg - Hospitalserhvervet infek ">
      <a:dk1>
        <a:srgbClr val="2E2B21"/>
      </a:dk1>
      <a:lt1>
        <a:srgbClr val="FFFFFF"/>
      </a:lt1>
      <a:dk2>
        <a:srgbClr val="605B4F"/>
      </a:dk2>
      <a:lt2>
        <a:srgbClr val="CEB5A1"/>
      </a:lt2>
      <a:accent1>
        <a:srgbClr val="CEB5A1"/>
      </a:accent1>
      <a:accent2>
        <a:srgbClr val="AE8462"/>
      </a:accent2>
      <a:accent3>
        <a:srgbClr val="9CBDBD"/>
      </a:accent3>
      <a:accent4>
        <a:srgbClr val="95A39D"/>
      </a:accent4>
      <a:accent5>
        <a:srgbClr val="C89F5D"/>
      </a:accent5>
      <a:accent6>
        <a:srgbClr val="D2CB6C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2_Integral">
  <a:themeElements>
    <a:clrScheme name="250228 Hyg 2 Organisering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D2CB6C"/>
      </a:accent2>
      <a:accent3>
        <a:srgbClr val="9CBDBD"/>
      </a:accent3>
      <a:accent4>
        <a:srgbClr val="95A39D"/>
      </a:accent4>
      <a:accent5>
        <a:srgbClr val="C89F5D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Integral">
  <a:themeElements>
    <a:clrScheme name="test">
      <a:dk1>
        <a:srgbClr val="2E2B21"/>
      </a:dk1>
      <a:lt1>
        <a:srgbClr val="FFFFFF"/>
      </a:lt1>
      <a:dk2>
        <a:srgbClr val="A8854D"/>
      </a:dk2>
      <a:lt2>
        <a:srgbClr val="D8D6BE"/>
      </a:lt2>
      <a:accent1>
        <a:srgbClr val="A9A57C"/>
      </a:accent1>
      <a:accent2>
        <a:srgbClr val="C89F5D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5_Integral">
  <a:themeElements>
    <a:clrScheme name="250305 Hyg - Rengøring, desinfektion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D0CB9A"/>
      </a:accent1>
      <a:accent2>
        <a:srgbClr val="A9A57C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9_Integral">
  <a:themeElements>
    <a:clrScheme name="250414 Hyg, Rengøring - organge">
      <a:dk1>
        <a:srgbClr val="2E2B21"/>
      </a:dk1>
      <a:lt1>
        <a:srgbClr val="FFFFFF"/>
      </a:lt1>
      <a:dk2>
        <a:srgbClr val="605B4F"/>
      </a:dk2>
      <a:lt2>
        <a:srgbClr val="A9A57C"/>
      </a:lt2>
      <a:accent1>
        <a:srgbClr val="D8D6BE"/>
      </a:accent1>
      <a:accent2>
        <a:srgbClr val="DC8142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8.xml><?xml version="1.0" encoding="utf-8"?>
<a:theme xmlns:a="http://schemas.openxmlformats.org/drawingml/2006/main" name="10_Integral">
  <a:themeElements>
    <a:clrScheme name="250414 Hyg Rengøring - Blå">
      <a:dk1>
        <a:srgbClr val="2E2B21"/>
      </a:dk1>
      <a:lt1>
        <a:srgbClr val="FFFFFF"/>
      </a:lt1>
      <a:dk2>
        <a:srgbClr val="605B4F"/>
      </a:dk2>
      <a:lt2>
        <a:srgbClr val="A9A57C"/>
      </a:lt2>
      <a:accent1>
        <a:srgbClr val="D8D6BE"/>
      </a:accent1>
      <a:accent2>
        <a:srgbClr val="84A7C4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9.xml><?xml version="1.0" encoding="utf-8"?>
<a:theme xmlns:a="http://schemas.openxmlformats.org/drawingml/2006/main" name="11_Integral">
  <a:themeElements>
    <a:clrScheme name="250414 Hyg Rengøring - Grøn">
      <a:dk1>
        <a:srgbClr val="2E2B21"/>
      </a:dk1>
      <a:lt1>
        <a:srgbClr val="FFFFFF"/>
      </a:lt1>
      <a:dk2>
        <a:srgbClr val="605B4F"/>
      </a:dk2>
      <a:lt2>
        <a:srgbClr val="A9A57C"/>
      </a:lt2>
      <a:accent1>
        <a:srgbClr val="D8D6BE"/>
      </a:accent1>
      <a:accent2>
        <a:srgbClr val="8FBB80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F40F4FEF55444598FC4129807701A6" ma:contentTypeVersion="4" ma:contentTypeDescription="Opret et nyt dokument." ma:contentTypeScope="" ma:versionID="6383ec395d6c0b530364a23071f9133c">
  <xsd:schema xmlns:xsd="http://www.w3.org/2001/XMLSchema" xmlns:xs="http://www.w3.org/2001/XMLSchema" xmlns:p="http://schemas.microsoft.com/office/2006/metadata/properties" xmlns:ns2="53c1844e-00f7-482e-b820-d66f7d6e2c3e" targetNamespace="http://schemas.microsoft.com/office/2006/metadata/properties" ma:root="true" ma:fieldsID="8b1e08fdcea4f015d8502811680644d9" ns2:_="">
    <xsd:import namespace="53c1844e-00f7-482e-b820-d66f7d6e2c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1844e-00f7-482e-b820-d66f7d6e2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600E5-DC48-4081-8042-2C16F5C83D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D7F60-D87A-4146-AE3F-9DFBDECDD6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FDFC42-9B12-44A0-B910-3D6AD70BEE25}">
  <ds:schemaRefs>
    <ds:schemaRef ds:uri="53c1844e-00f7-482e-b820-d66f7d6e2c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17</Slides>
  <Notes>8</Notes>
  <HiddenSlides>0</HiddenSlide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1_Integral</vt:lpstr>
      <vt:lpstr>8_Integral</vt:lpstr>
      <vt:lpstr>4_Integral</vt:lpstr>
      <vt:lpstr>2_Integral</vt:lpstr>
      <vt:lpstr>Integral</vt:lpstr>
      <vt:lpstr>5_Integral</vt:lpstr>
      <vt:lpstr>9_Integral</vt:lpstr>
      <vt:lpstr>10_Integral</vt:lpstr>
      <vt:lpstr>11_Integral</vt:lpstr>
      <vt:lpstr>3_Integral</vt:lpstr>
      <vt:lpstr>6_Integral</vt:lpstr>
      <vt:lpstr>7_Integral</vt:lpstr>
      <vt:lpstr>infektionshygiejne  i Region midt</vt:lpstr>
      <vt:lpstr>Hospitalserhvet infektion (HEI)</vt:lpstr>
      <vt:lpstr>Faktorer der påvirker  infektionsraten </vt:lpstr>
      <vt:lpstr>Stuetyper og klassificering</vt:lpstr>
      <vt:lpstr>Ventilation på den nye del af AUH</vt:lpstr>
      <vt:lpstr>Patientens beklædning: eget- eller hospitalets tøj </vt:lpstr>
      <vt:lpstr>Personalets arbejdsdragt som reservoir</vt:lpstr>
      <vt:lpstr>Barriere arbejdsdragt</vt:lpstr>
      <vt:lpstr>Oprationshue </vt:lpstr>
      <vt:lpstr>Masker klasse II og IIR</vt:lpstr>
      <vt:lpstr>Smykker</vt:lpstr>
      <vt:lpstr>Udpakning af instrumenter og utensilier </vt:lpstr>
      <vt:lpstr> Hud desinfektion    </vt:lpstr>
      <vt:lpstr> </vt:lpstr>
      <vt:lpstr>Døråbninger</vt:lpstr>
      <vt:lpstr>Rengøring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Ploug</dc:creator>
  <cp:revision>8</cp:revision>
  <dcterms:created xsi:type="dcterms:W3CDTF">2025-02-28T14:21:23Z</dcterms:created>
  <dcterms:modified xsi:type="dcterms:W3CDTF">2026-04-20T11:57:31Z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194300.000000000</vt:lpwstr>
  </property>
  <property fmtid="{D5CDD505-2E9C-101B-9397-08002B2CF9AE}" pid="3" name="ContentTypeId">
    <vt:lpwstr>0x010100ADF40F4FEF55444598FC4129807701A6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