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32"/>
  </p:notesMasterIdLst>
  <p:sldIdLst>
    <p:sldId id="256" r:id="rId2"/>
    <p:sldId id="339" r:id="rId3"/>
    <p:sldId id="338" r:id="rId4"/>
    <p:sldId id="342" r:id="rId5"/>
    <p:sldId id="341" r:id="rId6"/>
    <p:sldId id="320" r:id="rId7"/>
    <p:sldId id="267" r:id="rId8"/>
    <p:sldId id="304" r:id="rId9"/>
    <p:sldId id="271" r:id="rId10"/>
    <p:sldId id="311" r:id="rId11"/>
    <p:sldId id="282" r:id="rId12"/>
    <p:sldId id="277" r:id="rId13"/>
    <p:sldId id="288" r:id="rId14"/>
    <p:sldId id="310" r:id="rId15"/>
    <p:sldId id="317" r:id="rId16"/>
    <p:sldId id="293" r:id="rId17"/>
    <p:sldId id="312" r:id="rId18"/>
    <p:sldId id="313" r:id="rId19"/>
    <p:sldId id="340" r:id="rId20"/>
    <p:sldId id="259" r:id="rId21"/>
    <p:sldId id="276" r:id="rId22"/>
    <p:sldId id="268" r:id="rId23"/>
    <p:sldId id="258" r:id="rId24"/>
    <p:sldId id="346" r:id="rId25"/>
    <p:sldId id="347" r:id="rId26"/>
    <p:sldId id="336" r:id="rId27"/>
    <p:sldId id="345" r:id="rId28"/>
    <p:sldId id="263" r:id="rId29"/>
    <p:sldId id="275" r:id="rId30"/>
    <p:sldId id="33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2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70" autoAdjust="0"/>
  </p:normalViewPr>
  <p:slideViewPr>
    <p:cSldViewPr snapToGrid="0">
      <p:cViewPr varScale="1">
        <p:scale>
          <a:sx n="96" d="100"/>
          <a:sy n="96" d="100"/>
        </p:scale>
        <p:origin x="114" y="336"/>
      </p:cViewPr>
      <p:guideLst/>
    </p:cSldViewPr>
  </p:slideViewPr>
  <p:outlineViewPr>
    <p:cViewPr>
      <p:scale>
        <a:sx n="33" d="100"/>
        <a:sy n="33" d="100"/>
      </p:scale>
      <p:origin x="0" y="-28452"/>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tte Kolding Rørvik" userId="c0be21a8-b40c-4f2a-b3f6-36ba68e6c6da" providerId="ADAL" clId="{E111C273-F8A5-46CA-94CF-D9260BAF9DA6}"/>
    <pc:docChg chg="delSld">
      <pc:chgData name="Annette Kolding Rørvik" userId="c0be21a8-b40c-4f2a-b3f6-36ba68e6c6da" providerId="ADAL" clId="{E111C273-F8A5-46CA-94CF-D9260BAF9DA6}" dt="2026-04-24T10:54:40.717" v="0" actId="47"/>
      <pc:docMkLst>
        <pc:docMk/>
      </pc:docMkLst>
      <pc:sldChg chg="del">
        <pc:chgData name="Annette Kolding Rørvik" userId="c0be21a8-b40c-4f2a-b3f6-36ba68e6c6da" providerId="ADAL" clId="{E111C273-F8A5-46CA-94CF-D9260BAF9DA6}" dt="2026-04-24T10:54:40.717" v="0" actId="47"/>
        <pc:sldMkLst>
          <pc:docMk/>
          <pc:sldMk cId="3578942367" sldId="348"/>
        </pc:sldMkLst>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6.svg"/><Relationship Id="rId5" Type="http://schemas.openxmlformats.org/officeDocument/2006/relationships/image" Target="../media/image1.png"/><Relationship Id="rId4" Type="http://schemas.openxmlformats.org/officeDocument/2006/relationships/image" Target="../media/image15.svg"/></Relationships>
</file>

<file path=ppt/diagrams/_rels/data8.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6.svg"/><Relationship Id="rId5" Type="http://schemas.openxmlformats.org/officeDocument/2006/relationships/image" Target="../media/image1.png"/><Relationship Id="rId4" Type="http://schemas.openxmlformats.org/officeDocument/2006/relationships/image" Target="../media/image15.svg"/></Relationships>
</file>

<file path=ppt/diagrams/_rels/drawing8.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DAF726-7499-4E3B-B2C1-43EBC38FF7A9}"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da-DK"/>
        </a:p>
      </dgm:t>
    </dgm:pt>
    <dgm:pt modelId="{96027E8C-4439-4B3D-9162-7DEF551799EB}">
      <dgm:prSet phldrT="[Tekst]"/>
      <dgm:spPr/>
      <dgm:t>
        <a:bodyPr/>
        <a:lstStyle/>
        <a:p>
          <a:r>
            <a:rPr lang="da-DK" dirty="0"/>
            <a:t>Din virkelige verden</a:t>
          </a:r>
        </a:p>
      </dgm:t>
    </dgm:pt>
    <dgm:pt modelId="{10878A00-C700-4F2E-A50B-F92D1E33F4BB}" type="parTrans" cxnId="{623FAE16-9ACA-4C8A-B7D6-398E095E7AE6}">
      <dgm:prSet/>
      <dgm:spPr/>
      <dgm:t>
        <a:bodyPr/>
        <a:lstStyle/>
        <a:p>
          <a:endParaRPr lang="da-DK"/>
        </a:p>
      </dgm:t>
    </dgm:pt>
    <dgm:pt modelId="{DEDFA237-B21D-42A2-A5EB-52C9A9EC6574}" type="sibTrans" cxnId="{623FAE16-9ACA-4C8A-B7D6-398E095E7AE6}">
      <dgm:prSet/>
      <dgm:spPr/>
      <dgm:t>
        <a:bodyPr/>
        <a:lstStyle/>
        <a:p>
          <a:endParaRPr lang="da-DK"/>
        </a:p>
      </dgm:t>
    </dgm:pt>
    <dgm:pt modelId="{6313A3ED-1CB0-4CAA-9C27-22E36EE228A1}">
      <dgm:prSet phldrT="[Tekst]"/>
      <dgm:spPr/>
      <dgm:t>
        <a:bodyPr/>
        <a:lstStyle/>
        <a:p>
          <a:r>
            <a:rPr lang="da-DK" dirty="0"/>
            <a:t>Politiske udspil</a:t>
          </a:r>
        </a:p>
      </dgm:t>
    </dgm:pt>
    <dgm:pt modelId="{0ECF451F-B0AC-46D9-8B91-185BDDBD4BDD}" type="parTrans" cxnId="{7C959134-9F37-4401-BA17-C5B7C71B1DD8}">
      <dgm:prSet/>
      <dgm:spPr/>
      <dgm:t>
        <a:bodyPr/>
        <a:lstStyle/>
        <a:p>
          <a:endParaRPr lang="da-DK"/>
        </a:p>
      </dgm:t>
    </dgm:pt>
    <dgm:pt modelId="{432512F6-3690-425C-94DA-24DE0EC1BBCF}" type="sibTrans" cxnId="{7C959134-9F37-4401-BA17-C5B7C71B1DD8}">
      <dgm:prSet/>
      <dgm:spPr/>
      <dgm:t>
        <a:bodyPr/>
        <a:lstStyle/>
        <a:p>
          <a:endParaRPr lang="da-DK"/>
        </a:p>
      </dgm:t>
    </dgm:pt>
    <dgm:pt modelId="{FE18CF49-606E-441A-B8DE-01374DE63727}" type="pres">
      <dgm:prSet presAssocID="{33DAF726-7499-4E3B-B2C1-43EBC38FF7A9}" presName="compositeShape" presStyleCnt="0">
        <dgm:presLayoutVars>
          <dgm:chMax val="2"/>
          <dgm:dir/>
          <dgm:resizeHandles val="exact"/>
        </dgm:presLayoutVars>
      </dgm:prSet>
      <dgm:spPr/>
    </dgm:pt>
    <dgm:pt modelId="{0C8864CD-D936-498F-B110-781F2F3CDFAB}" type="pres">
      <dgm:prSet presAssocID="{33DAF726-7499-4E3B-B2C1-43EBC38FF7A9}" presName="divider" presStyleLbl="fgShp" presStyleIdx="0" presStyleCnt="1"/>
      <dgm:spPr/>
    </dgm:pt>
    <dgm:pt modelId="{81117D2F-8A52-4C92-8508-56A0832D4042}" type="pres">
      <dgm:prSet presAssocID="{96027E8C-4439-4B3D-9162-7DEF551799EB}" presName="downArrow" presStyleLbl="node1" presStyleIdx="0" presStyleCnt="2"/>
      <dgm:spPr/>
    </dgm:pt>
    <dgm:pt modelId="{BAEC212A-E4B5-466A-B528-D36D0AE9A0D4}" type="pres">
      <dgm:prSet presAssocID="{96027E8C-4439-4B3D-9162-7DEF551799EB}" presName="downArrowText" presStyleLbl="revTx" presStyleIdx="0" presStyleCnt="2">
        <dgm:presLayoutVars>
          <dgm:bulletEnabled val="1"/>
        </dgm:presLayoutVars>
      </dgm:prSet>
      <dgm:spPr/>
    </dgm:pt>
    <dgm:pt modelId="{71D987FF-0650-41D7-A129-411C73EADC86}" type="pres">
      <dgm:prSet presAssocID="{6313A3ED-1CB0-4CAA-9C27-22E36EE228A1}" presName="upArrow" presStyleLbl="node1" presStyleIdx="1" presStyleCnt="2"/>
      <dgm:spPr/>
    </dgm:pt>
    <dgm:pt modelId="{CEC81B49-9642-426B-9943-BE710DF7DEB5}" type="pres">
      <dgm:prSet presAssocID="{6313A3ED-1CB0-4CAA-9C27-22E36EE228A1}" presName="upArrowText" presStyleLbl="revTx" presStyleIdx="1" presStyleCnt="2">
        <dgm:presLayoutVars>
          <dgm:bulletEnabled val="1"/>
        </dgm:presLayoutVars>
      </dgm:prSet>
      <dgm:spPr/>
    </dgm:pt>
  </dgm:ptLst>
  <dgm:cxnLst>
    <dgm:cxn modelId="{623FAE16-9ACA-4C8A-B7D6-398E095E7AE6}" srcId="{33DAF726-7499-4E3B-B2C1-43EBC38FF7A9}" destId="{96027E8C-4439-4B3D-9162-7DEF551799EB}" srcOrd="0" destOrd="0" parTransId="{10878A00-C700-4F2E-A50B-F92D1E33F4BB}" sibTransId="{DEDFA237-B21D-42A2-A5EB-52C9A9EC6574}"/>
    <dgm:cxn modelId="{7C959134-9F37-4401-BA17-C5B7C71B1DD8}" srcId="{33DAF726-7499-4E3B-B2C1-43EBC38FF7A9}" destId="{6313A3ED-1CB0-4CAA-9C27-22E36EE228A1}" srcOrd="1" destOrd="0" parTransId="{0ECF451F-B0AC-46D9-8B91-185BDDBD4BDD}" sibTransId="{432512F6-3690-425C-94DA-24DE0EC1BBCF}"/>
    <dgm:cxn modelId="{21054B3C-ED0A-4BE1-A4CC-57A0418E59C4}" type="presOf" srcId="{6313A3ED-1CB0-4CAA-9C27-22E36EE228A1}" destId="{CEC81B49-9642-426B-9943-BE710DF7DEB5}" srcOrd="0" destOrd="0" presId="urn:microsoft.com/office/officeart/2005/8/layout/arrow3"/>
    <dgm:cxn modelId="{9C05358D-3264-4414-B541-21F3E57ACC9C}" type="presOf" srcId="{33DAF726-7499-4E3B-B2C1-43EBC38FF7A9}" destId="{FE18CF49-606E-441A-B8DE-01374DE63727}" srcOrd="0" destOrd="0" presId="urn:microsoft.com/office/officeart/2005/8/layout/arrow3"/>
    <dgm:cxn modelId="{6C6648E4-5287-44C8-8768-4F26925BFEA6}" type="presOf" srcId="{96027E8C-4439-4B3D-9162-7DEF551799EB}" destId="{BAEC212A-E4B5-466A-B528-D36D0AE9A0D4}" srcOrd="0" destOrd="0" presId="urn:microsoft.com/office/officeart/2005/8/layout/arrow3"/>
    <dgm:cxn modelId="{E7EFFF40-C507-4B59-9764-B62362EFACEF}" type="presParOf" srcId="{FE18CF49-606E-441A-B8DE-01374DE63727}" destId="{0C8864CD-D936-498F-B110-781F2F3CDFAB}" srcOrd="0" destOrd="0" presId="urn:microsoft.com/office/officeart/2005/8/layout/arrow3"/>
    <dgm:cxn modelId="{D986E1E9-D4F1-4911-B0F2-78428AB2C84C}" type="presParOf" srcId="{FE18CF49-606E-441A-B8DE-01374DE63727}" destId="{81117D2F-8A52-4C92-8508-56A0832D4042}" srcOrd="1" destOrd="0" presId="urn:microsoft.com/office/officeart/2005/8/layout/arrow3"/>
    <dgm:cxn modelId="{93753891-987C-4A37-87BE-29CFFE2D4126}" type="presParOf" srcId="{FE18CF49-606E-441A-B8DE-01374DE63727}" destId="{BAEC212A-E4B5-466A-B528-D36D0AE9A0D4}" srcOrd="2" destOrd="0" presId="urn:microsoft.com/office/officeart/2005/8/layout/arrow3"/>
    <dgm:cxn modelId="{32FC35CC-403B-46AF-9E54-6A59177B78B1}" type="presParOf" srcId="{FE18CF49-606E-441A-B8DE-01374DE63727}" destId="{71D987FF-0650-41D7-A129-411C73EADC86}" srcOrd="3" destOrd="0" presId="urn:microsoft.com/office/officeart/2005/8/layout/arrow3"/>
    <dgm:cxn modelId="{C373B452-3EDB-4A30-84E3-DEAB50F55F12}" type="presParOf" srcId="{FE18CF49-606E-441A-B8DE-01374DE63727}" destId="{CEC81B49-9642-426B-9943-BE710DF7DEB5}"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E088568-5A61-47EB-83C3-045714D3F591}" type="doc">
      <dgm:prSet loTypeId="urn:microsoft.com/office/officeart/2005/8/layout/process1" loCatId="process" qsTypeId="urn:microsoft.com/office/officeart/2005/8/quickstyle/simple4" qsCatId="simple" csTypeId="urn:microsoft.com/office/officeart/2005/8/colors/colorful2" csCatId="colorful" phldr="1"/>
      <dgm:spPr/>
      <dgm:t>
        <a:bodyPr/>
        <a:lstStyle/>
        <a:p>
          <a:endParaRPr lang="en-US"/>
        </a:p>
      </dgm:t>
    </dgm:pt>
    <dgm:pt modelId="{41295060-CAE0-488C-AC78-7D8B1578644D}">
      <dgm:prSet custT="1"/>
      <dgm:spPr/>
      <dgm:t>
        <a:bodyPr/>
        <a:lstStyle/>
        <a:p>
          <a:r>
            <a:rPr lang="da-DK" sz="2400" b="1" dirty="0">
              <a:solidFill>
                <a:srgbClr val="92D050"/>
              </a:solidFill>
            </a:rPr>
            <a:t>Professionsidentitet</a:t>
          </a:r>
          <a:r>
            <a:rPr lang="da-DK" sz="2400" dirty="0"/>
            <a:t> er hele tiden i bevægelse og til forhandling i forhold til beslægtede professioner, den teknologiskeudvikling, politiske agenda, ny viden, og den offentlige mening.</a:t>
          </a:r>
          <a:endParaRPr lang="en-US" sz="2400" dirty="0"/>
        </a:p>
      </dgm:t>
    </dgm:pt>
    <dgm:pt modelId="{0966F162-42B1-4F38-A7D3-4F989D2596C4}" type="parTrans" cxnId="{11D78B37-6CF8-47EA-BD08-F9C2EF6A6425}">
      <dgm:prSet/>
      <dgm:spPr/>
      <dgm:t>
        <a:bodyPr/>
        <a:lstStyle/>
        <a:p>
          <a:endParaRPr lang="en-US"/>
        </a:p>
      </dgm:t>
    </dgm:pt>
    <dgm:pt modelId="{FB5B156A-2952-4E33-AFD5-16B95226044C}" type="sibTrans" cxnId="{11D78B37-6CF8-47EA-BD08-F9C2EF6A6425}">
      <dgm:prSet/>
      <dgm:spPr/>
      <dgm:t>
        <a:bodyPr/>
        <a:lstStyle/>
        <a:p>
          <a:endParaRPr lang="en-US"/>
        </a:p>
      </dgm:t>
    </dgm:pt>
    <dgm:pt modelId="{BAF782D0-C681-458A-952F-28D679C858A9}">
      <dgm:prSet/>
      <dgm:spPr/>
      <dgm:t>
        <a:bodyPr/>
        <a:lstStyle/>
        <a:p>
          <a:r>
            <a:rPr lang="da-DK" b="0" dirty="0">
              <a:solidFill>
                <a:srgbClr val="92D050"/>
              </a:solidFill>
            </a:rPr>
            <a:t>Professionel identitet </a:t>
          </a:r>
          <a:r>
            <a:rPr lang="da-DK" dirty="0"/>
            <a:t>kan defineres som holdninger, værdier, viden, overbevisninger og færdigheder, som deles med andre inden for en gruppe af professionelle</a:t>
          </a:r>
          <a:endParaRPr lang="en-US" dirty="0"/>
        </a:p>
      </dgm:t>
    </dgm:pt>
    <dgm:pt modelId="{EF296486-59C7-458D-9E4D-FB617D411E09}" type="parTrans" cxnId="{27030D28-01B0-4384-80B2-1AD38A9E5155}">
      <dgm:prSet/>
      <dgm:spPr/>
      <dgm:t>
        <a:bodyPr/>
        <a:lstStyle/>
        <a:p>
          <a:endParaRPr lang="en-US"/>
        </a:p>
      </dgm:t>
    </dgm:pt>
    <dgm:pt modelId="{22760896-B2CA-4A61-9F32-BFB45E325CA6}" type="sibTrans" cxnId="{27030D28-01B0-4384-80B2-1AD38A9E5155}">
      <dgm:prSet/>
      <dgm:spPr/>
      <dgm:t>
        <a:bodyPr/>
        <a:lstStyle/>
        <a:p>
          <a:endParaRPr lang="en-US"/>
        </a:p>
      </dgm:t>
    </dgm:pt>
    <dgm:pt modelId="{74EB8199-1851-4BFD-B8BE-77223A5E3C3D}" type="pres">
      <dgm:prSet presAssocID="{FE088568-5A61-47EB-83C3-045714D3F591}" presName="Name0" presStyleCnt="0">
        <dgm:presLayoutVars>
          <dgm:dir/>
          <dgm:resizeHandles val="exact"/>
        </dgm:presLayoutVars>
      </dgm:prSet>
      <dgm:spPr/>
    </dgm:pt>
    <dgm:pt modelId="{B7E3D4AE-3F01-4D2C-A6A0-4D8F2FCDAE6E}" type="pres">
      <dgm:prSet presAssocID="{41295060-CAE0-488C-AC78-7D8B1578644D}" presName="node" presStyleLbl="node1" presStyleIdx="0" presStyleCnt="2">
        <dgm:presLayoutVars>
          <dgm:bulletEnabled val="1"/>
        </dgm:presLayoutVars>
      </dgm:prSet>
      <dgm:spPr/>
    </dgm:pt>
    <dgm:pt modelId="{E3B1E581-5519-489A-874E-D8E493620DF1}" type="pres">
      <dgm:prSet presAssocID="{FB5B156A-2952-4E33-AFD5-16B95226044C}" presName="sibTrans" presStyleLbl="sibTrans2D1" presStyleIdx="0" presStyleCnt="1"/>
      <dgm:spPr/>
    </dgm:pt>
    <dgm:pt modelId="{7DF5C7E2-CC9B-48E4-90E0-1559E1948647}" type="pres">
      <dgm:prSet presAssocID="{FB5B156A-2952-4E33-AFD5-16B95226044C}" presName="connectorText" presStyleLbl="sibTrans2D1" presStyleIdx="0" presStyleCnt="1"/>
      <dgm:spPr/>
    </dgm:pt>
    <dgm:pt modelId="{F986D67F-B726-438B-A796-97ACB8FD26C2}" type="pres">
      <dgm:prSet presAssocID="{BAF782D0-C681-458A-952F-28D679C858A9}" presName="node" presStyleLbl="node1" presStyleIdx="1" presStyleCnt="2">
        <dgm:presLayoutVars>
          <dgm:bulletEnabled val="1"/>
        </dgm:presLayoutVars>
      </dgm:prSet>
      <dgm:spPr/>
    </dgm:pt>
  </dgm:ptLst>
  <dgm:cxnLst>
    <dgm:cxn modelId="{E7D6C712-FFA7-4DAD-9947-637708BD1769}" type="presOf" srcId="{BAF782D0-C681-458A-952F-28D679C858A9}" destId="{F986D67F-B726-438B-A796-97ACB8FD26C2}" srcOrd="0" destOrd="0" presId="urn:microsoft.com/office/officeart/2005/8/layout/process1"/>
    <dgm:cxn modelId="{27030D28-01B0-4384-80B2-1AD38A9E5155}" srcId="{FE088568-5A61-47EB-83C3-045714D3F591}" destId="{BAF782D0-C681-458A-952F-28D679C858A9}" srcOrd="1" destOrd="0" parTransId="{EF296486-59C7-458D-9E4D-FB617D411E09}" sibTransId="{22760896-B2CA-4A61-9F32-BFB45E325CA6}"/>
    <dgm:cxn modelId="{9A1E1435-5097-4172-908C-B4DC73B623A8}" type="presOf" srcId="{FB5B156A-2952-4E33-AFD5-16B95226044C}" destId="{7DF5C7E2-CC9B-48E4-90E0-1559E1948647}" srcOrd="1" destOrd="0" presId="urn:microsoft.com/office/officeart/2005/8/layout/process1"/>
    <dgm:cxn modelId="{11D78B37-6CF8-47EA-BD08-F9C2EF6A6425}" srcId="{FE088568-5A61-47EB-83C3-045714D3F591}" destId="{41295060-CAE0-488C-AC78-7D8B1578644D}" srcOrd="0" destOrd="0" parTransId="{0966F162-42B1-4F38-A7D3-4F989D2596C4}" sibTransId="{FB5B156A-2952-4E33-AFD5-16B95226044C}"/>
    <dgm:cxn modelId="{1B4E6C95-C4E5-45B2-82D2-BB804F174B96}" type="presOf" srcId="{FE088568-5A61-47EB-83C3-045714D3F591}" destId="{74EB8199-1851-4BFD-B8BE-77223A5E3C3D}" srcOrd="0" destOrd="0" presId="urn:microsoft.com/office/officeart/2005/8/layout/process1"/>
    <dgm:cxn modelId="{34D89CCD-7896-467C-AEB5-C7A3C77D8EA3}" type="presOf" srcId="{FB5B156A-2952-4E33-AFD5-16B95226044C}" destId="{E3B1E581-5519-489A-874E-D8E493620DF1}" srcOrd="0" destOrd="0" presId="urn:microsoft.com/office/officeart/2005/8/layout/process1"/>
    <dgm:cxn modelId="{2D814BEC-9303-4713-8331-CC4D3C92F4FA}" type="presOf" srcId="{41295060-CAE0-488C-AC78-7D8B1578644D}" destId="{B7E3D4AE-3F01-4D2C-A6A0-4D8F2FCDAE6E}" srcOrd="0" destOrd="0" presId="urn:microsoft.com/office/officeart/2005/8/layout/process1"/>
    <dgm:cxn modelId="{2F004976-A908-4D90-8BB5-5F5FBE6F48E7}" type="presParOf" srcId="{74EB8199-1851-4BFD-B8BE-77223A5E3C3D}" destId="{B7E3D4AE-3F01-4D2C-A6A0-4D8F2FCDAE6E}" srcOrd="0" destOrd="0" presId="urn:microsoft.com/office/officeart/2005/8/layout/process1"/>
    <dgm:cxn modelId="{CD02F505-F70A-4BAE-81FB-2CAB7A2BFB27}" type="presParOf" srcId="{74EB8199-1851-4BFD-B8BE-77223A5E3C3D}" destId="{E3B1E581-5519-489A-874E-D8E493620DF1}" srcOrd="1" destOrd="0" presId="urn:microsoft.com/office/officeart/2005/8/layout/process1"/>
    <dgm:cxn modelId="{458D76E1-6473-4652-8D84-9660776333E5}" type="presParOf" srcId="{E3B1E581-5519-489A-874E-D8E493620DF1}" destId="{7DF5C7E2-CC9B-48E4-90E0-1559E1948647}" srcOrd="0" destOrd="0" presId="urn:microsoft.com/office/officeart/2005/8/layout/process1"/>
    <dgm:cxn modelId="{B4857194-F2C7-4A9D-936E-B4A8F29B143E}" type="presParOf" srcId="{74EB8199-1851-4BFD-B8BE-77223A5E3C3D}" destId="{F986D67F-B726-438B-A796-97ACB8FD26C2}"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C071DF3-5F54-4028-9DF1-65DF86773E5F}" type="doc">
      <dgm:prSet loTypeId="urn:microsoft.com/office/officeart/2008/layout/LinedList" loCatId="list" qsTypeId="urn:microsoft.com/office/officeart/2005/8/quickstyle/simple2" qsCatId="simple" csTypeId="urn:microsoft.com/office/officeart/2005/8/colors/accent1_2" csCatId="accent1" phldr="1"/>
      <dgm:spPr/>
      <dgm:t>
        <a:bodyPr/>
        <a:lstStyle/>
        <a:p>
          <a:endParaRPr lang="en-US"/>
        </a:p>
      </dgm:t>
    </dgm:pt>
    <dgm:pt modelId="{6302FA97-943B-4E4F-9AEB-E1E8293BE466}">
      <dgm:prSet/>
      <dgm:spPr/>
      <dgm:t>
        <a:bodyPr/>
        <a:lstStyle/>
        <a:p>
          <a:r>
            <a:rPr lang="da-DK" dirty="0"/>
            <a:t>1850érne primært ansvarlig for at assistere kirurgen og for steriliteten. Praktisk træning.</a:t>
          </a:r>
          <a:endParaRPr lang="en-US" dirty="0"/>
        </a:p>
      </dgm:t>
    </dgm:pt>
    <dgm:pt modelId="{557E0F15-8D71-4C3E-AD75-CA1A435DEDE1}" type="parTrans" cxnId="{156581DA-8A7F-4560-8747-9F90B80E42BA}">
      <dgm:prSet/>
      <dgm:spPr/>
      <dgm:t>
        <a:bodyPr/>
        <a:lstStyle/>
        <a:p>
          <a:endParaRPr lang="en-US"/>
        </a:p>
      </dgm:t>
    </dgm:pt>
    <dgm:pt modelId="{C536E11A-A2AA-4FC6-990C-32CBCF023A80}" type="sibTrans" cxnId="{156581DA-8A7F-4560-8747-9F90B80E42BA}">
      <dgm:prSet/>
      <dgm:spPr/>
      <dgm:t>
        <a:bodyPr/>
        <a:lstStyle/>
        <a:p>
          <a:endParaRPr lang="en-US"/>
        </a:p>
      </dgm:t>
    </dgm:pt>
    <dgm:pt modelId="{6D355C1F-BDF1-4812-8FEC-4CC189516819}">
      <dgm:prSet/>
      <dgm:spPr/>
      <dgm:t>
        <a:bodyPr/>
        <a:lstStyle/>
        <a:p>
          <a:r>
            <a:rPr lang="da-DK" dirty="0"/>
            <a:t>Midt 1900 større ansvar for patientsikkerhed, forebyggelse og omsorg. Vægt på teori og strukturerede uddannelsesprogrammer</a:t>
          </a:r>
        </a:p>
        <a:p>
          <a:r>
            <a:rPr lang="da-DK" dirty="0"/>
            <a:t>1980érne krav om højere uddannelsesniveau / 1990 Professionsbachelor</a:t>
          </a:r>
          <a:endParaRPr lang="en-US" dirty="0"/>
        </a:p>
      </dgm:t>
    </dgm:pt>
    <dgm:pt modelId="{60AD4998-21AC-4E70-B077-80BF16B8D77E}" type="parTrans" cxnId="{7D34B40C-0468-4E9E-B166-EF8A24DC97EE}">
      <dgm:prSet/>
      <dgm:spPr/>
      <dgm:t>
        <a:bodyPr/>
        <a:lstStyle/>
        <a:p>
          <a:endParaRPr lang="en-US"/>
        </a:p>
      </dgm:t>
    </dgm:pt>
    <dgm:pt modelId="{994E9826-82A1-413E-B204-9EF419A4D463}" type="sibTrans" cxnId="{7D34B40C-0468-4E9E-B166-EF8A24DC97EE}">
      <dgm:prSet/>
      <dgm:spPr/>
      <dgm:t>
        <a:bodyPr/>
        <a:lstStyle/>
        <a:p>
          <a:endParaRPr lang="en-US"/>
        </a:p>
      </dgm:t>
    </dgm:pt>
    <dgm:pt modelId="{8D7E3E99-1DDA-490B-B158-BDB5444AE9F1}">
      <dgm:prSet/>
      <dgm:spPr/>
      <dgm:t>
        <a:bodyPr/>
        <a:lstStyle/>
        <a:p>
          <a:r>
            <a:rPr lang="da-DK" dirty="0"/>
            <a:t>Nutidigt Professionsbachelor, akademisk disciplin med kompetencer til at håndtere komplekse opgaver </a:t>
          </a:r>
          <a:endParaRPr lang="en-US" dirty="0"/>
        </a:p>
      </dgm:t>
    </dgm:pt>
    <dgm:pt modelId="{708C73C4-FE08-45ED-9E9B-161214245B33}" type="parTrans" cxnId="{0B349BC0-E51A-4776-83C8-29EA6456253F}">
      <dgm:prSet/>
      <dgm:spPr/>
      <dgm:t>
        <a:bodyPr/>
        <a:lstStyle/>
        <a:p>
          <a:endParaRPr lang="en-US"/>
        </a:p>
      </dgm:t>
    </dgm:pt>
    <dgm:pt modelId="{B9118F5B-1215-4D86-9637-88A66921E4B8}" type="sibTrans" cxnId="{0B349BC0-E51A-4776-83C8-29EA6456253F}">
      <dgm:prSet/>
      <dgm:spPr/>
      <dgm:t>
        <a:bodyPr/>
        <a:lstStyle/>
        <a:p>
          <a:endParaRPr lang="en-US"/>
        </a:p>
      </dgm:t>
    </dgm:pt>
    <dgm:pt modelId="{90165E49-233F-47BE-BF66-DD279693C7D0}" type="pres">
      <dgm:prSet presAssocID="{3C071DF3-5F54-4028-9DF1-65DF86773E5F}" presName="vert0" presStyleCnt="0">
        <dgm:presLayoutVars>
          <dgm:dir/>
          <dgm:animOne val="branch"/>
          <dgm:animLvl val="lvl"/>
        </dgm:presLayoutVars>
      </dgm:prSet>
      <dgm:spPr/>
    </dgm:pt>
    <dgm:pt modelId="{2609160E-BEFE-4879-A5F1-92B545C14C5B}" type="pres">
      <dgm:prSet presAssocID="{6302FA97-943B-4E4F-9AEB-E1E8293BE466}" presName="thickLine" presStyleLbl="alignNode1" presStyleIdx="0" presStyleCnt="3"/>
      <dgm:spPr/>
    </dgm:pt>
    <dgm:pt modelId="{F674CD42-5695-4890-8728-BB9549496B57}" type="pres">
      <dgm:prSet presAssocID="{6302FA97-943B-4E4F-9AEB-E1E8293BE466}" presName="horz1" presStyleCnt="0"/>
      <dgm:spPr/>
    </dgm:pt>
    <dgm:pt modelId="{544CB7F3-A0F8-46CC-B90E-F4FEF5851343}" type="pres">
      <dgm:prSet presAssocID="{6302FA97-943B-4E4F-9AEB-E1E8293BE466}" presName="tx1" presStyleLbl="revTx" presStyleIdx="0" presStyleCnt="3"/>
      <dgm:spPr/>
    </dgm:pt>
    <dgm:pt modelId="{EDD26133-F1B1-4580-9708-DC954440CF82}" type="pres">
      <dgm:prSet presAssocID="{6302FA97-943B-4E4F-9AEB-E1E8293BE466}" presName="vert1" presStyleCnt="0"/>
      <dgm:spPr/>
    </dgm:pt>
    <dgm:pt modelId="{3D76366A-4755-45F6-AF1E-47FBA87B0183}" type="pres">
      <dgm:prSet presAssocID="{6D355C1F-BDF1-4812-8FEC-4CC189516819}" presName="thickLine" presStyleLbl="alignNode1" presStyleIdx="1" presStyleCnt="3"/>
      <dgm:spPr/>
    </dgm:pt>
    <dgm:pt modelId="{EC1544B8-A1BC-40D3-BD09-4563C2EB977A}" type="pres">
      <dgm:prSet presAssocID="{6D355C1F-BDF1-4812-8FEC-4CC189516819}" presName="horz1" presStyleCnt="0"/>
      <dgm:spPr/>
    </dgm:pt>
    <dgm:pt modelId="{7F492ABB-18BE-4B92-9014-7837744BC527}" type="pres">
      <dgm:prSet presAssocID="{6D355C1F-BDF1-4812-8FEC-4CC189516819}" presName="tx1" presStyleLbl="revTx" presStyleIdx="1" presStyleCnt="3" custScaleY="192087"/>
      <dgm:spPr/>
    </dgm:pt>
    <dgm:pt modelId="{F43EE4C0-B3F6-41DE-9CA3-816FB1D47586}" type="pres">
      <dgm:prSet presAssocID="{6D355C1F-BDF1-4812-8FEC-4CC189516819}" presName="vert1" presStyleCnt="0"/>
      <dgm:spPr/>
    </dgm:pt>
    <dgm:pt modelId="{89C99380-7744-4A42-9EFC-C1D12DA0ECD8}" type="pres">
      <dgm:prSet presAssocID="{8D7E3E99-1DDA-490B-B158-BDB5444AE9F1}" presName="thickLine" presStyleLbl="alignNode1" presStyleIdx="2" presStyleCnt="3"/>
      <dgm:spPr/>
    </dgm:pt>
    <dgm:pt modelId="{C72B5C2B-AB2A-484B-ADB4-AC7BDF096551}" type="pres">
      <dgm:prSet presAssocID="{8D7E3E99-1DDA-490B-B158-BDB5444AE9F1}" presName="horz1" presStyleCnt="0"/>
      <dgm:spPr/>
    </dgm:pt>
    <dgm:pt modelId="{FEE5D9B1-AF30-4E62-9ABE-A70742C510B8}" type="pres">
      <dgm:prSet presAssocID="{8D7E3E99-1DDA-490B-B158-BDB5444AE9F1}" presName="tx1" presStyleLbl="revTx" presStyleIdx="2" presStyleCnt="3"/>
      <dgm:spPr/>
    </dgm:pt>
    <dgm:pt modelId="{51BF3AF0-6FB0-4162-8769-27822C9C93A7}" type="pres">
      <dgm:prSet presAssocID="{8D7E3E99-1DDA-490B-B158-BDB5444AE9F1}" presName="vert1" presStyleCnt="0"/>
      <dgm:spPr/>
    </dgm:pt>
  </dgm:ptLst>
  <dgm:cxnLst>
    <dgm:cxn modelId="{7D34B40C-0468-4E9E-B166-EF8A24DC97EE}" srcId="{3C071DF3-5F54-4028-9DF1-65DF86773E5F}" destId="{6D355C1F-BDF1-4812-8FEC-4CC189516819}" srcOrd="1" destOrd="0" parTransId="{60AD4998-21AC-4E70-B077-80BF16B8D77E}" sibTransId="{994E9826-82A1-413E-B204-9EF419A4D463}"/>
    <dgm:cxn modelId="{2725B72A-F360-4038-8E9C-841D736A61D3}" type="presOf" srcId="{3C071DF3-5F54-4028-9DF1-65DF86773E5F}" destId="{90165E49-233F-47BE-BF66-DD279693C7D0}" srcOrd="0" destOrd="0" presId="urn:microsoft.com/office/officeart/2008/layout/LinedList"/>
    <dgm:cxn modelId="{6C919777-5EA8-483F-9325-39C0209EB99C}" type="presOf" srcId="{8D7E3E99-1DDA-490B-B158-BDB5444AE9F1}" destId="{FEE5D9B1-AF30-4E62-9ABE-A70742C510B8}" srcOrd="0" destOrd="0" presId="urn:microsoft.com/office/officeart/2008/layout/LinedList"/>
    <dgm:cxn modelId="{A849AD9B-E5E4-4DFB-AB63-E64B15022B82}" type="presOf" srcId="{6D355C1F-BDF1-4812-8FEC-4CC189516819}" destId="{7F492ABB-18BE-4B92-9014-7837744BC527}" srcOrd="0" destOrd="0" presId="urn:microsoft.com/office/officeart/2008/layout/LinedList"/>
    <dgm:cxn modelId="{0B349BC0-E51A-4776-83C8-29EA6456253F}" srcId="{3C071DF3-5F54-4028-9DF1-65DF86773E5F}" destId="{8D7E3E99-1DDA-490B-B158-BDB5444AE9F1}" srcOrd="2" destOrd="0" parTransId="{708C73C4-FE08-45ED-9E9B-161214245B33}" sibTransId="{B9118F5B-1215-4D86-9637-88A66921E4B8}"/>
    <dgm:cxn modelId="{BA2F68CB-3CA6-4786-924C-3A53FEEB0E6F}" type="presOf" srcId="{6302FA97-943B-4E4F-9AEB-E1E8293BE466}" destId="{544CB7F3-A0F8-46CC-B90E-F4FEF5851343}" srcOrd="0" destOrd="0" presId="urn:microsoft.com/office/officeart/2008/layout/LinedList"/>
    <dgm:cxn modelId="{156581DA-8A7F-4560-8747-9F90B80E42BA}" srcId="{3C071DF3-5F54-4028-9DF1-65DF86773E5F}" destId="{6302FA97-943B-4E4F-9AEB-E1E8293BE466}" srcOrd="0" destOrd="0" parTransId="{557E0F15-8D71-4C3E-AD75-CA1A435DEDE1}" sibTransId="{C536E11A-A2AA-4FC6-990C-32CBCF023A80}"/>
    <dgm:cxn modelId="{7832C7F2-CD34-4396-B71C-E6F2A349FFBB}" type="presParOf" srcId="{90165E49-233F-47BE-BF66-DD279693C7D0}" destId="{2609160E-BEFE-4879-A5F1-92B545C14C5B}" srcOrd="0" destOrd="0" presId="urn:microsoft.com/office/officeart/2008/layout/LinedList"/>
    <dgm:cxn modelId="{0C3C7BC6-97D5-451A-A4DA-AB91CBB556C1}" type="presParOf" srcId="{90165E49-233F-47BE-BF66-DD279693C7D0}" destId="{F674CD42-5695-4890-8728-BB9549496B57}" srcOrd="1" destOrd="0" presId="urn:microsoft.com/office/officeart/2008/layout/LinedList"/>
    <dgm:cxn modelId="{D12726CE-CB6A-4CCF-A2F1-F36C738A61AC}" type="presParOf" srcId="{F674CD42-5695-4890-8728-BB9549496B57}" destId="{544CB7F3-A0F8-46CC-B90E-F4FEF5851343}" srcOrd="0" destOrd="0" presId="urn:microsoft.com/office/officeart/2008/layout/LinedList"/>
    <dgm:cxn modelId="{6D623E4F-F8E7-433F-A9F6-4A616C696C25}" type="presParOf" srcId="{F674CD42-5695-4890-8728-BB9549496B57}" destId="{EDD26133-F1B1-4580-9708-DC954440CF82}" srcOrd="1" destOrd="0" presId="urn:microsoft.com/office/officeart/2008/layout/LinedList"/>
    <dgm:cxn modelId="{F260126E-10AA-4F0E-95D0-3DE64366995E}" type="presParOf" srcId="{90165E49-233F-47BE-BF66-DD279693C7D0}" destId="{3D76366A-4755-45F6-AF1E-47FBA87B0183}" srcOrd="2" destOrd="0" presId="urn:microsoft.com/office/officeart/2008/layout/LinedList"/>
    <dgm:cxn modelId="{EEE092CB-69E9-4AE0-8A67-1E3769D3A4DD}" type="presParOf" srcId="{90165E49-233F-47BE-BF66-DD279693C7D0}" destId="{EC1544B8-A1BC-40D3-BD09-4563C2EB977A}" srcOrd="3" destOrd="0" presId="urn:microsoft.com/office/officeart/2008/layout/LinedList"/>
    <dgm:cxn modelId="{5238A436-498E-411F-B934-1F23ACB8FA2F}" type="presParOf" srcId="{EC1544B8-A1BC-40D3-BD09-4563C2EB977A}" destId="{7F492ABB-18BE-4B92-9014-7837744BC527}" srcOrd="0" destOrd="0" presId="urn:microsoft.com/office/officeart/2008/layout/LinedList"/>
    <dgm:cxn modelId="{B7260D4D-0FDC-44D9-9F43-AF06CABB0309}" type="presParOf" srcId="{EC1544B8-A1BC-40D3-BD09-4563C2EB977A}" destId="{F43EE4C0-B3F6-41DE-9CA3-816FB1D47586}" srcOrd="1" destOrd="0" presId="urn:microsoft.com/office/officeart/2008/layout/LinedList"/>
    <dgm:cxn modelId="{F2367864-E1AD-468E-85F4-9370C4F5E3AE}" type="presParOf" srcId="{90165E49-233F-47BE-BF66-DD279693C7D0}" destId="{89C99380-7744-4A42-9EFC-C1D12DA0ECD8}" srcOrd="4" destOrd="0" presId="urn:microsoft.com/office/officeart/2008/layout/LinedList"/>
    <dgm:cxn modelId="{F6230A78-FD08-44B8-9A80-7A7799D8DB05}" type="presParOf" srcId="{90165E49-233F-47BE-BF66-DD279693C7D0}" destId="{C72B5C2B-AB2A-484B-ADB4-AC7BDF096551}" srcOrd="5" destOrd="0" presId="urn:microsoft.com/office/officeart/2008/layout/LinedList"/>
    <dgm:cxn modelId="{BF890FBB-623A-4F54-B4AF-DDFA1260C76A}" type="presParOf" srcId="{C72B5C2B-AB2A-484B-ADB4-AC7BDF096551}" destId="{FEE5D9B1-AF30-4E62-9ABE-A70742C510B8}" srcOrd="0" destOrd="0" presId="urn:microsoft.com/office/officeart/2008/layout/LinedList"/>
    <dgm:cxn modelId="{D6404AF2-1499-4418-9127-EBCCA25E5678}" type="presParOf" srcId="{C72B5C2B-AB2A-484B-ADB4-AC7BDF096551}" destId="{51BF3AF0-6FB0-4162-8769-27822C9C93A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6D8EFB-E9CC-4CB5-AE50-732EB4F10799}"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C68440A7-AD57-4B1C-85A6-2C4668B349AC}">
      <dgm:prSet/>
      <dgm:spPr/>
      <dgm:t>
        <a:bodyPr/>
        <a:lstStyle/>
        <a:p>
          <a:pPr>
            <a:lnSpc>
              <a:spcPct val="100000"/>
            </a:lnSpc>
          </a:pPr>
          <a:r>
            <a:rPr lang="da-DK"/>
            <a:t>Mangel på sygeplejersker</a:t>
          </a:r>
          <a:endParaRPr lang="en-US"/>
        </a:p>
      </dgm:t>
    </dgm:pt>
    <dgm:pt modelId="{41C7E607-C820-458D-AE76-65A85EE90CDA}" type="parTrans" cxnId="{A634CB61-F77A-4482-B949-0D0859A4D057}">
      <dgm:prSet/>
      <dgm:spPr/>
      <dgm:t>
        <a:bodyPr/>
        <a:lstStyle/>
        <a:p>
          <a:endParaRPr lang="en-US"/>
        </a:p>
      </dgm:t>
    </dgm:pt>
    <dgm:pt modelId="{92BD85E4-15AD-40C8-BD1F-44C7842BDDC2}" type="sibTrans" cxnId="{A634CB61-F77A-4482-B949-0D0859A4D057}">
      <dgm:prSet/>
      <dgm:spPr/>
      <dgm:t>
        <a:bodyPr/>
        <a:lstStyle/>
        <a:p>
          <a:endParaRPr lang="en-US"/>
        </a:p>
      </dgm:t>
    </dgm:pt>
    <dgm:pt modelId="{31CB9908-52B5-439D-96D3-8554CAB820B5}">
      <dgm:prSet/>
      <dgm:spPr/>
      <dgm:t>
        <a:bodyPr/>
        <a:lstStyle/>
        <a:p>
          <a:pPr>
            <a:lnSpc>
              <a:spcPct val="100000"/>
            </a:lnSpc>
          </a:pPr>
          <a:r>
            <a:rPr lang="da-DK"/>
            <a:t>Kvalitets, - &amp; patientsikkerhedsproblematik</a:t>
          </a:r>
          <a:endParaRPr lang="en-US"/>
        </a:p>
      </dgm:t>
    </dgm:pt>
    <dgm:pt modelId="{D0D874B3-E26A-42BB-A294-1EDDE3AEC75A}" type="parTrans" cxnId="{2FAA9E2A-E5FA-4FBD-BB0E-703BE6792C29}">
      <dgm:prSet/>
      <dgm:spPr/>
      <dgm:t>
        <a:bodyPr/>
        <a:lstStyle/>
        <a:p>
          <a:endParaRPr lang="en-US"/>
        </a:p>
      </dgm:t>
    </dgm:pt>
    <dgm:pt modelId="{F71CB86C-761D-4CD1-B28E-90B37D76B59C}" type="sibTrans" cxnId="{2FAA9E2A-E5FA-4FBD-BB0E-703BE6792C29}">
      <dgm:prSet/>
      <dgm:spPr/>
      <dgm:t>
        <a:bodyPr/>
        <a:lstStyle/>
        <a:p>
          <a:endParaRPr lang="en-US"/>
        </a:p>
      </dgm:t>
    </dgm:pt>
    <dgm:pt modelId="{1C126BC2-36E5-40B2-93F8-1B33E166D942}">
      <dgm:prSet/>
      <dgm:spPr/>
      <dgm:t>
        <a:bodyPr/>
        <a:lstStyle/>
        <a:p>
          <a:pPr>
            <a:lnSpc>
              <a:spcPct val="100000"/>
            </a:lnSpc>
          </a:pPr>
          <a:r>
            <a:rPr lang="da-DK" dirty="0"/>
            <a:t>Langsigtede økonomiske overvejelser af at erstatte sygeplejersker med anden arbejdskraft</a:t>
          </a:r>
          <a:endParaRPr lang="en-US" dirty="0"/>
        </a:p>
      </dgm:t>
    </dgm:pt>
    <dgm:pt modelId="{B1C542C1-F306-46DB-AC53-01C3F40D27DA}" type="parTrans" cxnId="{66D63831-E4CD-4969-907E-3DB6C809BB52}">
      <dgm:prSet/>
      <dgm:spPr/>
      <dgm:t>
        <a:bodyPr/>
        <a:lstStyle/>
        <a:p>
          <a:endParaRPr lang="en-US"/>
        </a:p>
      </dgm:t>
    </dgm:pt>
    <dgm:pt modelId="{15AA949E-9DA0-4820-90B8-0BC3FB4F0957}" type="sibTrans" cxnId="{66D63831-E4CD-4969-907E-3DB6C809BB52}">
      <dgm:prSet/>
      <dgm:spPr/>
      <dgm:t>
        <a:bodyPr/>
        <a:lstStyle/>
        <a:p>
          <a:endParaRPr lang="en-US"/>
        </a:p>
      </dgm:t>
    </dgm:pt>
    <dgm:pt modelId="{2BD6BEC2-14FD-4804-B1C3-3DDE3864F133}">
      <dgm:prSet/>
      <dgm:spPr/>
      <dgm:t>
        <a:bodyPr/>
        <a:lstStyle/>
        <a:p>
          <a:pPr>
            <a:lnSpc>
              <a:spcPct val="100000"/>
            </a:lnSpc>
          </a:pPr>
          <a:r>
            <a:rPr lang="da-DK" dirty="0"/>
            <a:t>Arbejdsmiljø og trivsel, anerkendelse og værdsatte faglige kompetencer</a:t>
          </a:r>
          <a:endParaRPr lang="en-US" dirty="0"/>
        </a:p>
      </dgm:t>
    </dgm:pt>
    <dgm:pt modelId="{054643C3-A580-44ED-98F0-FB0ABF9AC572}" type="parTrans" cxnId="{8B05E6B5-5214-4D6D-9788-27328BBB704A}">
      <dgm:prSet/>
      <dgm:spPr/>
      <dgm:t>
        <a:bodyPr/>
        <a:lstStyle/>
        <a:p>
          <a:endParaRPr lang="en-US"/>
        </a:p>
      </dgm:t>
    </dgm:pt>
    <dgm:pt modelId="{B1BE4976-1796-4901-9FC5-1552EB927183}" type="sibTrans" cxnId="{8B05E6B5-5214-4D6D-9788-27328BBB704A}">
      <dgm:prSet/>
      <dgm:spPr/>
      <dgm:t>
        <a:bodyPr/>
        <a:lstStyle/>
        <a:p>
          <a:endParaRPr lang="en-US"/>
        </a:p>
      </dgm:t>
    </dgm:pt>
    <dgm:pt modelId="{5B802099-DDEC-4453-BF47-BEAF13DED4AA}" type="pres">
      <dgm:prSet presAssocID="{F66D8EFB-E9CC-4CB5-AE50-732EB4F10799}" presName="root" presStyleCnt="0">
        <dgm:presLayoutVars>
          <dgm:dir/>
          <dgm:resizeHandles val="exact"/>
        </dgm:presLayoutVars>
      </dgm:prSet>
      <dgm:spPr/>
    </dgm:pt>
    <dgm:pt modelId="{BACA4BD0-44E6-4F7E-8DB3-33F0A64EDB48}" type="pres">
      <dgm:prSet presAssocID="{C68440A7-AD57-4B1C-85A6-2C4668B349AC}" presName="compNode" presStyleCnt="0"/>
      <dgm:spPr/>
    </dgm:pt>
    <dgm:pt modelId="{F585A745-7C55-4DB2-9F2D-B6CEB8079EC0}" type="pres">
      <dgm:prSet presAssocID="{C68440A7-AD57-4B1C-85A6-2C4668B349AC}" presName="bgRect" presStyleLbl="bgShp" presStyleIdx="0" presStyleCnt="4"/>
      <dgm:spPr/>
    </dgm:pt>
    <dgm:pt modelId="{A6A34EC7-BE0C-4430-BA08-68BFD2010906}" type="pres">
      <dgm:prSet presAssocID="{C68440A7-AD57-4B1C-85A6-2C4668B349A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oskop"/>
        </a:ext>
      </dgm:extLst>
    </dgm:pt>
    <dgm:pt modelId="{B0036910-4B65-41EB-8978-B6654B768627}" type="pres">
      <dgm:prSet presAssocID="{C68440A7-AD57-4B1C-85A6-2C4668B349AC}" presName="spaceRect" presStyleCnt="0"/>
      <dgm:spPr/>
    </dgm:pt>
    <dgm:pt modelId="{E5639EFC-1EED-4B9B-B2AB-99B70F45098F}" type="pres">
      <dgm:prSet presAssocID="{C68440A7-AD57-4B1C-85A6-2C4668B349AC}" presName="parTx" presStyleLbl="revTx" presStyleIdx="0" presStyleCnt="4">
        <dgm:presLayoutVars>
          <dgm:chMax val="0"/>
          <dgm:chPref val="0"/>
        </dgm:presLayoutVars>
      </dgm:prSet>
      <dgm:spPr/>
    </dgm:pt>
    <dgm:pt modelId="{63E1B888-EB16-4DB7-9522-8D2DA9243A6D}" type="pres">
      <dgm:prSet presAssocID="{92BD85E4-15AD-40C8-BD1F-44C7842BDDC2}" presName="sibTrans" presStyleCnt="0"/>
      <dgm:spPr/>
    </dgm:pt>
    <dgm:pt modelId="{7A223DBF-CBDC-44F2-A514-013FB2542E98}" type="pres">
      <dgm:prSet presAssocID="{31CB9908-52B5-439D-96D3-8554CAB820B5}" presName="compNode" presStyleCnt="0"/>
      <dgm:spPr/>
    </dgm:pt>
    <dgm:pt modelId="{06BFFFCD-A01B-4DB3-9986-B868BB5E2AB7}" type="pres">
      <dgm:prSet presAssocID="{31CB9908-52B5-439D-96D3-8554CAB820B5}" presName="bgRect" presStyleLbl="bgShp" presStyleIdx="1" presStyleCnt="4"/>
      <dgm:spPr/>
    </dgm:pt>
    <dgm:pt modelId="{0C95F8BA-FCFF-4B56-9E4A-6F40A5D71704}" type="pres">
      <dgm:prSet presAssocID="{31CB9908-52B5-439D-96D3-8554CAB820B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ndertekster"/>
        </a:ext>
      </dgm:extLst>
    </dgm:pt>
    <dgm:pt modelId="{3891D63A-B494-429B-AD79-7A0E1000DAD3}" type="pres">
      <dgm:prSet presAssocID="{31CB9908-52B5-439D-96D3-8554CAB820B5}" presName="spaceRect" presStyleCnt="0"/>
      <dgm:spPr/>
    </dgm:pt>
    <dgm:pt modelId="{5D0F5CD0-96AE-4922-93E5-BCD4AE377F3A}" type="pres">
      <dgm:prSet presAssocID="{31CB9908-52B5-439D-96D3-8554CAB820B5}" presName="parTx" presStyleLbl="revTx" presStyleIdx="1" presStyleCnt="4">
        <dgm:presLayoutVars>
          <dgm:chMax val="0"/>
          <dgm:chPref val="0"/>
        </dgm:presLayoutVars>
      </dgm:prSet>
      <dgm:spPr/>
    </dgm:pt>
    <dgm:pt modelId="{A4A9B560-E8FB-4BDF-891E-666C14AEDC29}" type="pres">
      <dgm:prSet presAssocID="{F71CB86C-761D-4CD1-B28E-90B37D76B59C}" presName="sibTrans" presStyleCnt="0"/>
      <dgm:spPr/>
    </dgm:pt>
    <dgm:pt modelId="{E6DBDAE2-7733-4568-A9CB-0007A0704A2A}" type="pres">
      <dgm:prSet presAssocID="{1C126BC2-36E5-40B2-93F8-1B33E166D942}" presName="compNode" presStyleCnt="0"/>
      <dgm:spPr/>
    </dgm:pt>
    <dgm:pt modelId="{C7F4C3A0-6297-4834-A87F-600F2DB95CB7}" type="pres">
      <dgm:prSet presAssocID="{1C126BC2-36E5-40B2-93F8-1B33E166D942}" presName="bgRect" presStyleLbl="bgShp" presStyleIdx="2" presStyleCnt="4"/>
      <dgm:spPr/>
    </dgm:pt>
    <dgm:pt modelId="{ED348F4E-2AF9-440F-B365-AA75351F397E}" type="pres">
      <dgm:prSet presAssocID="{1C126BC2-36E5-40B2-93F8-1B33E166D94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E10723BA-D4F5-4138-9B72-4345250753F4}" type="pres">
      <dgm:prSet presAssocID="{1C126BC2-36E5-40B2-93F8-1B33E166D942}" presName="spaceRect" presStyleCnt="0"/>
      <dgm:spPr/>
    </dgm:pt>
    <dgm:pt modelId="{F7173300-9102-49F9-A2AC-B35B1F950029}" type="pres">
      <dgm:prSet presAssocID="{1C126BC2-36E5-40B2-93F8-1B33E166D942}" presName="parTx" presStyleLbl="revTx" presStyleIdx="2" presStyleCnt="4">
        <dgm:presLayoutVars>
          <dgm:chMax val="0"/>
          <dgm:chPref val="0"/>
        </dgm:presLayoutVars>
      </dgm:prSet>
      <dgm:spPr/>
    </dgm:pt>
    <dgm:pt modelId="{02DB4F57-D972-4193-B82B-D0EAFEAA5E91}" type="pres">
      <dgm:prSet presAssocID="{15AA949E-9DA0-4820-90B8-0BC3FB4F0957}" presName="sibTrans" presStyleCnt="0"/>
      <dgm:spPr/>
    </dgm:pt>
    <dgm:pt modelId="{CD62C7EB-E2F0-4632-A74C-E13C6EC5FC00}" type="pres">
      <dgm:prSet presAssocID="{2BD6BEC2-14FD-4804-B1C3-3DDE3864F133}" presName="compNode" presStyleCnt="0"/>
      <dgm:spPr/>
    </dgm:pt>
    <dgm:pt modelId="{3813A953-763E-4330-9DFE-7AF5FCDA098E}" type="pres">
      <dgm:prSet presAssocID="{2BD6BEC2-14FD-4804-B1C3-3DDE3864F133}" presName="bgRect" presStyleLbl="bgShp" presStyleIdx="3" presStyleCnt="4"/>
      <dgm:spPr/>
    </dgm:pt>
    <dgm:pt modelId="{0544D4F8-135F-452A-B704-4DFD319E5ABA}" type="pres">
      <dgm:prSet presAssocID="{2BD6BEC2-14FD-4804-B1C3-3DDE3864F13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ånd"/>
        </a:ext>
      </dgm:extLst>
    </dgm:pt>
    <dgm:pt modelId="{4D4D6CC9-F690-40C4-B7DB-E3BC75280239}" type="pres">
      <dgm:prSet presAssocID="{2BD6BEC2-14FD-4804-B1C3-3DDE3864F133}" presName="spaceRect" presStyleCnt="0"/>
      <dgm:spPr/>
    </dgm:pt>
    <dgm:pt modelId="{DBA7BA63-D09B-4A6A-93D6-BC555552EF95}" type="pres">
      <dgm:prSet presAssocID="{2BD6BEC2-14FD-4804-B1C3-3DDE3864F133}" presName="parTx" presStyleLbl="revTx" presStyleIdx="3" presStyleCnt="4">
        <dgm:presLayoutVars>
          <dgm:chMax val="0"/>
          <dgm:chPref val="0"/>
        </dgm:presLayoutVars>
      </dgm:prSet>
      <dgm:spPr/>
    </dgm:pt>
  </dgm:ptLst>
  <dgm:cxnLst>
    <dgm:cxn modelId="{2FAA9E2A-E5FA-4FBD-BB0E-703BE6792C29}" srcId="{F66D8EFB-E9CC-4CB5-AE50-732EB4F10799}" destId="{31CB9908-52B5-439D-96D3-8554CAB820B5}" srcOrd="1" destOrd="0" parTransId="{D0D874B3-E26A-42BB-A294-1EDDE3AEC75A}" sibTransId="{F71CB86C-761D-4CD1-B28E-90B37D76B59C}"/>
    <dgm:cxn modelId="{66D63831-E4CD-4969-907E-3DB6C809BB52}" srcId="{F66D8EFB-E9CC-4CB5-AE50-732EB4F10799}" destId="{1C126BC2-36E5-40B2-93F8-1B33E166D942}" srcOrd="2" destOrd="0" parTransId="{B1C542C1-F306-46DB-AC53-01C3F40D27DA}" sibTransId="{15AA949E-9DA0-4820-90B8-0BC3FB4F0957}"/>
    <dgm:cxn modelId="{A634CB61-F77A-4482-B949-0D0859A4D057}" srcId="{F66D8EFB-E9CC-4CB5-AE50-732EB4F10799}" destId="{C68440A7-AD57-4B1C-85A6-2C4668B349AC}" srcOrd="0" destOrd="0" parTransId="{41C7E607-C820-458D-AE76-65A85EE90CDA}" sibTransId="{92BD85E4-15AD-40C8-BD1F-44C7842BDDC2}"/>
    <dgm:cxn modelId="{1DDB1F88-3C0E-4699-813F-EF9E06B15C0C}" type="presOf" srcId="{F66D8EFB-E9CC-4CB5-AE50-732EB4F10799}" destId="{5B802099-DDEC-4453-BF47-BEAF13DED4AA}" srcOrd="0" destOrd="0" presId="urn:microsoft.com/office/officeart/2018/2/layout/IconVerticalSolidList"/>
    <dgm:cxn modelId="{B9ABF0A0-9400-4DBD-805A-8712D679DCB2}" type="presOf" srcId="{1C126BC2-36E5-40B2-93F8-1B33E166D942}" destId="{F7173300-9102-49F9-A2AC-B35B1F950029}" srcOrd="0" destOrd="0" presId="urn:microsoft.com/office/officeart/2018/2/layout/IconVerticalSolidList"/>
    <dgm:cxn modelId="{8B05E6B5-5214-4D6D-9788-27328BBB704A}" srcId="{F66D8EFB-E9CC-4CB5-AE50-732EB4F10799}" destId="{2BD6BEC2-14FD-4804-B1C3-3DDE3864F133}" srcOrd="3" destOrd="0" parTransId="{054643C3-A580-44ED-98F0-FB0ABF9AC572}" sibTransId="{B1BE4976-1796-4901-9FC5-1552EB927183}"/>
    <dgm:cxn modelId="{D8F590C7-E99A-4CA3-928D-3F32CD63DFD4}" type="presOf" srcId="{2BD6BEC2-14FD-4804-B1C3-3DDE3864F133}" destId="{DBA7BA63-D09B-4A6A-93D6-BC555552EF95}" srcOrd="0" destOrd="0" presId="urn:microsoft.com/office/officeart/2018/2/layout/IconVerticalSolidList"/>
    <dgm:cxn modelId="{59ECE1C9-915A-43BC-AFEE-5377089FBE77}" type="presOf" srcId="{C68440A7-AD57-4B1C-85A6-2C4668B349AC}" destId="{E5639EFC-1EED-4B9B-B2AB-99B70F45098F}" srcOrd="0" destOrd="0" presId="urn:microsoft.com/office/officeart/2018/2/layout/IconVerticalSolidList"/>
    <dgm:cxn modelId="{223ED5F3-8CB5-4D95-8697-4AB1D30AEF08}" type="presOf" srcId="{31CB9908-52B5-439D-96D3-8554CAB820B5}" destId="{5D0F5CD0-96AE-4922-93E5-BCD4AE377F3A}" srcOrd="0" destOrd="0" presId="urn:microsoft.com/office/officeart/2018/2/layout/IconVerticalSolidList"/>
    <dgm:cxn modelId="{AD15D90C-97EF-4C68-BCE2-DC9109C8845C}" type="presParOf" srcId="{5B802099-DDEC-4453-BF47-BEAF13DED4AA}" destId="{BACA4BD0-44E6-4F7E-8DB3-33F0A64EDB48}" srcOrd="0" destOrd="0" presId="urn:microsoft.com/office/officeart/2018/2/layout/IconVerticalSolidList"/>
    <dgm:cxn modelId="{0DA98328-3E0B-4132-8F7B-F1774750270D}" type="presParOf" srcId="{BACA4BD0-44E6-4F7E-8DB3-33F0A64EDB48}" destId="{F585A745-7C55-4DB2-9F2D-B6CEB8079EC0}" srcOrd="0" destOrd="0" presId="urn:microsoft.com/office/officeart/2018/2/layout/IconVerticalSolidList"/>
    <dgm:cxn modelId="{D2D8626E-8A83-487B-9CE3-2128D05F8394}" type="presParOf" srcId="{BACA4BD0-44E6-4F7E-8DB3-33F0A64EDB48}" destId="{A6A34EC7-BE0C-4430-BA08-68BFD2010906}" srcOrd="1" destOrd="0" presId="urn:microsoft.com/office/officeart/2018/2/layout/IconVerticalSolidList"/>
    <dgm:cxn modelId="{74AF8453-A1D9-4254-B941-F408EB61C100}" type="presParOf" srcId="{BACA4BD0-44E6-4F7E-8DB3-33F0A64EDB48}" destId="{B0036910-4B65-41EB-8978-B6654B768627}" srcOrd="2" destOrd="0" presId="urn:microsoft.com/office/officeart/2018/2/layout/IconVerticalSolidList"/>
    <dgm:cxn modelId="{2C4936AC-E3FB-4DA5-A123-A340E2028D16}" type="presParOf" srcId="{BACA4BD0-44E6-4F7E-8DB3-33F0A64EDB48}" destId="{E5639EFC-1EED-4B9B-B2AB-99B70F45098F}" srcOrd="3" destOrd="0" presId="urn:microsoft.com/office/officeart/2018/2/layout/IconVerticalSolidList"/>
    <dgm:cxn modelId="{81F35AF7-6F0B-4E7A-80F7-335E6053BF1C}" type="presParOf" srcId="{5B802099-DDEC-4453-BF47-BEAF13DED4AA}" destId="{63E1B888-EB16-4DB7-9522-8D2DA9243A6D}" srcOrd="1" destOrd="0" presId="urn:microsoft.com/office/officeart/2018/2/layout/IconVerticalSolidList"/>
    <dgm:cxn modelId="{A01B40B0-9589-4C17-8492-00E6D8E7E44C}" type="presParOf" srcId="{5B802099-DDEC-4453-BF47-BEAF13DED4AA}" destId="{7A223DBF-CBDC-44F2-A514-013FB2542E98}" srcOrd="2" destOrd="0" presId="urn:microsoft.com/office/officeart/2018/2/layout/IconVerticalSolidList"/>
    <dgm:cxn modelId="{C6B99767-984B-48D2-91ED-D0CCD3BAE224}" type="presParOf" srcId="{7A223DBF-CBDC-44F2-A514-013FB2542E98}" destId="{06BFFFCD-A01B-4DB3-9986-B868BB5E2AB7}" srcOrd="0" destOrd="0" presId="urn:microsoft.com/office/officeart/2018/2/layout/IconVerticalSolidList"/>
    <dgm:cxn modelId="{744CD9F0-FF60-4C57-A9FD-1D5CC9D929DB}" type="presParOf" srcId="{7A223DBF-CBDC-44F2-A514-013FB2542E98}" destId="{0C95F8BA-FCFF-4B56-9E4A-6F40A5D71704}" srcOrd="1" destOrd="0" presId="urn:microsoft.com/office/officeart/2018/2/layout/IconVerticalSolidList"/>
    <dgm:cxn modelId="{64BFA057-21C6-445A-ADEF-FA228633CA1D}" type="presParOf" srcId="{7A223DBF-CBDC-44F2-A514-013FB2542E98}" destId="{3891D63A-B494-429B-AD79-7A0E1000DAD3}" srcOrd="2" destOrd="0" presId="urn:microsoft.com/office/officeart/2018/2/layout/IconVerticalSolidList"/>
    <dgm:cxn modelId="{713E80FA-D31F-4711-8061-A5EAEB58BFD8}" type="presParOf" srcId="{7A223DBF-CBDC-44F2-A514-013FB2542E98}" destId="{5D0F5CD0-96AE-4922-93E5-BCD4AE377F3A}" srcOrd="3" destOrd="0" presId="urn:microsoft.com/office/officeart/2018/2/layout/IconVerticalSolidList"/>
    <dgm:cxn modelId="{5BBCCD89-A919-4A99-ACCC-9F66FCED85E9}" type="presParOf" srcId="{5B802099-DDEC-4453-BF47-BEAF13DED4AA}" destId="{A4A9B560-E8FB-4BDF-891E-666C14AEDC29}" srcOrd="3" destOrd="0" presId="urn:microsoft.com/office/officeart/2018/2/layout/IconVerticalSolidList"/>
    <dgm:cxn modelId="{21277B3D-A67C-4F8A-866D-CB47D5EC2847}" type="presParOf" srcId="{5B802099-DDEC-4453-BF47-BEAF13DED4AA}" destId="{E6DBDAE2-7733-4568-A9CB-0007A0704A2A}" srcOrd="4" destOrd="0" presId="urn:microsoft.com/office/officeart/2018/2/layout/IconVerticalSolidList"/>
    <dgm:cxn modelId="{41A3A2E5-283C-4B5A-B902-4FD97DCE1225}" type="presParOf" srcId="{E6DBDAE2-7733-4568-A9CB-0007A0704A2A}" destId="{C7F4C3A0-6297-4834-A87F-600F2DB95CB7}" srcOrd="0" destOrd="0" presId="urn:microsoft.com/office/officeart/2018/2/layout/IconVerticalSolidList"/>
    <dgm:cxn modelId="{78A4395E-B693-46E2-8FC2-4F987B7604BF}" type="presParOf" srcId="{E6DBDAE2-7733-4568-A9CB-0007A0704A2A}" destId="{ED348F4E-2AF9-440F-B365-AA75351F397E}" srcOrd="1" destOrd="0" presId="urn:microsoft.com/office/officeart/2018/2/layout/IconVerticalSolidList"/>
    <dgm:cxn modelId="{299EAF64-F6AB-45D1-B592-E0560B2DD1E0}" type="presParOf" srcId="{E6DBDAE2-7733-4568-A9CB-0007A0704A2A}" destId="{E10723BA-D4F5-4138-9B72-4345250753F4}" srcOrd="2" destOrd="0" presId="urn:microsoft.com/office/officeart/2018/2/layout/IconVerticalSolidList"/>
    <dgm:cxn modelId="{4C5784AC-41D0-4A87-8269-670E67A66CFD}" type="presParOf" srcId="{E6DBDAE2-7733-4568-A9CB-0007A0704A2A}" destId="{F7173300-9102-49F9-A2AC-B35B1F950029}" srcOrd="3" destOrd="0" presId="urn:microsoft.com/office/officeart/2018/2/layout/IconVerticalSolidList"/>
    <dgm:cxn modelId="{31FC45F4-62F1-4D13-95E8-E4A6477383D2}" type="presParOf" srcId="{5B802099-DDEC-4453-BF47-BEAF13DED4AA}" destId="{02DB4F57-D972-4193-B82B-D0EAFEAA5E91}" srcOrd="5" destOrd="0" presId="urn:microsoft.com/office/officeart/2018/2/layout/IconVerticalSolidList"/>
    <dgm:cxn modelId="{C47AE797-4466-4F08-9CAE-36FB994D5DCD}" type="presParOf" srcId="{5B802099-DDEC-4453-BF47-BEAF13DED4AA}" destId="{CD62C7EB-E2F0-4632-A74C-E13C6EC5FC00}" srcOrd="6" destOrd="0" presId="urn:microsoft.com/office/officeart/2018/2/layout/IconVerticalSolidList"/>
    <dgm:cxn modelId="{911769F7-DF54-4082-8963-B8AF75237E44}" type="presParOf" srcId="{CD62C7EB-E2F0-4632-A74C-E13C6EC5FC00}" destId="{3813A953-763E-4330-9DFE-7AF5FCDA098E}" srcOrd="0" destOrd="0" presId="urn:microsoft.com/office/officeart/2018/2/layout/IconVerticalSolidList"/>
    <dgm:cxn modelId="{38F8FAF8-FFDF-4458-A83A-F33FEAD45FCB}" type="presParOf" srcId="{CD62C7EB-E2F0-4632-A74C-E13C6EC5FC00}" destId="{0544D4F8-135F-452A-B704-4DFD319E5ABA}" srcOrd="1" destOrd="0" presId="urn:microsoft.com/office/officeart/2018/2/layout/IconVerticalSolidList"/>
    <dgm:cxn modelId="{E4292AEF-F4B9-4E2B-BA76-74785DA14A8A}" type="presParOf" srcId="{CD62C7EB-E2F0-4632-A74C-E13C6EC5FC00}" destId="{4D4D6CC9-F690-40C4-B7DB-E3BC75280239}" srcOrd="2" destOrd="0" presId="urn:microsoft.com/office/officeart/2018/2/layout/IconVerticalSolidList"/>
    <dgm:cxn modelId="{B5B58451-36E5-4024-9D24-357A6AEA26DC}" type="presParOf" srcId="{CD62C7EB-E2F0-4632-A74C-E13C6EC5FC00}" destId="{DBA7BA63-D09B-4A6A-93D6-BC555552EF9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609925-6863-4A31-A264-55DFDFFADA4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8842AAC-11E8-46AD-97B2-181602F0D03A}">
      <dgm:prSet/>
      <dgm:spPr/>
      <dgm:t>
        <a:bodyPr/>
        <a:lstStyle/>
        <a:p>
          <a:pPr>
            <a:lnSpc>
              <a:spcPct val="100000"/>
            </a:lnSpc>
          </a:pPr>
          <a:r>
            <a:rPr lang="da-DK"/>
            <a:t>Avanceret uddannelse og kontinuerlig faglig udvikling</a:t>
          </a:r>
          <a:endParaRPr lang="en-US"/>
        </a:p>
      </dgm:t>
    </dgm:pt>
    <dgm:pt modelId="{0979D26F-641A-42F8-9EBB-36B64C632A63}" type="parTrans" cxnId="{A29769BD-E5E7-4F6C-8772-EEDB84B4FD56}">
      <dgm:prSet/>
      <dgm:spPr/>
      <dgm:t>
        <a:bodyPr/>
        <a:lstStyle/>
        <a:p>
          <a:endParaRPr lang="en-US"/>
        </a:p>
      </dgm:t>
    </dgm:pt>
    <dgm:pt modelId="{C6896DE5-16CF-4A79-980A-4708103D8405}" type="sibTrans" cxnId="{A29769BD-E5E7-4F6C-8772-EEDB84B4FD56}">
      <dgm:prSet/>
      <dgm:spPr/>
      <dgm:t>
        <a:bodyPr/>
        <a:lstStyle/>
        <a:p>
          <a:endParaRPr lang="en-US"/>
        </a:p>
      </dgm:t>
    </dgm:pt>
    <dgm:pt modelId="{A5897B60-24CC-473C-B6D7-27E533832463}">
      <dgm:prSet/>
      <dgm:spPr/>
      <dgm:t>
        <a:bodyPr/>
        <a:lstStyle/>
        <a:p>
          <a:pPr>
            <a:lnSpc>
              <a:spcPct val="100000"/>
            </a:lnSpc>
          </a:pPr>
          <a:r>
            <a:rPr lang="da-DK"/>
            <a:t>Respekteret profession, som er afgørende for sundhedsvæsenets funktion og kvaliteten af patientplejen.</a:t>
          </a:r>
          <a:endParaRPr lang="en-US"/>
        </a:p>
      </dgm:t>
    </dgm:pt>
    <dgm:pt modelId="{A2B31A9E-7119-4591-A07B-C6D8236A5EDB}" type="parTrans" cxnId="{868A7B2A-7DCF-4C19-B02D-95AA910AF35D}">
      <dgm:prSet/>
      <dgm:spPr/>
      <dgm:t>
        <a:bodyPr/>
        <a:lstStyle/>
        <a:p>
          <a:endParaRPr lang="en-US"/>
        </a:p>
      </dgm:t>
    </dgm:pt>
    <dgm:pt modelId="{B8E675BA-79EB-4754-95F4-4D948DD2711A}" type="sibTrans" cxnId="{868A7B2A-7DCF-4C19-B02D-95AA910AF35D}">
      <dgm:prSet/>
      <dgm:spPr/>
      <dgm:t>
        <a:bodyPr/>
        <a:lstStyle/>
        <a:p>
          <a:endParaRPr lang="en-US"/>
        </a:p>
      </dgm:t>
    </dgm:pt>
    <dgm:pt modelId="{3209306B-29CA-4678-BE01-D30C4CAC0591}">
      <dgm:prSet/>
      <dgm:spPr/>
      <dgm:t>
        <a:bodyPr/>
        <a:lstStyle/>
        <a:p>
          <a:pPr>
            <a:lnSpc>
              <a:spcPct val="100000"/>
            </a:lnSpc>
          </a:pPr>
          <a:r>
            <a:rPr lang="da-DK" dirty="0"/>
            <a:t>Sygeplejersken er i en central rolle i det tværprofessionelle samarbejde, i lederskabet og i forskningssammenhæng</a:t>
          </a:r>
          <a:endParaRPr lang="en-US" dirty="0"/>
        </a:p>
      </dgm:t>
    </dgm:pt>
    <dgm:pt modelId="{E64B5911-DF38-4726-BD7E-2936CE6E20DB}" type="parTrans" cxnId="{B283BDEE-4A8C-4AFE-BA86-D444CD7C5B10}">
      <dgm:prSet/>
      <dgm:spPr/>
      <dgm:t>
        <a:bodyPr/>
        <a:lstStyle/>
        <a:p>
          <a:endParaRPr lang="en-US"/>
        </a:p>
      </dgm:t>
    </dgm:pt>
    <dgm:pt modelId="{ED2525DB-C9E0-43B3-9925-DBBB9990BCCB}" type="sibTrans" cxnId="{B283BDEE-4A8C-4AFE-BA86-D444CD7C5B10}">
      <dgm:prSet/>
      <dgm:spPr/>
      <dgm:t>
        <a:bodyPr/>
        <a:lstStyle/>
        <a:p>
          <a:endParaRPr lang="en-US"/>
        </a:p>
      </dgm:t>
    </dgm:pt>
    <dgm:pt modelId="{EECA6676-A8A3-454F-833E-BEA403CE31F7}" type="pres">
      <dgm:prSet presAssocID="{1C609925-6863-4A31-A264-55DFDFFADA45}" presName="root" presStyleCnt="0">
        <dgm:presLayoutVars>
          <dgm:dir/>
          <dgm:resizeHandles val="exact"/>
        </dgm:presLayoutVars>
      </dgm:prSet>
      <dgm:spPr/>
    </dgm:pt>
    <dgm:pt modelId="{936E1995-C7E6-4D1A-84E1-010154AE92F9}" type="pres">
      <dgm:prSet presAssocID="{18842AAC-11E8-46AD-97B2-181602F0D03A}" presName="compNode" presStyleCnt="0"/>
      <dgm:spPr/>
    </dgm:pt>
    <dgm:pt modelId="{C22C8CF5-D4CB-4C55-BB9A-E187015DA511}" type="pres">
      <dgm:prSet presAssocID="{18842AAC-11E8-46AD-97B2-181602F0D03A}" presName="bgRect" presStyleLbl="bgShp" presStyleIdx="0" presStyleCnt="3"/>
      <dgm:spPr/>
    </dgm:pt>
    <dgm:pt modelId="{2B437FA7-09FF-49D9-87BA-DFA88C9CDBB1}" type="pres">
      <dgm:prSet presAssocID="{18842AAC-11E8-46AD-97B2-181602F0D03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øger"/>
        </a:ext>
      </dgm:extLst>
    </dgm:pt>
    <dgm:pt modelId="{19D5B9E0-B13C-4AEF-9804-ADF1245C4ECC}" type="pres">
      <dgm:prSet presAssocID="{18842AAC-11E8-46AD-97B2-181602F0D03A}" presName="spaceRect" presStyleCnt="0"/>
      <dgm:spPr/>
    </dgm:pt>
    <dgm:pt modelId="{DB020461-6353-4C73-9547-EEC72E04BAD8}" type="pres">
      <dgm:prSet presAssocID="{18842AAC-11E8-46AD-97B2-181602F0D03A}" presName="parTx" presStyleLbl="revTx" presStyleIdx="0" presStyleCnt="3">
        <dgm:presLayoutVars>
          <dgm:chMax val="0"/>
          <dgm:chPref val="0"/>
        </dgm:presLayoutVars>
      </dgm:prSet>
      <dgm:spPr/>
    </dgm:pt>
    <dgm:pt modelId="{A010AF3A-214E-4809-B07D-4BE98C75E06A}" type="pres">
      <dgm:prSet presAssocID="{C6896DE5-16CF-4A79-980A-4708103D8405}" presName="sibTrans" presStyleCnt="0"/>
      <dgm:spPr/>
    </dgm:pt>
    <dgm:pt modelId="{FB41A5FE-F3A1-42FF-B721-0958117B8B89}" type="pres">
      <dgm:prSet presAssocID="{A5897B60-24CC-473C-B6D7-27E533832463}" presName="compNode" presStyleCnt="0"/>
      <dgm:spPr/>
    </dgm:pt>
    <dgm:pt modelId="{6534661C-9A44-4D40-B45B-D1523E902726}" type="pres">
      <dgm:prSet presAssocID="{A5897B60-24CC-473C-B6D7-27E533832463}" presName="bgRect" presStyleLbl="bgShp" presStyleIdx="1" presStyleCnt="3"/>
      <dgm:spPr/>
    </dgm:pt>
    <dgm:pt modelId="{E46432C3-5583-47CA-B2A0-EDB6A391AB54}" type="pres">
      <dgm:prSet presAssocID="{A5897B60-24CC-473C-B6D7-27E53383246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Kaptajn"/>
        </a:ext>
      </dgm:extLst>
    </dgm:pt>
    <dgm:pt modelId="{FED59CDA-7CCF-496B-BB8B-1A5B9D34B6F6}" type="pres">
      <dgm:prSet presAssocID="{A5897B60-24CC-473C-B6D7-27E533832463}" presName="spaceRect" presStyleCnt="0"/>
      <dgm:spPr/>
    </dgm:pt>
    <dgm:pt modelId="{DAE2DA7D-8A29-403E-8167-5FA2565D7A52}" type="pres">
      <dgm:prSet presAssocID="{A5897B60-24CC-473C-B6D7-27E533832463}" presName="parTx" presStyleLbl="revTx" presStyleIdx="1" presStyleCnt="3">
        <dgm:presLayoutVars>
          <dgm:chMax val="0"/>
          <dgm:chPref val="0"/>
        </dgm:presLayoutVars>
      </dgm:prSet>
      <dgm:spPr/>
    </dgm:pt>
    <dgm:pt modelId="{8A1C74CC-DF70-4354-A4BC-4A0F349C3C1F}" type="pres">
      <dgm:prSet presAssocID="{B8E675BA-79EB-4754-95F4-4D948DD2711A}" presName="sibTrans" presStyleCnt="0"/>
      <dgm:spPr/>
    </dgm:pt>
    <dgm:pt modelId="{A60D7FF2-1F34-45F4-AD31-A00C2E2B9711}" type="pres">
      <dgm:prSet presAssocID="{3209306B-29CA-4678-BE01-D30C4CAC0591}" presName="compNode" presStyleCnt="0"/>
      <dgm:spPr/>
    </dgm:pt>
    <dgm:pt modelId="{5E21A5B3-96DE-46EC-8E29-D6A5BBD4EFB7}" type="pres">
      <dgm:prSet presAssocID="{3209306B-29CA-4678-BE01-D30C4CAC0591}" presName="bgRect" presStyleLbl="bgShp" presStyleIdx="2" presStyleCnt="3"/>
      <dgm:spPr/>
    </dgm:pt>
    <dgm:pt modelId="{A0108452-C9C1-4E89-A981-AF2F6C7F5847}" type="pres">
      <dgm:prSet presAssocID="{3209306B-29CA-4678-BE01-D30C4CAC059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oup of People"/>
        </a:ext>
      </dgm:extLst>
    </dgm:pt>
    <dgm:pt modelId="{F03D2343-6D67-427B-BF0C-21602D5729FA}" type="pres">
      <dgm:prSet presAssocID="{3209306B-29CA-4678-BE01-D30C4CAC0591}" presName="spaceRect" presStyleCnt="0"/>
      <dgm:spPr/>
    </dgm:pt>
    <dgm:pt modelId="{221E5B85-DE73-43FC-B171-EF4F94297BA9}" type="pres">
      <dgm:prSet presAssocID="{3209306B-29CA-4678-BE01-D30C4CAC0591}" presName="parTx" presStyleLbl="revTx" presStyleIdx="2" presStyleCnt="3">
        <dgm:presLayoutVars>
          <dgm:chMax val="0"/>
          <dgm:chPref val="0"/>
        </dgm:presLayoutVars>
      </dgm:prSet>
      <dgm:spPr/>
    </dgm:pt>
  </dgm:ptLst>
  <dgm:cxnLst>
    <dgm:cxn modelId="{868A7B2A-7DCF-4C19-B02D-95AA910AF35D}" srcId="{1C609925-6863-4A31-A264-55DFDFFADA45}" destId="{A5897B60-24CC-473C-B6D7-27E533832463}" srcOrd="1" destOrd="0" parTransId="{A2B31A9E-7119-4591-A07B-C6D8236A5EDB}" sibTransId="{B8E675BA-79EB-4754-95F4-4D948DD2711A}"/>
    <dgm:cxn modelId="{C13AB341-2C91-4887-9E1E-45CFEB576CE0}" type="presOf" srcId="{18842AAC-11E8-46AD-97B2-181602F0D03A}" destId="{DB020461-6353-4C73-9547-EEC72E04BAD8}" srcOrd="0" destOrd="0" presId="urn:microsoft.com/office/officeart/2018/2/layout/IconVerticalSolidList"/>
    <dgm:cxn modelId="{EE43EF4E-B29F-4E6A-9972-82E406E85B2B}" type="presOf" srcId="{1C609925-6863-4A31-A264-55DFDFFADA45}" destId="{EECA6676-A8A3-454F-833E-BEA403CE31F7}" srcOrd="0" destOrd="0" presId="urn:microsoft.com/office/officeart/2018/2/layout/IconVerticalSolidList"/>
    <dgm:cxn modelId="{5748A59C-D546-427F-ABC8-286FE343B4B3}" type="presOf" srcId="{3209306B-29CA-4678-BE01-D30C4CAC0591}" destId="{221E5B85-DE73-43FC-B171-EF4F94297BA9}" srcOrd="0" destOrd="0" presId="urn:microsoft.com/office/officeart/2018/2/layout/IconVerticalSolidList"/>
    <dgm:cxn modelId="{A29769BD-E5E7-4F6C-8772-EEDB84B4FD56}" srcId="{1C609925-6863-4A31-A264-55DFDFFADA45}" destId="{18842AAC-11E8-46AD-97B2-181602F0D03A}" srcOrd="0" destOrd="0" parTransId="{0979D26F-641A-42F8-9EBB-36B64C632A63}" sibTransId="{C6896DE5-16CF-4A79-980A-4708103D8405}"/>
    <dgm:cxn modelId="{B283BDEE-4A8C-4AFE-BA86-D444CD7C5B10}" srcId="{1C609925-6863-4A31-A264-55DFDFFADA45}" destId="{3209306B-29CA-4678-BE01-D30C4CAC0591}" srcOrd="2" destOrd="0" parTransId="{E64B5911-DF38-4726-BD7E-2936CE6E20DB}" sibTransId="{ED2525DB-C9E0-43B3-9925-DBBB9990BCCB}"/>
    <dgm:cxn modelId="{D22591F4-2809-43E1-9750-BEB29080E6B0}" type="presOf" srcId="{A5897B60-24CC-473C-B6D7-27E533832463}" destId="{DAE2DA7D-8A29-403E-8167-5FA2565D7A52}" srcOrd="0" destOrd="0" presId="urn:microsoft.com/office/officeart/2018/2/layout/IconVerticalSolidList"/>
    <dgm:cxn modelId="{E11E06ED-D13E-46EF-A21C-A557BC6B1616}" type="presParOf" srcId="{EECA6676-A8A3-454F-833E-BEA403CE31F7}" destId="{936E1995-C7E6-4D1A-84E1-010154AE92F9}" srcOrd="0" destOrd="0" presId="urn:microsoft.com/office/officeart/2018/2/layout/IconVerticalSolidList"/>
    <dgm:cxn modelId="{DBB3D8DC-CA98-4B28-A37D-99DAE79E203C}" type="presParOf" srcId="{936E1995-C7E6-4D1A-84E1-010154AE92F9}" destId="{C22C8CF5-D4CB-4C55-BB9A-E187015DA511}" srcOrd="0" destOrd="0" presId="urn:microsoft.com/office/officeart/2018/2/layout/IconVerticalSolidList"/>
    <dgm:cxn modelId="{7ACB0A73-3730-411B-B448-168F53624AF3}" type="presParOf" srcId="{936E1995-C7E6-4D1A-84E1-010154AE92F9}" destId="{2B437FA7-09FF-49D9-87BA-DFA88C9CDBB1}" srcOrd="1" destOrd="0" presId="urn:microsoft.com/office/officeart/2018/2/layout/IconVerticalSolidList"/>
    <dgm:cxn modelId="{24E2AF53-C43B-425C-A3AD-9701BF45DB1C}" type="presParOf" srcId="{936E1995-C7E6-4D1A-84E1-010154AE92F9}" destId="{19D5B9E0-B13C-4AEF-9804-ADF1245C4ECC}" srcOrd="2" destOrd="0" presId="urn:microsoft.com/office/officeart/2018/2/layout/IconVerticalSolidList"/>
    <dgm:cxn modelId="{9A3BDBB9-7D90-450F-9D27-7DDFF1D9709F}" type="presParOf" srcId="{936E1995-C7E6-4D1A-84E1-010154AE92F9}" destId="{DB020461-6353-4C73-9547-EEC72E04BAD8}" srcOrd="3" destOrd="0" presId="urn:microsoft.com/office/officeart/2018/2/layout/IconVerticalSolidList"/>
    <dgm:cxn modelId="{76CE3157-A2B1-43C1-86C1-4CBE7124A131}" type="presParOf" srcId="{EECA6676-A8A3-454F-833E-BEA403CE31F7}" destId="{A010AF3A-214E-4809-B07D-4BE98C75E06A}" srcOrd="1" destOrd="0" presId="urn:microsoft.com/office/officeart/2018/2/layout/IconVerticalSolidList"/>
    <dgm:cxn modelId="{D6271B46-23F5-4C8F-9D7B-D82AA32BB18E}" type="presParOf" srcId="{EECA6676-A8A3-454F-833E-BEA403CE31F7}" destId="{FB41A5FE-F3A1-42FF-B721-0958117B8B89}" srcOrd="2" destOrd="0" presId="urn:microsoft.com/office/officeart/2018/2/layout/IconVerticalSolidList"/>
    <dgm:cxn modelId="{17831E87-5575-4C42-8CEB-837379992DD8}" type="presParOf" srcId="{FB41A5FE-F3A1-42FF-B721-0958117B8B89}" destId="{6534661C-9A44-4D40-B45B-D1523E902726}" srcOrd="0" destOrd="0" presId="urn:microsoft.com/office/officeart/2018/2/layout/IconVerticalSolidList"/>
    <dgm:cxn modelId="{B9D2B075-332B-40E1-A51F-4E72774B1A96}" type="presParOf" srcId="{FB41A5FE-F3A1-42FF-B721-0958117B8B89}" destId="{E46432C3-5583-47CA-B2A0-EDB6A391AB54}" srcOrd="1" destOrd="0" presId="urn:microsoft.com/office/officeart/2018/2/layout/IconVerticalSolidList"/>
    <dgm:cxn modelId="{0734C818-0C62-41F1-814C-41000C49E831}" type="presParOf" srcId="{FB41A5FE-F3A1-42FF-B721-0958117B8B89}" destId="{FED59CDA-7CCF-496B-BB8B-1A5B9D34B6F6}" srcOrd="2" destOrd="0" presId="urn:microsoft.com/office/officeart/2018/2/layout/IconVerticalSolidList"/>
    <dgm:cxn modelId="{32EE294B-9866-452E-8BD5-57CC9263F0CF}" type="presParOf" srcId="{FB41A5FE-F3A1-42FF-B721-0958117B8B89}" destId="{DAE2DA7D-8A29-403E-8167-5FA2565D7A52}" srcOrd="3" destOrd="0" presId="urn:microsoft.com/office/officeart/2018/2/layout/IconVerticalSolidList"/>
    <dgm:cxn modelId="{584EB142-EBAA-461C-BA84-C727F1CEB479}" type="presParOf" srcId="{EECA6676-A8A3-454F-833E-BEA403CE31F7}" destId="{8A1C74CC-DF70-4354-A4BC-4A0F349C3C1F}" srcOrd="3" destOrd="0" presId="urn:microsoft.com/office/officeart/2018/2/layout/IconVerticalSolidList"/>
    <dgm:cxn modelId="{3C5FA359-2AAD-4ABF-B65C-D2F9DEE8EB6D}" type="presParOf" srcId="{EECA6676-A8A3-454F-833E-BEA403CE31F7}" destId="{A60D7FF2-1F34-45F4-AD31-A00C2E2B9711}" srcOrd="4" destOrd="0" presId="urn:microsoft.com/office/officeart/2018/2/layout/IconVerticalSolidList"/>
    <dgm:cxn modelId="{470A95CF-4E07-4FA0-AA74-EA4414BED95D}" type="presParOf" srcId="{A60D7FF2-1F34-45F4-AD31-A00C2E2B9711}" destId="{5E21A5B3-96DE-46EC-8E29-D6A5BBD4EFB7}" srcOrd="0" destOrd="0" presId="urn:microsoft.com/office/officeart/2018/2/layout/IconVerticalSolidList"/>
    <dgm:cxn modelId="{CE2E1BA3-851F-474E-A1C1-96FEC43E4D70}" type="presParOf" srcId="{A60D7FF2-1F34-45F4-AD31-A00C2E2B9711}" destId="{A0108452-C9C1-4E89-A981-AF2F6C7F5847}" srcOrd="1" destOrd="0" presId="urn:microsoft.com/office/officeart/2018/2/layout/IconVerticalSolidList"/>
    <dgm:cxn modelId="{CFB08167-541B-4608-B64B-A600132A00C0}" type="presParOf" srcId="{A60D7FF2-1F34-45F4-AD31-A00C2E2B9711}" destId="{F03D2343-6D67-427B-BF0C-21602D5729FA}" srcOrd="2" destOrd="0" presId="urn:microsoft.com/office/officeart/2018/2/layout/IconVerticalSolidList"/>
    <dgm:cxn modelId="{0ADEBC11-5CD9-4E4F-8531-734E32CFA1AE}" type="presParOf" srcId="{A60D7FF2-1F34-45F4-AD31-A00C2E2B9711}" destId="{221E5B85-DE73-43FC-B171-EF4F94297BA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2A48DC3-1F27-4530-B768-480A1AD66AC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da-DK"/>
        </a:p>
      </dgm:t>
    </dgm:pt>
    <dgm:pt modelId="{D886902D-4134-473B-A560-CD08DAE01498}">
      <dgm:prSet phldrT="[Tekst]"/>
      <dgm:spPr/>
      <dgm:t>
        <a:bodyPr/>
        <a:lstStyle/>
        <a:p>
          <a:r>
            <a:rPr lang="da-DK" dirty="0"/>
            <a:t>Hvem er vi</a:t>
          </a:r>
        </a:p>
      </dgm:t>
    </dgm:pt>
    <dgm:pt modelId="{438468CF-4EC9-4E16-9255-602A06CE421A}" type="parTrans" cxnId="{903E235C-6084-4F9C-A98E-1EB6A72AF571}">
      <dgm:prSet/>
      <dgm:spPr/>
      <dgm:t>
        <a:bodyPr/>
        <a:lstStyle/>
        <a:p>
          <a:endParaRPr lang="da-DK"/>
        </a:p>
      </dgm:t>
    </dgm:pt>
    <dgm:pt modelId="{225CF788-AFAF-48FE-B7BF-AFFFFFF3DDC7}" type="sibTrans" cxnId="{903E235C-6084-4F9C-A98E-1EB6A72AF571}">
      <dgm:prSet/>
      <dgm:spPr/>
      <dgm:t>
        <a:bodyPr/>
        <a:lstStyle/>
        <a:p>
          <a:endParaRPr lang="da-DK"/>
        </a:p>
      </dgm:t>
    </dgm:pt>
    <dgm:pt modelId="{D96AABD1-AE16-4B1B-B4A2-1009B8F56999}">
      <dgm:prSet phldrT="[Tekst]"/>
      <dgm:spPr/>
      <dgm:t>
        <a:bodyPr/>
        <a:lstStyle/>
        <a:p>
          <a:r>
            <a:rPr lang="da-DK" dirty="0"/>
            <a:t>Hvad kan vi</a:t>
          </a:r>
        </a:p>
      </dgm:t>
    </dgm:pt>
    <dgm:pt modelId="{F73A54B4-B238-442B-AC4A-FAA4108D40E0}" type="parTrans" cxnId="{5AD9FDBF-6519-4104-8283-5C7DDE3FDA04}">
      <dgm:prSet/>
      <dgm:spPr/>
      <dgm:t>
        <a:bodyPr/>
        <a:lstStyle/>
        <a:p>
          <a:endParaRPr lang="da-DK"/>
        </a:p>
      </dgm:t>
    </dgm:pt>
    <dgm:pt modelId="{296D43AE-5A89-4820-A0DE-7A51AE297C15}" type="sibTrans" cxnId="{5AD9FDBF-6519-4104-8283-5C7DDE3FDA04}">
      <dgm:prSet/>
      <dgm:spPr/>
      <dgm:t>
        <a:bodyPr/>
        <a:lstStyle/>
        <a:p>
          <a:endParaRPr lang="da-DK"/>
        </a:p>
      </dgm:t>
    </dgm:pt>
    <dgm:pt modelId="{BBC48B9E-F531-4B15-9E10-C8A88F6F7993}">
      <dgm:prSet phldrT="[Tekst]"/>
      <dgm:spPr/>
      <dgm:t>
        <a:bodyPr/>
        <a:lstStyle/>
        <a:p>
          <a:r>
            <a:rPr lang="da-DK" dirty="0"/>
            <a:t>Hvem definerer opgaven</a:t>
          </a:r>
        </a:p>
      </dgm:t>
    </dgm:pt>
    <dgm:pt modelId="{8B47114A-22CE-4278-8166-762870321D56}" type="parTrans" cxnId="{30E9A799-C08A-43AB-BA92-016E6B83A5FA}">
      <dgm:prSet/>
      <dgm:spPr/>
      <dgm:t>
        <a:bodyPr/>
        <a:lstStyle/>
        <a:p>
          <a:endParaRPr lang="da-DK"/>
        </a:p>
      </dgm:t>
    </dgm:pt>
    <dgm:pt modelId="{2350D28B-D177-42FE-AC8E-935454F6EA1C}" type="sibTrans" cxnId="{30E9A799-C08A-43AB-BA92-016E6B83A5FA}">
      <dgm:prSet/>
      <dgm:spPr/>
      <dgm:t>
        <a:bodyPr/>
        <a:lstStyle/>
        <a:p>
          <a:endParaRPr lang="da-DK"/>
        </a:p>
      </dgm:t>
    </dgm:pt>
    <dgm:pt modelId="{DB000281-678C-4875-92A7-A703EC9B4995}" type="pres">
      <dgm:prSet presAssocID="{B2A48DC3-1F27-4530-B768-480A1AD66ACE}" presName="Name0" presStyleCnt="0">
        <dgm:presLayoutVars>
          <dgm:dir/>
          <dgm:resizeHandles val="exact"/>
        </dgm:presLayoutVars>
      </dgm:prSet>
      <dgm:spPr/>
    </dgm:pt>
    <dgm:pt modelId="{9E71A7F6-9CA5-4E19-A64C-77D1FC358CA1}" type="pres">
      <dgm:prSet presAssocID="{D886902D-4134-473B-A560-CD08DAE01498}" presName="composite" presStyleCnt="0"/>
      <dgm:spPr/>
    </dgm:pt>
    <dgm:pt modelId="{82B0326B-DE37-4957-B70C-1B2E23CB607D}" type="pres">
      <dgm:prSet presAssocID="{D886902D-4134-473B-A560-CD08DAE01498}" presName="rect1" presStyleLbl="trAlignAcc1" presStyleIdx="0" presStyleCnt="3">
        <dgm:presLayoutVars>
          <dgm:bulletEnabled val="1"/>
        </dgm:presLayoutVars>
      </dgm:prSet>
      <dgm:spPr/>
    </dgm:pt>
    <dgm:pt modelId="{7FA29C8F-6C21-45AF-8FCA-9F26D59AA82D}" type="pres">
      <dgm:prSet presAssocID="{D886902D-4134-473B-A560-CD08DAE01498}" presName="rect2" presStyleLbl="fgImgPlace1" presStyleIdx="0" presStyleCnt="3"/>
      <dgm:spPr/>
    </dgm:pt>
    <dgm:pt modelId="{93302B2F-D112-4603-B4F0-7AF2C77C9638}" type="pres">
      <dgm:prSet presAssocID="{225CF788-AFAF-48FE-B7BF-AFFFFFF3DDC7}" presName="sibTrans" presStyleCnt="0"/>
      <dgm:spPr/>
    </dgm:pt>
    <dgm:pt modelId="{910535CD-D0AE-4079-8A22-EDB10832AEC7}" type="pres">
      <dgm:prSet presAssocID="{D96AABD1-AE16-4B1B-B4A2-1009B8F56999}" presName="composite" presStyleCnt="0"/>
      <dgm:spPr/>
    </dgm:pt>
    <dgm:pt modelId="{B4847372-C446-49C6-8845-79C2EB14D0A1}" type="pres">
      <dgm:prSet presAssocID="{D96AABD1-AE16-4B1B-B4A2-1009B8F56999}" presName="rect1" presStyleLbl="trAlignAcc1" presStyleIdx="1" presStyleCnt="3" custLinFactNeighborX="-950" custLinFactNeighborY="3039">
        <dgm:presLayoutVars>
          <dgm:bulletEnabled val="1"/>
        </dgm:presLayoutVars>
      </dgm:prSet>
      <dgm:spPr/>
    </dgm:pt>
    <dgm:pt modelId="{59DD6327-61DD-4300-892B-D63766449857}" type="pres">
      <dgm:prSet presAssocID="{D96AABD1-AE16-4B1B-B4A2-1009B8F56999}" presName="rect2" presStyleLbl="fgImgPlace1" presStyleIdx="1" presStyleCnt="3"/>
      <dgm:spPr/>
    </dgm:pt>
    <dgm:pt modelId="{5E1F0F27-B0E7-40CB-B6F5-C84C5D54409F}" type="pres">
      <dgm:prSet presAssocID="{296D43AE-5A89-4820-A0DE-7A51AE297C15}" presName="sibTrans" presStyleCnt="0"/>
      <dgm:spPr/>
    </dgm:pt>
    <dgm:pt modelId="{C99B0B8C-5517-4DD9-ACA8-19146D136386}" type="pres">
      <dgm:prSet presAssocID="{BBC48B9E-F531-4B15-9E10-C8A88F6F7993}" presName="composite" presStyleCnt="0"/>
      <dgm:spPr/>
    </dgm:pt>
    <dgm:pt modelId="{5BE234A6-C539-4711-9959-A3A02C2B538C}" type="pres">
      <dgm:prSet presAssocID="{BBC48B9E-F531-4B15-9E10-C8A88F6F7993}" presName="rect1" presStyleLbl="trAlignAcc1" presStyleIdx="2" presStyleCnt="3">
        <dgm:presLayoutVars>
          <dgm:bulletEnabled val="1"/>
        </dgm:presLayoutVars>
      </dgm:prSet>
      <dgm:spPr/>
    </dgm:pt>
    <dgm:pt modelId="{D060F5A0-F6A0-4D56-8286-3FE58F37DC15}" type="pres">
      <dgm:prSet presAssocID="{BBC48B9E-F531-4B15-9E10-C8A88F6F7993}" presName="rect2" presStyleLbl="fgImgPlace1" presStyleIdx="2" presStyleCnt="3"/>
      <dgm:spPr/>
    </dgm:pt>
  </dgm:ptLst>
  <dgm:cxnLst>
    <dgm:cxn modelId="{03743116-EFFE-47E8-98A1-4DDB8E3A857F}" type="presOf" srcId="{B2A48DC3-1F27-4530-B768-480A1AD66ACE}" destId="{DB000281-678C-4875-92A7-A703EC9B4995}" srcOrd="0" destOrd="0" presId="urn:microsoft.com/office/officeart/2008/layout/PictureStrips"/>
    <dgm:cxn modelId="{636E7B37-41C6-4F52-8E57-BD6F7DA705A1}" type="presOf" srcId="{D886902D-4134-473B-A560-CD08DAE01498}" destId="{82B0326B-DE37-4957-B70C-1B2E23CB607D}" srcOrd="0" destOrd="0" presId="urn:microsoft.com/office/officeart/2008/layout/PictureStrips"/>
    <dgm:cxn modelId="{903E235C-6084-4F9C-A98E-1EB6A72AF571}" srcId="{B2A48DC3-1F27-4530-B768-480A1AD66ACE}" destId="{D886902D-4134-473B-A560-CD08DAE01498}" srcOrd="0" destOrd="0" parTransId="{438468CF-4EC9-4E16-9255-602A06CE421A}" sibTransId="{225CF788-AFAF-48FE-B7BF-AFFFFFF3DDC7}"/>
    <dgm:cxn modelId="{5624BC6A-575C-4876-AC52-D74461893A68}" type="presOf" srcId="{D96AABD1-AE16-4B1B-B4A2-1009B8F56999}" destId="{B4847372-C446-49C6-8845-79C2EB14D0A1}" srcOrd="0" destOrd="0" presId="urn:microsoft.com/office/officeart/2008/layout/PictureStrips"/>
    <dgm:cxn modelId="{E2070A57-FE6A-4738-A207-BC7788FD2AB8}" type="presOf" srcId="{BBC48B9E-F531-4B15-9E10-C8A88F6F7993}" destId="{5BE234A6-C539-4711-9959-A3A02C2B538C}" srcOrd="0" destOrd="0" presId="urn:microsoft.com/office/officeart/2008/layout/PictureStrips"/>
    <dgm:cxn modelId="{30E9A799-C08A-43AB-BA92-016E6B83A5FA}" srcId="{B2A48DC3-1F27-4530-B768-480A1AD66ACE}" destId="{BBC48B9E-F531-4B15-9E10-C8A88F6F7993}" srcOrd="2" destOrd="0" parTransId="{8B47114A-22CE-4278-8166-762870321D56}" sibTransId="{2350D28B-D177-42FE-AC8E-935454F6EA1C}"/>
    <dgm:cxn modelId="{5AD9FDBF-6519-4104-8283-5C7DDE3FDA04}" srcId="{B2A48DC3-1F27-4530-B768-480A1AD66ACE}" destId="{D96AABD1-AE16-4B1B-B4A2-1009B8F56999}" srcOrd="1" destOrd="0" parTransId="{F73A54B4-B238-442B-AC4A-FAA4108D40E0}" sibTransId="{296D43AE-5A89-4820-A0DE-7A51AE297C15}"/>
    <dgm:cxn modelId="{60BCCAE3-3D0B-4A75-A977-17B8A246EDF2}" type="presParOf" srcId="{DB000281-678C-4875-92A7-A703EC9B4995}" destId="{9E71A7F6-9CA5-4E19-A64C-77D1FC358CA1}" srcOrd="0" destOrd="0" presId="urn:microsoft.com/office/officeart/2008/layout/PictureStrips"/>
    <dgm:cxn modelId="{3D824BD9-0C4E-4CCF-B744-C3637BD8A3F7}" type="presParOf" srcId="{9E71A7F6-9CA5-4E19-A64C-77D1FC358CA1}" destId="{82B0326B-DE37-4957-B70C-1B2E23CB607D}" srcOrd="0" destOrd="0" presId="urn:microsoft.com/office/officeart/2008/layout/PictureStrips"/>
    <dgm:cxn modelId="{16F1F9B8-5017-4E77-9F61-8B264978D83D}" type="presParOf" srcId="{9E71A7F6-9CA5-4E19-A64C-77D1FC358CA1}" destId="{7FA29C8F-6C21-45AF-8FCA-9F26D59AA82D}" srcOrd="1" destOrd="0" presId="urn:microsoft.com/office/officeart/2008/layout/PictureStrips"/>
    <dgm:cxn modelId="{B1E3CCBA-8317-4FF0-ABEF-9F7D0E38146A}" type="presParOf" srcId="{DB000281-678C-4875-92A7-A703EC9B4995}" destId="{93302B2F-D112-4603-B4F0-7AF2C77C9638}" srcOrd="1" destOrd="0" presId="urn:microsoft.com/office/officeart/2008/layout/PictureStrips"/>
    <dgm:cxn modelId="{8727A2ED-3378-473B-82B5-AD48AC3CEB47}" type="presParOf" srcId="{DB000281-678C-4875-92A7-A703EC9B4995}" destId="{910535CD-D0AE-4079-8A22-EDB10832AEC7}" srcOrd="2" destOrd="0" presId="urn:microsoft.com/office/officeart/2008/layout/PictureStrips"/>
    <dgm:cxn modelId="{C174A0B7-EEDF-4778-99E0-B8C72B823127}" type="presParOf" srcId="{910535CD-D0AE-4079-8A22-EDB10832AEC7}" destId="{B4847372-C446-49C6-8845-79C2EB14D0A1}" srcOrd="0" destOrd="0" presId="urn:microsoft.com/office/officeart/2008/layout/PictureStrips"/>
    <dgm:cxn modelId="{F7C3CD56-4AC8-4A7B-B095-44AF804105B4}" type="presParOf" srcId="{910535CD-D0AE-4079-8A22-EDB10832AEC7}" destId="{59DD6327-61DD-4300-892B-D63766449857}" srcOrd="1" destOrd="0" presId="urn:microsoft.com/office/officeart/2008/layout/PictureStrips"/>
    <dgm:cxn modelId="{A3D9AF0A-46AC-4D57-98C1-3469B3587C1E}" type="presParOf" srcId="{DB000281-678C-4875-92A7-A703EC9B4995}" destId="{5E1F0F27-B0E7-40CB-B6F5-C84C5D54409F}" srcOrd="3" destOrd="0" presId="urn:microsoft.com/office/officeart/2008/layout/PictureStrips"/>
    <dgm:cxn modelId="{9B6AD989-2573-4A8D-9583-756F508FD0A8}" type="presParOf" srcId="{DB000281-678C-4875-92A7-A703EC9B4995}" destId="{C99B0B8C-5517-4DD9-ACA8-19146D136386}" srcOrd="4" destOrd="0" presId="urn:microsoft.com/office/officeart/2008/layout/PictureStrips"/>
    <dgm:cxn modelId="{075F8C37-D9D7-45F1-AB44-3F2CC303ACC4}" type="presParOf" srcId="{C99B0B8C-5517-4DD9-ACA8-19146D136386}" destId="{5BE234A6-C539-4711-9959-A3A02C2B538C}" srcOrd="0" destOrd="0" presId="urn:microsoft.com/office/officeart/2008/layout/PictureStrips"/>
    <dgm:cxn modelId="{558DCE97-FC6E-47FF-A75D-6335F3995698}" type="presParOf" srcId="{C99B0B8C-5517-4DD9-ACA8-19146D136386}" destId="{D060F5A0-F6A0-4D56-8286-3FE58F37DC15}"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8F9E99B-0712-4C1F-8885-D04E1B564ABC}"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da-DK"/>
        </a:p>
      </dgm:t>
    </dgm:pt>
    <dgm:pt modelId="{8CF319CB-CF0D-4F0C-BCD0-1A2BA1154AF6}">
      <dgm:prSet phldrT="[Tekst]"/>
      <dgm:spPr/>
      <dgm:t>
        <a:bodyPr/>
        <a:lstStyle/>
        <a:p>
          <a:r>
            <a:rPr lang="da-DK" dirty="0"/>
            <a:t>Hvordan tilegne sig kompetencer</a:t>
          </a:r>
        </a:p>
      </dgm:t>
    </dgm:pt>
    <dgm:pt modelId="{57539FEC-F4D9-403F-894A-9D2803BE4C85}" type="parTrans" cxnId="{1879CEC8-8A32-49F0-BC34-ED8F37246B77}">
      <dgm:prSet/>
      <dgm:spPr/>
      <dgm:t>
        <a:bodyPr/>
        <a:lstStyle/>
        <a:p>
          <a:endParaRPr lang="da-DK"/>
        </a:p>
      </dgm:t>
    </dgm:pt>
    <dgm:pt modelId="{05A0879A-22AB-4FF3-A3DD-34BF14B3C4AB}" type="sibTrans" cxnId="{1879CEC8-8A32-49F0-BC34-ED8F37246B77}">
      <dgm:prSet/>
      <dgm:spPr/>
      <dgm:t>
        <a:bodyPr/>
        <a:lstStyle/>
        <a:p>
          <a:endParaRPr lang="da-DK"/>
        </a:p>
      </dgm:t>
    </dgm:pt>
    <dgm:pt modelId="{DAB7A378-8327-4222-A484-9AF4E412B9A4}">
      <dgm:prSet phldrT="[Tekst]"/>
      <dgm:spPr/>
      <dgm:t>
        <a:bodyPr/>
        <a:lstStyle/>
        <a:p>
          <a:r>
            <a:rPr lang="da-DK" dirty="0"/>
            <a:t>Monitorering</a:t>
          </a:r>
        </a:p>
      </dgm:t>
    </dgm:pt>
    <dgm:pt modelId="{038DDAAA-8C81-49CC-96EB-ABF936BC18CB}" type="parTrans" cxnId="{BE3A6C7F-93D7-4862-9579-E3BFF89A30D8}">
      <dgm:prSet/>
      <dgm:spPr/>
      <dgm:t>
        <a:bodyPr/>
        <a:lstStyle/>
        <a:p>
          <a:endParaRPr lang="da-DK"/>
        </a:p>
      </dgm:t>
    </dgm:pt>
    <dgm:pt modelId="{821D263B-DD22-4A24-A20E-643251CEA449}" type="sibTrans" cxnId="{BE3A6C7F-93D7-4862-9579-E3BFF89A30D8}">
      <dgm:prSet/>
      <dgm:spPr/>
      <dgm:t>
        <a:bodyPr/>
        <a:lstStyle/>
        <a:p>
          <a:endParaRPr lang="da-DK"/>
        </a:p>
      </dgm:t>
    </dgm:pt>
    <dgm:pt modelId="{7AD30047-D58E-485A-8996-DBBF85D015F9}">
      <dgm:prSet phldrT="[Tekst]"/>
      <dgm:spPr/>
      <dgm:t>
        <a:bodyPr/>
        <a:lstStyle/>
        <a:p>
          <a:r>
            <a:rPr lang="da-DK" dirty="0"/>
            <a:t>Hvordan læring &amp; vejledning</a:t>
          </a:r>
        </a:p>
      </dgm:t>
    </dgm:pt>
    <dgm:pt modelId="{AF92CF27-1BA7-48F0-A46F-59FF81D2E7BF}" type="parTrans" cxnId="{1FCB2C4E-2371-4E9A-A698-66B7EC8C350B}">
      <dgm:prSet/>
      <dgm:spPr/>
      <dgm:t>
        <a:bodyPr/>
        <a:lstStyle/>
        <a:p>
          <a:endParaRPr lang="da-DK"/>
        </a:p>
      </dgm:t>
    </dgm:pt>
    <dgm:pt modelId="{B9C254A9-774B-4410-8C22-24C244254899}" type="sibTrans" cxnId="{1FCB2C4E-2371-4E9A-A698-66B7EC8C350B}">
      <dgm:prSet/>
      <dgm:spPr/>
      <dgm:t>
        <a:bodyPr/>
        <a:lstStyle/>
        <a:p>
          <a:endParaRPr lang="da-DK"/>
        </a:p>
      </dgm:t>
    </dgm:pt>
    <dgm:pt modelId="{84E8A88B-6095-4D6E-BC7D-58B7BF66AF03}" type="pres">
      <dgm:prSet presAssocID="{E8F9E99B-0712-4C1F-8885-D04E1B564ABC}" presName="Name0" presStyleCnt="0">
        <dgm:presLayoutVars>
          <dgm:dir/>
          <dgm:resizeHandles val="exact"/>
        </dgm:presLayoutVars>
      </dgm:prSet>
      <dgm:spPr/>
    </dgm:pt>
    <dgm:pt modelId="{399A9B94-5160-457A-83C6-63B27281EEBE}" type="pres">
      <dgm:prSet presAssocID="{8CF319CB-CF0D-4F0C-BCD0-1A2BA1154AF6}" presName="composite" presStyleCnt="0"/>
      <dgm:spPr/>
    </dgm:pt>
    <dgm:pt modelId="{1E9FF342-312F-4E4D-B73D-63E57EC4940E}" type="pres">
      <dgm:prSet presAssocID="{8CF319CB-CF0D-4F0C-BCD0-1A2BA1154AF6}" presName="rect1" presStyleLbl="trAlignAcc1" presStyleIdx="0" presStyleCnt="3">
        <dgm:presLayoutVars>
          <dgm:bulletEnabled val="1"/>
        </dgm:presLayoutVars>
      </dgm:prSet>
      <dgm:spPr/>
    </dgm:pt>
    <dgm:pt modelId="{E0E28295-71D0-449A-9419-DC5E69D1B4B2}" type="pres">
      <dgm:prSet presAssocID="{8CF319CB-CF0D-4F0C-BCD0-1A2BA1154AF6}" presName="rect2" presStyleLbl="fgImgPlace1" presStyleIdx="0" presStyleCnt="3"/>
      <dgm:spPr/>
    </dgm:pt>
    <dgm:pt modelId="{A8CB0672-62C1-4C94-9152-12353953FE1A}" type="pres">
      <dgm:prSet presAssocID="{05A0879A-22AB-4FF3-A3DD-34BF14B3C4AB}" presName="sibTrans" presStyleCnt="0"/>
      <dgm:spPr/>
    </dgm:pt>
    <dgm:pt modelId="{BBC35D8A-4A1B-4DE2-B411-F846AD1DB295}" type="pres">
      <dgm:prSet presAssocID="{DAB7A378-8327-4222-A484-9AF4E412B9A4}" presName="composite" presStyleCnt="0"/>
      <dgm:spPr/>
    </dgm:pt>
    <dgm:pt modelId="{B03893FD-7298-4E6E-B145-714737B879F6}" type="pres">
      <dgm:prSet presAssocID="{DAB7A378-8327-4222-A484-9AF4E412B9A4}" presName="rect1" presStyleLbl="trAlignAcc1" presStyleIdx="1" presStyleCnt="3">
        <dgm:presLayoutVars>
          <dgm:bulletEnabled val="1"/>
        </dgm:presLayoutVars>
      </dgm:prSet>
      <dgm:spPr/>
    </dgm:pt>
    <dgm:pt modelId="{75EEFABB-EB3B-4FB4-8F9E-E1753F888AFE}" type="pres">
      <dgm:prSet presAssocID="{DAB7A378-8327-4222-A484-9AF4E412B9A4}" presName="rect2" presStyleLbl="fgImgPlace1" presStyleIdx="1" presStyleCnt="3"/>
      <dgm:spPr/>
    </dgm:pt>
    <dgm:pt modelId="{F9544327-7C7F-4A2D-A691-FCD9762D4900}" type="pres">
      <dgm:prSet presAssocID="{821D263B-DD22-4A24-A20E-643251CEA449}" presName="sibTrans" presStyleCnt="0"/>
      <dgm:spPr/>
    </dgm:pt>
    <dgm:pt modelId="{8E89FFA0-067F-42AB-A07A-C40D181A9D82}" type="pres">
      <dgm:prSet presAssocID="{7AD30047-D58E-485A-8996-DBBF85D015F9}" presName="composite" presStyleCnt="0"/>
      <dgm:spPr/>
    </dgm:pt>
    <dgm:pt modelId="{D4E8A34D-59A7-4FB2-8C76-53D754F8BB41}" type="pres">
      <dgm:prSet presAssocID="{7AD30047-D58E-485A-8996-DBBF85D015F9}" presName="rect1" presStyleLbl="trAlignAcc1" presStyleIdx="2" presStyleCnt="3">
        <dgm:presLayoutVars>
          <dgm:bulletEnabled val="1"/>
        </dgm:presLayoutVars>
      </dgm:prSet>
      <dgm:spPr/>
    </dgm:pt>
    <dgm:pt modelId="{8E5E0AAD-14E3-417D-93C8-EA2AF201D50F}" type="pres">
      <dgm:prSet presAssocID="{7AD30047-D58E-485A-8996-DBBF85D015F9}" presName="rect2" presStyleLbl="fgImgPlace1" presStyleIdx="2" presStyleCnt="3"/>
      <dgm:spPr/>
    </dgm:pt>
  </dgm:ptLst>
  <dgm:cxnLst>
    <dgm:cxn modelId="{992D6B14-0A71-4924-9833-95D568C5F1AB}" type="presOf" srcId="{DAB7A378-8327-4222-A484-9AF4E412B9A4}" destId="{B03893FD-7298-4E6E-B145-714737B879F6}" srcOrd="0" destOrd="0" presId="urn:microsoft.com/office/officeart/2008/layout/PictureStrips"/>
    <dgm:cxn modelId="{62A5BC63-8C4E-47FC-A55C-7AF6F2E36AFD}" type="presOf" srcId="{8CF319CB-CF0D-4F0C-BCD0-1A2BA1154AF6}" destId="{1E9FF342-312F-4E4D-B73D-63E57EC4940E}" srcOrd="0" destOrd="0" presId="urn:microsoft.com/office/officeart/2008/layout/PictureStrips"/>
    <dgm:cxn modelId="{1FCB2C4E-2371-4E9A-A698-66B7EC8C350B}" srcId="{E8F9E99B-0712-4C1F-8885-D04E1B564ABC}" destId="{7AD30047-D58E-485A-8996-DBBF85D015F9}" srcOrd="2" destOrd="0" parTransId="{AF92CF27-1BA7-48F0-A46F-59FF81D2E7BF}" sibTransId="{B9C254A9-774B-4410-8C22-24C244254899}"/>
    <dgm:cxn modelId="{BE3A6C7F-93D7-4862-9579-E3BFF89A30D8}" srcId="{E8F9E99B-0712-4C1F-8885-D04E1B564ABC}" destId="{DAB7A378-8327-4222-A484-9AF4E412B9A4}" srcOrd="1" destOrd="0" parTransId="{038DDAAA-8C81-49CC-96EB-ABF936BC18CB}" sibTransId="{821D263B-DD22-4A24-A20E-643251CEA449}"/>
    <dgm:cxn modelId="{2764F4A2-048E-49A5-9569-C63C990021B2}" type="presOf" srcId="{E8F9E99B-0712-4C1F-8885-D04E1B564ABC}" destId="{84E8A88B-6095-4D6E-BC7D-58B7BF66AF03}" srcOrd="0" destOrd="0" presId="urn:microsoft.com/office/officeart/2008/layout/PictureStrips"/>
    <dgm:cxn modelId="{1879CEC8-8A32-49F0-BC34-ED8F37246B77}" srcId="{E8F9E99B-0712-4C1F-8885-D04E1B564ABC}" destId="{8CF319CB-CF0D-4F0C-BCD0-1A2BA1154AF6}" srcOrd="0" destOrd="0" parTransId="{57539FEC-F4D9-403F-894A-9D2803BE4C85}" sibTransId="{05A0879A-22AB-4FF3-A3DD-34BF14B3C4AB}"/>
    <dgm:cxn modelId="{E2B66EDC-C10F-47C8-988C-FFD174545715}" type="presOf" srcId="{7AD30047-D58E-485A-8996-DBBF85D015F9}" destId="{D4E8A34D-59A7-4FB2-8C76-53D754F8BB41}" srcOrd="0" destOrd="0" presId="urn:microsoft.com/office/officeart/2008/layout/PictureStrips"/>
    <dgm:cxn modelId="{3159CA7E-6167-4807-98F7-4CFC34BDD37A}" type="presParOf" srcId="{84E8A88B-6095-4D6E-BC7D-58B7BF66AF03}" destId="{399A9B94-5160-457A-83C6-63B27281EEBE}" srcOrd="0" destOrd="0" presId="urn:microsoft.com/office/officeart/2008/layout/PictureStrips"/>
    <dgm:cxn modelId="{2DE4D370-421C-4886-B46A-B3D8D3DDDD80}" type="presParOf" srcId="{399A9B94-5160-457A-83C6-63B27281EEBE}" destId="{1E9FF342-312F-4E4D-B73D-63E57EC4940E}" srcOrd="0" destOrd="0" presId="urn:microsoft.com/office/officeart/2008/layout/PictureStrips"/>
    <dgm:cxn modelId="{96A45C9E-3F1C-4FBD-8D92-8A1270CD273A}" type="presParOf" srcId="{399A9B94-5160-457A-83C6-63B27281EEBE}" destId="{E0E28295-71D0-449A-9419-DC5E69D1B4B2}" srcOrd="1" destOrd="0" presId="urn:microsoft.com/office/officeart/2008/layout/PictureStrips"/>
    <dgm:cxn modelId="{530F9B98-45A0-4A15-9795-42209B052BD4}" type="presParOf" srcId="{84E8A88B-6095-4D6E-BC7D-58B7BF66AF03}" destId="{A8CB0672-62C1-4C94-9152-12353953FE1A}" srcOrd="1" destOrd="0" presId="urn:microsoft.com/office/officeart/2008/layout/PictureStrips"/>
    <dgm:cxn modelId="{C0536B5E-BE90-4E20-8560-4B395E1F3B90}" type="presParOf" srcId="{84E8A88B-6095-4D6E-BC7D-58B7BF66AF03}" destId="{BBC35D8A-4A1B-4DE2-B411-F846AD1DB295}" srcOrd="2" destOrd="0" presId="urn:microsoft.com/office/officeart/2008/layout/PictureStrips"/>
    <dgm:cxn modelId="{42ADE963-5750-498E-9832-F0376CE9E843}" type="presParOf" srcId="{BBC35D8A-4A1B-4DE2-B411-F846AD1DB295}" destId="{B03893FD-7298-4E6E-B145-714737B879F6}" srcOrd="0" destOrd="0" presId="urn:microsoft.com/office/officeart/2008/layout/PictureStrips"/>
    <dgm:cxn modelId="{01AE58ED-717C-410A-BC4A-AA8F2D4FABCF}" type="presParOf" srcId="{BBC35D8A-4A1B-4DE2-B411-F846AD1DB295}" destId="{75EEFABB-EB3B-4FB4-8F9E-E1753F888AFE}" srcOrd="1" destOrd="0" presId="urn:microsoft.com/office/officeart/2008/layout/PictureStrips"/>
    <dgm:cxn modelId="{3414B37D-F139-43C0-8D97-7476EF28DDE6}" type="presParOf" srcId="{84E8A88B-6095-4D6E-BC7D-58B7BF66AF03}" destId="{F9544327-7C7F-4A2D-A691-FCD9762D4900}" srcOrd="3" destOrd="0" presId="urn:microsoft.com/office/officeart/2008/layout/PictureStrips"/>
    <dgm:cxn modelId="{5327DB27-57AA-4DA6-8A91-713E8CAE25BF}" type="presParOf" srcId="{84E8A88B-6095-4D6E-BC7D-58B7BF66AF03}" destId="{8E89FFA0-067F-42AB-A07A-C40D181A9D82}" srcOrd="4" destOrd="0" presId="urn:microsoft.com/office/officeart/2008/layout/PictureStrips"/>
    <dgm:cxn modelId="{D1AF9E8E-4387-49D8-AFA2-4D6131A67BAB}" type="presParOf" srcId="{8E89FFA0-067F-42AB-A07A-C40D181A9D82}" destId="{D4E8A34D-59A7-4FB2-8C76-53D754F8BB41}" srcOrd="0" destOrd="0" presId="urn:microsoft.com/office/officeart/2008/layout/PictureStrips"/>
    <dgm:cxn modelId="{E85D0E33-A633-420C-84EA-F558C83CB396}" type="presParOf" srcId="{8E89FFA0-067F-42AB-A07A-C40D181A9D82}" destId="{8E5E0AAD-14E3-417D-93C8-EA2AF201D50F}" srcOrd="1" destOrd="0" presId="urn:microsoft.com/office/officeart/2008/layout/PictureStrip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43E72F5-74B0-446E-A62A-73F30B59C8F3}" type="doc">
      <dgm:prSet loTypeId="urn:microsoft.com/office/officeart/2005/8/layout/cycle8" loCatId="cycle" qsTypeId="urn:microsoft.com/office/officeart/2005/8/quickstyle/simple1" qsCatId="simple" csTypeId="urn:microsoft.com/office/officeart/2005/8/colors/accent1_2" csCatId="accent1" phldr="1"/>
      <dgm:spPr/>
    </dgm:pt>
    <dgm:pt modelId="{7329901C-3BB0-481E-8488-1C83B8573F76}">
      <dgm:prSet phldrT="[Tekst]" custT="1"/>
      <dgm:spPr/>
      <dgm:t>
        <a:bodyPr/>
        <a:lstStyle/>
        <a:p>
          <a:r>
            <a:rPr lang="da-DK" sz="1600" dirty="0">
              <a:solidFill>
                <a:srgbClr val="0070C0"/>
              </a:solidFill>
            </a:rPr>
            <a:t>Patient - behov</a:t>
          </a:r>
        </a:p>
      </dgm:t>
    </dgm:pt>
    <dgm:pt modelId="{97770EA6-475B-4331-B311-06E7939EA028}" type="parTrans" cxnId="{7334504D-A3E9-432A-9D7C-5D08DC61F572}">
      <dgm:prSet/>
      <dgm:spPr/>
      <dgm:t>
        <a:bodyPr/>
        <a:lstStyle/>
        <a:p>
          <a:endParaRPr lang="da-DK"/>
        </a:p>
      </dgm:t>
    </dgm:pt>
    <dgm:pt modelId="{BBCE56EC-0579-45BA-AF90-13CBC517CA12}" type="sibTrans" cxnId="{7334504D-A3E9-432A-9D7C-5D08DC61F572}">
      <dgm:prSet/>
      <dgm:spPr/>
      <dgm:t>
        <a:bodyPr/>
        <a:lstStyle/>
        <a:p>
          <a:endParaRPr lang="da-DK"/>
        </a:p>
      </dgm:t>
    </dgm:pt>
    <dgm:pt modelId="{7EA95421-2BA4-4754-B9F2-5429502478C3}">
      <dgm:prSet phldrT="[Tekst]" custT="1"/>
      <dgm:spPr/>
      <dgm:t>
        <a:bodyPr/>
        <a:lstStyle/>
        <a:p>
          <a:r>
            <a:rPr lang="da-DK" sz="1400" dirty="0">
              <a:solidFill>
                <a:srgbClr val="0070C0"/>
              </a:solidFill>
            </a:rPr>
            <a:t>Uddannelse –  &amp; kompetence</a:t>
          </a:r>
        </a:p>
        <a:p>
          <a:r>
            <a:rPr lang="da-DK" sz="1400" dirty="0">
              <a:solidFill>
                <a:srgbClr val="0070C0"/>
              </a:solidFill>
            </a:rPr>
            <a:t>udvikling</a:t>
          </a:r>
        </a:p>
      </dgm:t>
    </dgm:pt>
    <dgm:pt modelId="{34377D74-D371-464E-B255-A708AAE563CA}" type="parTrans" cxnId="{682236AB-8EAC-4B4C-B12B-BE071263B9C3}">
      <dgm:prSet/>
      <dgm:spPr/>
      <dgm:t>
        <a:bodyPr/>
        <a:lstStyle/>
        <a:p>
          <a:endParaRPr lang="da-DK"/>
        </a:p>
      </dgm:t>
    </dgm:pt>
    <dgm:pt modelId="{011495BC-D436-46FE-97A8-906C22461B9D}" type="sibTrans" cxnId="{682236AB-8EAC-4B4C-B12B-BE071263B9C3}">
      <dgm:prSet/>
      <dgm:spPr/>
      <dgm:t>
        <a:bodyPr/>
        <a:lstStyle/>
        <a:p>
          <a:endParaRPr lang="da-DK"/>
        </a:p>
      </dgm:t>
    </dgm:pt>
    <dgm:pt modelId="{9FEE6D4F-DA95-47B1-B53D-7812A9B30D8F}">
      <dgm:prSet phldrT="[Tekst]" custT="1"/>
      <dgm:spPr/>
      <dgm:t>
        <a:bodyPr/>
        <a:lstStyle/>
        <a:p>
          <a:r>
            <a:rPr lang="da-DK" sz="1400" dirty="0">
              <a:solidFill>
                <a:srgbClr val="0070C0"/>
              </a:solidFill>
            </a:rPr>
            <a:t>Profession - kompetence</a:t>
          </a:r>
        </a:p>
      </dgm:t>
    </dgm:pt>
    <dgm:pt modelId="{A0468117-CB11-456D-8E14-965111F95EED}" type="parTrans" cxnId="{6D36BC29-8B84-414C-8D43-ECBF1826319E}">
      <dgm:prSet/>
      <dgm:spPr/>
      <dgm:t>
        <a:bodyPr/>
        <a:lstStyle/>
        <a:p>
          <a:endParaRPr lang="da-DK"/>
        </a:p>
      </dgm:t>
    </dgm:pt>
    <dgm:pt modelId="{93A9D17F-D137-45BE-9214-FF14F2C43EEF}" type="sibTrans" cxnId="{6D36BC29-8B84-414C-8D43-ECBF1826319E}">
      <dgm:prSet/>
      <dgm:spPr/>
      <dgm:t>
        <a:bodyPr/>
        <a:lstStyle/>
        <a:p>
          <a:endParaRPr lang="da-DK"/>
        </a:p>
      </dgm:t>
    </dgm:pt>
    <dgm:pt modelId="{1D410B41-A524-4068-8217-41FBF4CD2D35}" type="pres">
      <dgm:prSet presAssocID="{F43E72F5-74B0-446E-A62A-73F30B59C8F3}" presName="compositeShape" presStyleCnt="0">
        <dgm:presLayoutVars>
          <dgm:chMax val="7"/>
          <dgm:dir/>
          <dgm:resizeHandles val="exact"/>
        </dgm:presLayoutVars>
      </dgm:prSet>
      <dgm:spPr/>
    </dgm:pt>
    <dgm:pt modelId="{41F25AD7-35A6-44E4-89F4-8C8ED3E8DC79}" type="pres">
      <dgm:prSet presAssocID="{F43E72F5-74B0-446E-A62A-73F30B59C8F3}" presName="wedge1" presStyleLbl="node1" presStyleIdx="0" presStyleCnt="3"/>
      <dgm:spPr/>
    </dgm:pt>
    <dgm:pt modelId="{63A01570-ABD7-4030-A869-B2B86334FB89}" type="pres">
      <dgm:prSet presAssocID="{F43E72F5-74B0-446E-A62A-73F30B59C8F3}" presName="dummy1a" presStyleCnt="0"/>
      <dgm:spPr/>
    </dgm:pt>
    <dgm:pt modelId="{89DBEF7A-0A50-4471-9779-9AFA565EA4E1}" type="pres">
      <dgm:prSet presAssocID="{F43E72F5-74B0-446E-A62A-73F30B59C8F3}" presName="dummy1b" presStyleCnt="0"/>
      <dgm:spPr/>
    </dgm:pt>
    <dgm:pt modelId="{1574E80B-7C74-42E7-BD5D-489A74658CD1}" type="pres">
      <dgm:prSet presAssocID="{F43E72F5-74B0-446E-A62A-73F30B59C8F3}" presName="wedge1Tx" presStyleLbl="node1" presStyleIdx="0" presStyleCnt="3">
        <dgm:presLayoutVars>
          <dgm:chMax val="0"/>
          <dgm:chPref val="0"/>
          <dgm:bulletEnabled val="1"/>
        </dgm:presLayoutVars>
      </dgm:prSet>
      <dgm:spPr/>
    </dgm:pt>
    <dgm:pt modelId="{0BF71386-4F5E-4AAC-819A-F4CFCD5AAE4B}" type="pres">
      <dgm:prSet presAssocID="{F43E72F5-74B0-446E-A62A-73F30B59C8F3}" presName="wedge2" presStyleLbl="node1" presStyleIdx="1" presStyleCnt="3" custLinFactNeighborX="0" custLinFactNeighborY="1559"/>
      <dgm:spPr/>
    </dgm:pt>
    <dgm:pt modelId="{A344B019-06F1-4A98-AABF-273F6FE38097}" type="pres">
      <dgm:prSet presAssocID="{F43E72F5-74B0-446E-A62A-73F30B59C8F3}" presName="dummy2a" presStyleCnt="0"/>
      <dgm:spPr/>
    </dgm:pt>
    <dgm:pt modelId="{E6F339C6-18ED-4FCB-9783-29B01E22E699}" type="pres">
      <dgm:prSet presAssocID="{F43E72F5-74B0-446E-A62A-73F30B59C8F3}" presName="dummy2b" presStyleCnt="0"/>
      <dgm:spPr/>
    </dgm:pt>
    <dgm:pt modelId="{D2C55BBA-85DD-4866-88DB-1280E923956E}" type="pres">
      <dgm:prSet presAssocID="{F43E72F5-74B0-446E-A62A-73F30B59C8F3}" presName="wedge2Tx" presStyleLbl="node1" presStyleIdx="1" presStyleCnt="3">
        <dgm:presLayoutVars>
          <dgm:chMax val="0"/>
          <dgm:chPref val="0"/>
          <dgm:bulletEnabled val="1"/>
        </dgm:presLayoutVars>
      </dgm:prSet>
      <dgm:spPr/>
    </dgm:pt>
    <dgm:pt modelId="{7C75FFC1-6F94-4C90-8CCF-9A4A52EE8B2F}" type="pres">
      <dgm:prSet presAssocID="{F43E72F5-74B0-446E-A62A-73F30B59C8F3}" presName="wedge3" presStyleLbl="node1" presStyleIdx="2" presStyleCnt="3" custAng="0"/>
      <dgm:spPr/>
    </dgm:pt>
    <dgm:pt modelId="{82481A0C-1AF3-46AE-B1EE-3A6A67ABA768}" type="pres">
      <dgm:prSet presAssocID="{F43E72F5-74B0-446E-A62A-73F30B59C8F3}" presName="dummy3a" presStyleCnt="0"/>
      <dgm:spPr/>
    </dgm:pt>
    <dgm:pt modelId="{2DA48DB4-45DF-4907-9D96-FA42CC435447}" type="pres">
      <dgm:prSet presAssocID="{F43E72F5-74B0-446E-A62A-73F30B59C8F3}" presName="dummy3b" presStyleCnt="0"/>
      <dgm:spPr/>
    </dgm:pt>
    <dgm:pt modelId="{D5667E73-7453-40D3-8700-14C591435A50}" type="pres">
      <dgm:prSet presAssocID="{F43E72F5-74B0-446E-A62A-73F30B59C8F3}" presName="wedge3Tx" presStyleLbl="node1" presStyleIdx="2" presStyleCnt="3">
        <dgm:presLayoutVars>
          <dgm:chMax val="0"/>
          <dgm:chPref val="0"/>
          <dgm:bulletEnabled val="1"/>
        </dgm:presLayoutVars>
      </dgm:prSet>
      <dgm:spPr/>
    </dgm:pt>
    <dgm:pt modelId="{83289A62-C656-4C7E-A6F4-6DD829306DC3}" type="pres">
      <dgm:prSet presAssocID="{BBCE56EC-0579-45BA-AF90-13CBC517CA12}" presName="arrowWedge1" presStyleLbl="fgSibTrans2D1" presStyleIdx="0" presStyleCnt="3"/>
      <dgm:spPr/>
    </dgm:pt>
    <dgm:pt modelId="{D96DAE93-3493-479D-8B8F-DCFD4D5A723D}" type="pres">
      <dgm:prSet presAssocID="{011495BC-D436-46FE-97A8-906C22461B9D}" presName="arrowWedge2" presStyleLbl="fgSibTrans2D1" presStyleIdx="1" presStyleCnt="3"/>
      <dgm:spPr/>
    </dgm:pt>
    <dgm:pt modelId="{EDE7D514-4931-433F-ABC4-9F86321C57BF}" type="pres">
      <dgm:prSet presAssocID="{93A9D17F-D137-45BE-9214-FF14F2C43EEF}" presName="arrowWedge3" presStyleLbl="fgSibTrans2D1" presStyleIdx="2" presStyleCnt="3"/>
      <dgm:spPr/>
    </dgm:pt>
  </dgm:ptLst>
  <dgm:cxnLst>
    <dgm:cxn modelId="{6D36BC29-8B84-414C-8D43-ECBF1826319E}" srcId="{F43E72F5-74B0-446E-A62A-73F30B59C8F3}" destId="{9FEE6D4F-DA95-47B1-B53D-7812A9B30D8F}" srcOrd="2" destOrd="0" parTransId="{A0468117-CB11-456D-8E14-965111F95EED}" sibTransId="{93A9D17F-D137-45BE-9214-FF14F2C43EEF}"/>
    <dgm:cxn modelId="{7334504D-A3E9-432A-9D7C-5D08DC61F572}" srcId="{F43E72F5-74B0-446E-A62A-73F30B59C8F3}" destId="{7329901C-3BB0-481E-8488-1C83B8573F76}" srcOrd="0" destOrd="0" parTransId="{97770EA6-475B-4331-B311-06E7939EA028}" sibTransId="{BBCE56EC-0579-45BA-AF90-13CBC517CA12}"/>
    <dgm:cxn modelId="{72C00B6E-C878-4F4B-9CEF-82C81354FFA6}" type="presOf" srcId="{9FEE6D4F-DA95-47B1-B53D-7812A9B30D8F}" destId="{D5667E73-7453-40D3-8700-14C591435A50}" srcOrd="1" destOrd="0" presId="urn:microsoft.com/office/officeart/2005/8/layout/cycle8"/>
    <dgm:cxn modelId="{1FD16472-6585-4008-B2AD-DD8526753E51}" type="presOf" srcId="{7EA95421-2BA4-4754-B9F2-5429502478C3}" destId="{0BF71386-4F5E-4AAC-819A-F4CFCD5AAE4B}" srcOrd="0" destOrd="0" presId="urn:microsoft.com/office/officeart/2005/8/layout/cycle8"/>
    <dgm:cxn modelId="{682236AB-8EAC-4B4C-B12B-BE071263B9C3}" srcId="{F43E72F5-74B0-446E-A62A-73F30B59C8F3}" destId="{7EA95421-2BA4-4754-B9F2-5429502478C3}" srcOrd="1" destOrd="0" parTransId="{34377D74-D371-464E-B255-A708AAE563CA}" sibTransId="{011495BC-D436-46FE-97A8-906C22461B9D}"/>
    <dgm:cxn modelId="{46331CB2-D329-4716-86A7-58D2276E42E9}" type="presOf" srcId="{7329901C-3BB0-481E-8488-1C83B8573F76}" destId="{41F25AD7-35A6-44E4-89F4-8C8ED3E8DC79}" srcOrd="0" destOrd="0" presId="urn:microsoft.com/office/officeart/2005/8/layout/cycle8"/>
    <dgm:cxn modelId="{54E3D8B2-771C-4991-8835-23FB0E5C9247}" type="presOf" srcId="{9FEE6D4F-DA95-47B1-B53D-7812A9B30D8F}" destId="{7C75FFC1-6F94-4C90-8CCF-9A4A52EE8B2F}" srcOrd="0" destOrd="0" presId="urn:microsoft.com/office/officeart/2005/8/layout/cycle8"/>
    <dgm:cxn modelId="{5F9BA4B6-AACB-4495-A7F6-28EFC4197B10}" type="presOf" srcId="{7329901C-3BB0-481E-8488-1C83B8573F76}" destId="{1574E80B-7C74-42E7-BD5D-489A74658CD1}" srcOrd="1" destOrd="0" presId="urn:microsoft.com/office/officeart/2005/8/layout/cycle8"/>
    <dgm:cxn modelId="{C219C1E6-8C62-490C-8AE3-9E86241414AB}" type="presOf" srcId="{7EA95421-2BA4-4754-B9F2-5429502478C3}" destId="{D2C55BBA-85DD-4866-88DB-1280E923956E}" srcOrd="1" destOrd="0" presId="urn:microsoft.com/office/officeart/2005/8/layout/cycle8"/>
    <dgm:cxn modelId="{892F3EF0-FF39-41DF-974F-7637AE2A4D84}" type="presOf" srcId="{F43E72F5-74B0-446E-A62A-73F30B59C8F3}" destId="{1D410B41-A524-4068-8217-41FBF4CD2D35}" srcOrd="0" destOrd="0" presId="urn:microsoft.com/office/officeart/2005/8/layout/cycle8"/>
    <dgm:cxn modelId="{10EB3D55-F1C1-42A3-A8FD-BEFCDD088096}" type="presParOf" srcId="{1D410B41-A524-4068-8217-41FBF4CD2D35}" destId="{41F25AD7-35A6-44E4-89F4-8C8ED3E8DC79}" srcOrd="0" destOrd="0" presId="urn:microsoft.com/office/officeart/2005/8/layout/cycle8"/>
    <dgm:cxn modelId="{612C83EB-A941-474D-BF78-F5EEC8679213}" type="presParOf" srcId="{1D410B41-A524-4068-8217-41FBF4CD2D35}" destId="{63A01570-ABD7-4030-A869-B2B86334FB89}" srcOrd="1" destOrd="0" presId="urn:microsoft.com/office/officeart/2005/8/layout/cycle8"/>
    <dgm:cxn modelId="{AF49D93C-1F52-4AEA-B16B-1DE87F2EEA23}" type="presParOf" srcId="{1D410B41-A524-4068-8217-41FBF4CD2D35}" destId="{89DBEF7A-0A50-4471-9779-9AFA565EA4E1}" srcOrd="2" destOrd="0" presId="urn:microsoft.com/office/officeart/2005/8/layout/cycle8"/>
    <dgm:cxn modelId="{8B9AD507-415B-4763-8A07-0D94E147C711}" type="presParOf" srcId="{1D410B41-A524-4068-8217-41FBF4CD2D35}" destId="{1574E80B-7C74-42E7-BD5D-489A74658CD1}" srcOrd="3" destOrd="0" presId="urn:microsoft.com/office/officeart/2005/8/layout/cycle8"/>
    <dgm:cxn modelId="{17942F24-E1FD-4A66-8453-36188B76DDED}" type="presParOf" srcId="{1D410B41-A524-4068-8217-41FBF4CD2D35}" destId="{0BF71386-4F5E-4AAC-819A-F4CFCD5AAE4B}" srcOrd="4" destOrd="0" presId="urn:microsoft.com/office/officeart/2005/8/layout/cycle8"/>
    <dgm:cxn modelId="{1ADE4934-83C5-4ED5-B2DC-77B8DDF047BE}" type="presParOf" srcId="{1D410B41-A524-4068-8217-41FBF4CD2D35}" destId="{A344B019-06F1-4A98-AABF-273F6FE38097}" srcOrd="5" destOrd="0" presId="urn:microsoft.com/office/officeart/2005/8/layout/cycle8"/>
    <dgm:cxn modelId="{F001ABF8-39C6-4265-888B-9B24BEC13E5D}" type="presParOf" srcId="{1D410B41-A524-4068-8217-41FBF4CD2D35}" destId="{E6F339C6-18ED-4FCB-9783-29B01E22E699}" srcOrd="6" destOrd="0" presId="urn:microsoft.com/office/officeart/2005/8/layout/cycle8"/>
    <dgm:cxn modelId="{EEAD3D03-C6DA-421E-98C9-8616EE36BD27}" type="presParOf" srcId="{1D410B41-A524-4068-8217-41FBF4CD2D35}" destId="{D2C55BBA-85DD-4866-88DB-1280E923956E}" srcOrd="7" destOrd="0" presId="urn:microsoft.com/office/officeart/2005/8/layout/cycle8"/>
    <dgm:cxn modelId="{2E7222C1-925D-46EC-AC26-95FF6574AF3B}" type="presParOf" srcId="{1D410B41-A524-4068-8217-41FBF4CD2D35}" destId="{7C75FFC1-6F94-4C90-8CCF-9A4A52EE8B2F}" srcOrd="8" destOrd="0" presId="urn:microsoft.com/office/officeart/2005/8/layout/cycle8"/>
    <dgm:cxn modelId="{451D951A-C7EB-4002-8F42-9000F442A092}" type="presParOf" srcId="{1D410B41-A524-4068-8217-41FBF4CD2D35}" destId="{82481A0C-1AF3-46AE-B1EE-3A6A67ABA768}" srcOrd="9" destOrd="0" presId="urn:microsoft.com/office/officeart/2005/8/layout/cycle8"/>
    <dgm:cxn modelId="{166A9D10-8B4C-4E2E-AEE4-E7298D21C1B8}" type="presParOf" srcId="{1D410B41-A524-4068-8217-41FBF4CD2D35}" destId="{2DA48DB4-45DF-4907-9D96-FA42CC435447}" srcOrd="10" destOrd="0" presId="urn:microsoft.com/office/officeart/2005/8/layout/cycle8"/>
    <dgm:cxn modelId="{3A0AD791-EB01-4775-82B6-0E4DD55209E9}" type="presParOf" srcId="{1D410B41-A524-4068-8217-41FBF4CD2D35}" destId="{D5667E73-7453-40D3-8700-14C591435A50}" srcOrd="11" destOrd="0" presId="urn:microsoft.com/office/officeart/2005/8/layout/cycle8"/>
    <dgm:cxn modelId="{E244A2EC-8322-4208-81F4-7CAFEA506D9B}" type="presParOf" srcId="{1D410B41-A524-4068-8217-41FBF4CD2D35}" destId="{83289A62-C656-4C7E-A6F4-6DD829306DC3}" srcOrd="12" destOrd="0" presId="urn:microsoft.com/office/officeart/2005/8/layout/cycle8"/>
    <dgm:cxn modelId="{A3B5543E-AAEA-4D90-927C-95D98F1EAD74}" type="presParOf" srcId="{1D410B41-A524-4068-8217-41FBF4CD2D35}" destId="{D96DAE93-3493-479D-8B8F-DCFD4D5A723D}" srcOrd="13" destOrd="0" presId="urn:microsoft.com/office/officeart/2005/8/layout/cycle8"/>
    <dgm:cxn modelId="{C9DA915E-D607-4273-8140-F38637698939}" type="presParOf" srcId="{1D410B41-A524-4068-8217-41FBF4CD2D35}" destId="{EDE7D514-4931-433F-ABC4-9F86321C57BF}"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E5F8260-0C51-4149-B501-B9E77654386D}" type="doc">
      <dgm:prSet loTypeId="urn:microsoft.com/office/officeart/2008/layout/LinedList" loCatId="list" qsTypeId="urn:microsoft.com/office/officeart/2005/8/quickstyle/simple4" qsCatId="simple" csTypeId="urn:microsoft.com/office/officeart/2005/8/colors/accent0_3" csCatId="mainScheme" phldr="1"/>
      <dgm:spPr/>
      <dgm:t>
        <a:bodyPr/>
        <a:lstStyle/>
        <a:p>
          <a:endParaRPr lang="en-US"/>
        </a:p>
      </dgm:t>
    </dgm:pt>
    <dgm:pt modelId="{73441D6C-5373-47F8-823D-BDCBBBFAF96D}">
      <dgm:prSet/>
      <dgm:spPr/>
      <dgm:t>
        <a:bodyPr/>
        <a:lstStyle/>
        <a:p>
          <a:r>
            <a:rPr lang="da-DK" dirty="0">
              <a:solidFill>
                <a:srgbClr val="C00000"/>
              </a:solidFill>
            </a:rPr>
            <a:t>En profession har en bestemt funktion i et samfund og samfundet har klare forventninger til hvilke opgaver professionen skal varetage.</a:t>
          </a:r>
          <a:endParaRPr lang="en-US" dirty="0">
            <a:solidFill>
              <a:srgbClr val="C00000"/>
            </a:solidFill>
          </a:endParaRPr>
        </a:p>
      </dgm:t>
    </dgm:pt>
    <dgm:pt modelId="{46D43DFE-5719-475E-BE72-A5B06473AEA5}" type="parTrans" cxnId="{69645D31-0F88-4834-A3AA-728D236FB935}">
      <dgm:prSet/>
      <dgm:spPr/>
      <dgm:t>
        <a:bodyPr/>
        <a:lstStyle/>
        <a:p>
          <a:endParaRPr lang="en-US"/>
        </a:p>
      </dgm:t>
    </dgm:pt>
    <dgm:pt modelId="{941349EE-A1B5-403C-AE85-F9BF3E4925A6}" type="sibTrans" cxnId="{69645D31-0F88-4834-A3AA-728D236FB935}">
      <dgm:prSet/>
      <dgm:spPr/>
      <dgm:t>
        <a:bodyPr/>
        <a:lstStyle/>
        <a:p>
          <a:endParaRPr lang="en-US"/>
        </a:p>
      </dgm:t>
    </dgm:pt>
    <dgm:pt modelId="{5F39776E-86DB-4C9C-8906-B532C8E9E7AA}">
      <dgm:prSet/>
      <dgm:spPr/>
      <dgm:t>
        <a:bodyPr/>
        <a:lstStyle/>
        <a:p>
          <a:r>
            <a:rPr lang="da-DK" dirty="0">
              <a:solidFill>
                <a:srgbClr val="0070C0"/>
              </a:solidFill>
            </a:rPr>
            <a:t>En profession definerer sig i forhold til andre professioner gennem det, der er professionens opgave.</a:t>
          </a:r>
          <a:endParaRPr lang="en-US" dirty="0">
            <a:solidFill>
              <a:srgbClr val="0070C0"/>
            </a:solidFill>
          </a:endParaRPr>
        </a:p>
      </dgm:t>
    </dgm:pt>
    <dgm:pt modelId="{AB0A967C-4EA7-4620-966F-97DA1772621D}" type="parTrans" cxnId="{095290B3-6DE2-429F-9057-36C1393DDE15}">
      <dgm:prSet/>
      <dgm:spPr/>
      <dgm:t>
        <a:bodyPr/>
        <a:lstStyle/>
        <a:p>
          <a:endParaRPr lang="en-US"/>
        </a:p>
      </dgm:t>
    </dgm:pt>
    <dgm:pt modelId="{AAC671CC-820B-425E-A1C3-AE4FD43C686D}" type="sibTrans" cxnId="{095290B3-6DE2-429F-9057-36C1393DDE15}">
      <dgm:prSet/>
      <dgm:spPr/>
      <dgm:t>
        <a:bodyPr/>
        <a:lstStyle/>
        <a:p>
          <a:endParaRPr lang="en-US"/>
        </a:p>
      </dgm:t>
    </dgm:pt>
    <dgm:pt modelId="{E864885C-3D17-4DDA-8A99-9A3B2A69364E}">
      <dgm:prSet/>
      <dgm:spPr/>
      <dgm:t>
        <a:bodyPr/>
        <a:lstStyle/>
        <a:p>
          <a:r>
            <a:rPr lang="da-DK" dirty="0">
              <a:solidFill>
                <a:srgbClr val="C00000"/>
              </a:solidFill>
            </a:rPr>
            <a:t>Professionen skal kunne imødekomme ændrede samfundsrelaterede krav og selvstændigt kunne justere sygeplejen</a:t>
          </a:r>
          <a:endParaRPr lang="en-US" dirty="0">
            <a:solidFill>
              <a:srgbClr val="C00000"/>
            </a:solidFill>
          </a:endParaRPr>
        </a:p>
      </dgm:t>
    </dgm:pt>
    <dgm:pt modelId="{7F4F4176-94E3-4BE0-9E95-FA29C985E4D3}" type="parTrans" cxnId="{ACDA213C-F151-4682-A3B7-8E4E2971275D}">
      <dgm:prSet/>
      <dgm:spPr/>
      <dgm:t>
        <a:bodyPr/>
        <a:lstStyle/>
        <a:p>
          <a:endParaRPr lang="en-US"/>
        </a:p>
      </dgm:t>
    </dgm:pt>
    <dgm:pt modelId="{386717ED-B7BC-4DB4-B0E2-EC1E69F5B40B}" type="sibTrans" cxnId="{ACDA213C-F151-4682-A3B7-8E4E2971275D}">
      <dgm:prSet/>
      <dgm:spPr/>
      <dgm:t>
        <a:bodyPr/>
        <a:lstStyle/>
        <a:p>
          <a:endParaRPr lang="en-US"/>
        </a:p>
      </dgm:t>
    </dgm:pt>
    <dgm:pt modelId="{E551F0AD-DDBB-48CA-B9A3-510338FC06CA}">
      <dgm:prSet/>
      <dgm:spPr/>
      <dgm:t>
        <a:bodyPr/>
        <a:lstStyle/>
        <a:p>
          <a:r>
            <a:rPr lang="da-DK" dirty="0">
              <a:solidFill>
                <a:srgbClr val="0070C0"/>
              </a:solidFill>
            </a:rPr>
            <a:t>Selvstændig højt specialiseret viden og samfundets behov for denne er en forudsætning for en professions eksistens.</a:t>
          </a:r>
          <a:endParaRPr lang="en-US" dirty="0">
            <a:solidFill>
              <a:srgbClr val="0070C0"/>
            </a:solidFill>
          </a:endParaRPr>
        </a:p>
      </dgm:t>
    </dgm:pt>
    <dgm:pt modelId="{3950DE14-9D1F-4E2B-81D5-13B1346C946F}" type="parTrans" cxnId="{885B1569-95B5-4FAF-A055-2E1FD3B3A558}">
      <dgm:prSet/>
      <dgm:spPr/>
      <dgm:t>
        <a:bodyPr/>
        <a:lstStyle/>
        <a:p>
          <a:endParaRPr lang="en-US"/>
        </a:p>
      </dgm:t>
    </dgm:pt>
    <dgm:pt modelId="{58C33EFD-712A-47B6-A605-63A778FABE27}" type="sibTrans" cxnId="{885B1569-95B5-4FAF-A055-2E1FD3B3A558}">
      <dgm:prSet/>
      <dgm:spPr/>
      <dgm:t>
        <a:bodyPr/>
        <a:lstStyle/>
        <a:p>
          <a:endParaRPr lang="en-US"/>
        </a:p>
      </dgm:t>
    </dgm:pt>
    <dgm:pt modelId="{EDCB8CCC-CC49-4EA9-AEA6-6F7C251BF678}" type="pres">
      <dgm:prSet presAssocID="{5E5F8260-0C51-4149-B501-B9E77654386D}" presName="vert0" presStyleCnt="0">
        <dgm:presLayoutVars>
          <dgm:dir/>
          <dgm:animOne val="branch"/>
          <dgm:animLvl val="lvl"/>
        </dgm:presLayoutVars>
      </dgm:prSet>
      <dgm:spPr/>
    </dgm:pt>
    <dgm:pt modelId="{32F887DD-AF92-4A88-94BD-3DB188AB12BF}" type="pres">
      <dgm:prSet presAssocID="{73441D6C-5373-47F8-823D-BDCBBBFAF96D}" presName="thickLine" presStyleLbl="alignNode1" presStyleIdx="0" presStyleCnt="4"/>
      <dgm:spPr/>
    </dgm:pt>
    <dgm:pt modelId="{086C782A-2396-4960-A8FB-0F46ECFB2EE0}" type="pres">
      <dgm:prSet presAssocID="{73441D6C-5373-47F8-823D-BDCBBBFAF96D}" presName="horz1" presStyleCnt="0"/>
      <dgm:spPr/>
    </dgm:pt>
    <dgm:pt modelId="{2DC705D7-7EEA-4580-92CE-49272622DEFC}" type="pres">
      <dgm:prSet presAssocID="{73441D6C-5373-47F8-823D-BDCBBBFAF96D}" presName="tx1" presStyleLbl="revTx" presStyleIdx="0" presStyleCnt="4"/>
      <dgm:spPr/>
    </dgm:pt>
    <dgm:pt modelId="{ABAE8046-27DF-4075-B101-C91292BC052A}" type="pres">
      <dgm:prSet presAssocID="{73441D6C-5373-47F8-823D-BDCBBBFAF96D}" presName="vert1" presStyleCnt="0"/>
      <dgm:spPr/>
    </dgm:pt>
    <dgm:pt modelId="{89BC8F91-E521-4A80-8AAE-25D6C9B44A19}" type="pres">
      <dgm:prSet presAssocID="{5F39776E-86DB-4C9C-8906-B532C8E9E7AA}" presName="thickLine" presStyleLbl="alignNode1" presStyleIdx="1" presStyleCnt="4"/>
      <dgm:spPr/>
    </dgm:pt>
    <dgm:pt modelId="{EE28FB8A-7052-41A5-98FC-1DE3BEB2FF25}" type="pres">
      <dgm:prSet presAssocID="{5F39776E-86DB-4C9C-8906-B532C8E9E7AA}" presName="horz1" presStyleCnt="0"/>
      <dgm:spPr/>
    </dgm:pt>
    <dgm:pt modelId="{F1EC144B-8C71-410A-B8BD-2FF2B2368BF0}" type="pres">
      <dgm:prSet presAssocID="{5F39776E-86DB-4C9C-8906-B532C8E9E7AA}" presName="tx1" presStyleLbl="revTx" presStyleIdx="1" presStyleCnt="4"/>
      <dgm:spPr/>
    </dgm:pt>
    <dgm:pt modelId="{97536D20-7A89-4C90-8B49-D03411E9027C}" type="pres">
      <dgm:prSet presAssocID="{5F39776E-86DB-4C9C-8906-B532C8E9E7AA}" presName="vert1" presStyleCnt="0"/>
      <dgm:spPr/>
    </dgm:pt>
    <dgm:pt modelId="{F2D10154-CBB2-403F-91E4-8DD031745FB0}" type="pres">
      <dgm:prSet presAssocID="{E864885C-3D17-4DDA-8A99-9A3B2A69364E}" presName="thickLine" presStyleLbl="alignNode1" presStyleIdx="2" presStyleCnt="4"/>
      <dgm:spPr/>
    </dgm:pt>
    <dgm:pt modelId="{688ADBE8-EA74-48FE-B5B2-ACF8019D8A99}" type="pres">
      <dgm:prSet presAssocID="{E864885C-3D17-4DDA-8A99-9A3B2A69364E}" presName="horz1" presStyleCnt="0"/>
      <dgm:spPr/>
    </dgm:pt>
    <dgm:pt modelId="{12E5498D-F0C9-4422-81B7-1A9991BEA7DB}" type="pres">
      <dgm:prSet presAssocID="{E864885C-3D17-4DDA-8A99-9A3B2A69364E}" presName="tx1" presStyleLbl="revTx" presStyleIdx="2" presStyleCnt="4"/>
      <dgm:spPr/>
    </dgm:pt>
    <dgm:pt modelId="{F61785E8-7D03-4B2B-8381-750BDE1F76F6}" type="pres">
      <dgm:prSet presAssocID="{E864885C-3D17-4DDA-8A99-9A3B2A69364E}" presName="vert1" presStyleCnt="0"/>
      <dgm:spPr/>
    </dgm:pt>
    <dgm:pt modelId="{7BE02EA2-995D-4734-83CE-B68297FB4FA6}" type="pres">
      <dgm:prSet presAssocID="{E551F0AD-DDBB-48CA-B9A3-510338FC06CA}" presName="thickLine" presStyleLbl="alignNode1" presStyleIdx="3" presStyleCnt="4"/>
      <dgm:spPr/>
    </dgm:pt>
    <dgm:pt modelId="{FB93BA52-23A9-4326-BB52-F54E4CF73BFF}" type="pres">
      <dgm:prSet presAssocID="{E551F0AD-DDBB-48CA-B9A3-510338FC06CA}" presName="horz1" presStyleCnt="0"/>
      <dgm:spPr/>
    </dgm:pt>
    <dgm:pt modelId="{B323E87B-CBDA-4C97-84A5-39FF5EECF594}" type="pres">
      <dgm:prSet presAssocID="{E551F0AD-DDBB-48CA-B9A3-510338FC06CA}" presName="tx1" presStyleLbl="revTx" presStyleIdx="3" presStyleCnt="4"/>
      <dgm:spPr/>
    </dgm:pt>
    <dgm:pt modelId="{EC207181-86F3-4DA4-B234-8ABF16889536}" type="pres">
      <dgm:prSet presAssocID="{E551F0AD-DDBB-48CA-B9A3-510338FC06CA}" presName="vert1" presStyleCnt="0"/>
      <dgm:spPr/>
    </dgm:pt>
  </dgm:ptLst>
  <dgm:cxnLst>
    <dgm:cxn modelId="{10BEB10E-72A7-4BB1-92B3-807A2E53BBEA}" type="presOf" srcId="{E551F0AD-DDBB-48CA-B9A3-510338FC06CA}" destId="{B323E87B-CBDA-4C97-84A5-39FF5EECF594}" srcOrd="0" destOrd="0" presId="urn:microsoft.com/office/officeart/2008/layout/LinedList"/>
    <dgm:cxn modelId="{69645D31-0F88-4834-A3AA-728D236FB935}" srcId="{5E5F8260-0C51-4149-B501-B9E77654386D}" destId="{73441D6C-5373-47F8-823D-BDCBBBFAF96D}" srcOrd="0" destOrd="0" parTransId="{46D43DFE-5719-475E-BE72-A5B06473AEA5}" sibTransId="{941349EE-A1B5-403C-AE85-F9BF3E4925A6}"/>
    <dgm:cxn modelId="{ACDA213C-F151-4682-A3B7-8E4E2971275D}" srcId="{5E5F8260-0C51-4149-B501-B9E77654386D}" destId="{E864885C-3D17-4DDA-8A99-9A3B2A69364E}" srcOrd="2" destOrd="0" parTransId="{7F4F4176-94E3-4BE0-9E95-FA29C985E4D3}" sibTransId="{386717ED-B7BC-4DB4-B0E2-EC1E69F5B40B}"/>
    <dgm:cxn modelId="{6D85CB66-2675-4FF5-A22A-DED7352DBA81}" type="presOf" srcId="{5F39776E-86DB-4C9C-8906-B532C8E9E7AA}" destId="{F1EC144B-8C71-410A-B8BD-2FF2B2368BF0}" srcOrd="0" destOrd="0" presId="urn:microsoft.com/office/officeart/2008/layout/LinedList"/>
    <dgm:cxn modelId="{FD73E948-7A8A-40B7-A96A-51F51F03E74F}" type="presOf" srcId="{E864885C-3D17-4DDA-8A99-9A3B2A69364E}" destId="{12E5498D-F0C9-4422-81B7-1A9991BEA7DB}" srcOrd="0" destOrd="0" presId="urn:microsoft.com/office/officeart/2008/layout/LinedList"/>
    <dgm:cxn modelId="{885B1569-95B5-4FAF-A055-2E1FD3B3A558}" srcId="{5E5F8260-0C51-4149-B501-B9E77654386D}" destId="{E551F0AD-DDBB-48CA-B9A3-510338FC06CA}" srcOrd="3" destOrd="0" parTransId="{3950DE14-9D1F-4E2B-81D5-13B1346C946F}" sibTransId="{58C33EFD-712A-47B6-A605-63A778FABE27}"/>
    <dgm:cxn modelId="{A380AF6A-7BC7-445C-A681-11B0ACF5E9B0}" type="presOf" srcId="{5E5F8260-0C51-4149-B501-B9E77654386D}" destId="{EDCB8CCC-CC49-4EA9-AEA6-6F7C251BF678}" srcOrd="0" destOrd="0" presId="urn:microsoft.com/office/officeart/2008/layout/LinedList"/>
    <dgm:cxn modelId="{335728AF-BDCE-499F-92BF-38A981D82371}" type="presOf" srcId="{73441D6C-5373-47F8-823D-BDCBBBFAF96D}" destId="{2DC705D7-7EEA-4580-92CE-49272622DEFC}" srcOrd="0" destOrd="0" presId="urn:microsoft.com/office/officeart/2008/layout/LinedList"/>
    <dgm:cxn modelId="{095290B3-6DE2-429F-9057-36C1393DDE15}" srcId="{5E5F8260-0C51-4149-B501-B9E77654386D}" destId="{5F39776E-86DB-4C9C-8906-B532C8E9E7AA}" srcOrd="1" destOrd="0" parTransId="{AB0A967C-4EA7-4620-966F-97DA1772621D}" sibTransId="{AAC671CC-820B-425E-A1C3-AE4FD43C686D}"/>
    <dgm:cxn modelId="{ABCBA458-9CB5-4E89-938D-201444C8BA01}" type="presParOf" srcId="{EDCB8CCC-CC49-4EA9-AEA6-6F7C251BF678}" destId="{32F887DD-AF92-4A88-94BD-3DB188AB12BF}" srcOrd="0" destOrd="0" presId="urn:microsoft.com/office/officeart/2008/layout/LinedList"/>
    <dgm:cxn modelId="{55B5A725-C6BA-40F3-A5EF-EDA33431A9C3}" type="presParOf" srcId="{EDCB8CCC-CC49-4EA9-AEA6-6F7C251BF678}" destId="{086C782A-2396-4960-A8FB-0F46ECFB2EE0}" srcOrd="1" destOrd="0" presId="urn:microsoft.com/office/officeart/2008/layout/LinedList"/>
    <dgm:cxn modelId="{9D7DBE72-A82D-40D9-BCDF-9CC9175F7828}" type="presParOf" srcId="{086C782A-2396-4960-A8FB-0F46ECFB2EE0}" destId="{2DC705D7-7EEA-4580-92CE-49272622DEFC}" srcOrd="0" destOrd="0" presId="urn:microsoft.com/office/officeart/2008/layout/LinedList"/>
    <dgm:cxn modelId="{025E945A-E82C-491B-BE81-7B064FA9DF72}" type="presParOf" srcId="{086C782A-2396-4960-A8FB-0F46ECFB2EE0}" destId="{ABAE8046-27DF-4075-B101-C91292BC052A}" srcOrd="1" destOrd="0" presId="urn:microsoft.com/office/officeart/2008/layout/LinedList"/>
    <dgm:cxn modelId="{EA0A408B-0BB4-41D1-9EAF-440A2529869C}" type="presParOf" srcId="{EDCB8CCC-CC49-4EA9-AEA6-6F7C251BF678}" destId="{89BC8F91-E521-4A80-8AAE-25D6C9B44A19}" srcOrd="2" destOrd="0" presId="urn:microsoft.com/office/officeart/2008/layout/LinedList"/>
    <dgm:cxn modelId="{A513B57E-D467-4843-B36F-A0AFE916F9EC}" type="presParOf" srcId="{EDCB8CCC-CC49-4EA9-AEA6-6F7C251BF678}" destId="{EE28FB8A-7052-41A5-98FC-1DE3BEB2FF25}" srcOrd="3" destOrd="0" presId="urn:microsoft.com/office/officeart/2008/layout/LinedList"/>
    <dgm:cxn modelId="{4564646F-FEAE-4B83-8EC5-A41DFF4242EA}" type="presParOf" srcId="{EE28FB8A-7052-41A5-98FC-1DE3BEB2FF25}" destId="{F1EC144B-8C71-410A-B8BD-2FF2B2368BF0}" srcOrd="0" destOrd="0" presId="urn:microsoft.com/office/officeart/2008/layout/LinedList"/>
    <dgm:cxn modelId="{3A32853F-396F-4269-8A99-E735342AE9E3}" type="presParOf" srcId="{EE28FB8A-7052-41A5-98FC-1DE3BEB2FF25}" destId="{97536D20-7A89-4C90-8B49-D03411E9027C}" srcOrd="1" destOrd="0" presId="urn:microsoft.com/office/officeart/2008/layout/LinedList"/>
    <dgm:cxn modelId="{E02DEAE2-52A5-49DE-A695-C35211E5F815}" type="presParOf" srcId="{EDCB8CCC-CC49-4EA9-AEA6-6F7C251BF678}" destId="{F2D10154-CBB2-403F-91E4-8DD031745FB0}" srcOrd="4" destOrd="0" presId="urn:microsoft.com/office/officeart/2008/layout/LinedList"/>
    <dgm:cxn modelId="{7E328429-2BBD-4FBA-B7F3-D42C56914370}" type="presParOf" srcId="{EDCB8CCC-CC49-4EA9-AEA6-6F7C251BF678}" destId="{688ADBE8-EA74-48FE-B5B2-ACF8019D8A99}" srcOrd="5" destOrd="0" presId="urn:microsoft.com/office/officeart/2008/layout/LinedList"/>
    <dgm:cxn modelId="{A588900C-5461-4335-8CEC-0AC72D9FEF08}" type="presParOf" srcId="{688ADBE8-EA74-48FE-B5B2-ACF8019D8A99}" destId="{12E5498D-F0C9-4422-81B7-1A9991BEA7DB}" srcOrd="0" destOrd="0" presId="urn:microsoft.com/office/officeart/2008/layout/LinedList"/>
    <dgm:cxn modelId="{57FDF9F7-B67E-4BCD-BC68-292E63ACB488}" type="presParOf" srcId="{688ADBE8-EA74-48FE-B5B2-ACF8019D8A99}" destId="{F61785E8-7D03-4B2B-8381-750BDE1F76F6}" srcOrd="1" destOrd="0" presId="urn:microsoft.com/office/officeart/2008/layout/LinedList"/>
    <dgm:cxn modelId="{B17E4B5B-9972-4F41-8AFC-8D2B4936D8DC}" type="presParOf" srcId="{EDCB8CCC-CC49-4EA9-AEA6-6F7C251BF678}" destId="{7BE02EA2-995D-4734-83CE-B68297FB4FA6}" srcOrd="6" destOrd="0" presId="urn:microsoft.com/office/officeart/2008/layout/LinedList"/>
    <dgm:cxn modelId="{804F7EB4-453E-405D-B8B3-4AE9D34BF0DC}" type="presParOf" srcId="{EDCB8CCC-CC49-4EA9-AEA6-6F7C251BF678}" destId="{FB93BA52-23A9-4326-BB52-F54E4CF73BFF}" srcOrd="7" destOrd="0" presId="urn:microsoft.com/office/officeart/2008/layout/LinedList"/>
    <dgm:cxn modelId="{EEF6C4BE-9DA9-4641-ABA4-6506A72FCFA2}" type="presParOf" srcId="{FB93BA52-23A9-4326-BB52-F54E4CF73BFF}" destId="{B323E87B-CBDA-4C97-84A5-39FF5EECF594}" srcOrd="0" destOrd="0" presId="urn:microsoft.com/office/officeart/2008/layout/LinedList"/>
    <dgm:cxn modelId="{40448AC7-09A4-452A-98E8-D15BD6C0BDC8}" type="presParOf" srcId="{FB93BA52-23A9-4326-BB52-F54E4CF73BFF}" destId="{EC207181-86F3-4DA4-B234-8ABF1688953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037BC8-8D96-4983-9EF9-D415A1D48FCD}"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BC3A2D8-1E15-4C4B-A8FE-347D29E20B3B}">
      <dgm:prSet/>
      <dgm:spPr/>
      <dgm:t>
        <a:bodyPr/>
        <a:lstStyle/>
        <a:p>
          <a:r>
            <a:rPr lang="da-DK"/>
            <a:t>Profession refererer til samfundsmæssig status</a:t>
          </a:r>
          <a:endParaRPr lang="en-US"/>
        </a:p>
      </dgm:t>
    </dgm:pt>
    <dgm:pt modelId="{4D9F7480-311E-4F11-8ADE-C4998CEA36E6}" type="parTrans" cxnId="{558A1D2D-A172-4EDA-AFE8-478A28776DD1}">
      <dgm:prSet/>
      <dgm:spPr/>
      <dgm:t>
        <a:bodyPr/>
        <a:lstStyle/>
        <a:p>
          <a:endParaRPr lang="en-US"/>
        </a:p>
      </dgm:t>
    </dgm:pt>
    <dgm:pt modelId="{9D4F511D-3A22-403D-A9E5-4081B31D3A08}" type="sibTrans" cxnId="{558A1D2D-A172-4EDA-AFE8-478A28776DD1}">
      <dgm:prSet/>
      <dgm:spPr/>
      <dgm:t>
        <a:bodyPr/>
        <a:lstStyle/>
        <a:p>
          <a:endParaRPr lang="en-US"/>
        </a:p>
      </dgm:t>
    </dgm:pt>
    <dgm:pt modelId="{5A91B37B-5173-4BF0-B8D3-1D34A98FD0D5}">
      <dgm:prSet/>
      <dgm:spPr/>
      <dgm:t>
        <a:bodyPr/>
        <a:lstStyle/>
        <a:p>
          <a:r>
            <a:rPr lang="da-DK"/>
            <a:t>Professionalisering handler om professionens udvikling og manifestering</a:t>
          </a:r>
          <a:endParaRPr lang="en-US"/>
        </a:p>
      </dgm:t>
    </dgm:pt>
    <dgm:pt modelId="{085B1EA6-BD51-46B3-B813-C67073C95A74}" type="parTrans" cxnId="{68951531-A91D-445B-8FCE-72F17C9FC966}">
      <dgm:prSet/>
      <dgm:spPr/>
      <dgm:t>
        <a:bodyPr/>
        <a:lstStyle/>
        <a:p>
          <a:endParaRPr lang="en-US"/>
        </a:p>
      </dgm:t>
    </dgm:pt>
    <dgm:pt modelId="{15B7587F-0C53-472A-A686-7EC30E8342A7}" type="sibTrans" cxnId="{68951531-A91D-445B-8FCE-72F17C9FC966}">
      <dgm:prSet/>
      <dgm:spPr/>
      <dgm:t>
        <a:bodyPr/>
        <a:lstStyle/>
        <a:p>
          <a:endParaRPr lang="en-US"/>
        </a:p>
      </dgm:t>
    </dgm:pt>
    <dgm:pt modelId="{A961F4F5-ECBF-46F4-91CC-E9494116C653}">
      <dgm:prSet/>
      <dgm:spPr/>
      <dgm:t>
        <a:bodyPr/>
        <a:lstStyle/>
        <a:p>
          <a:r>
            <a:rPr lang="da-DK" dirty="0"/>
            <a:t>Professionalitet viser sig i praksis</a:t>
          </a:r>
          <a:endParaRPr lang="en-US" dirty="0"/>
        </a:p>
      </dgm:t>
    </dgm:pt>
    <dgm:pt modelId="{038671A5-BFA7-4ADC-B806-12F357D67DC7}" type="parTrans" cxnId="{DA05C3D9-A383-41EE-9B89-66987D58B104}">
      <dgm:prSet/>
      <dgm:spPr/>
      <dgm:t>
        <a:bodyPr/>
        <a:lstStyle/>
        <a:p>
          <a:endParaRPr lang="en-US"/>
        </a:p>
      </dgm:t>
    </dgm:pt>
    <dgm:pt modelId="{D4222064-8FD3-41F6-A619-C1B2B11DE5B3}" type="sibTrans" cxnId="{DA05C3D9-A383-41EE-9B89-66987D58B104}">
      <dgm:prSet/>
      <dgm:spPr/>
      <dgm:t>
        <a:bodyPr/>
        <a:lstStyle/>
        <a:p>
          <a:endParaRPr lang="en-US"/>
        </a:p>
      </dgm:t>
    </dgm:pt>
    <dgm:pt modelId="{2CA36E2F-80CF-441F-B816-5DCEDACF5B36}">
      <dgm:prSet/>
      <dgm:spPr/>
      <dgm:t>
        <a:bodyPr/>
        <a:lstStyle/>
        <a:p>
          <a:r>
            <a:rPr lang="da-DK"/>
            <a:t>Profession = sygepleje karakteriseret af professionalitet</a:t>
          </a:r>
          <a:endParaRPr lang="en-US"/>
        </a:p>
      </dgm:t>
    </dgm:pt>
    <dgm:pt modelId="{A342DD17-1BF5-4158-8629-3F52EFE253D0}" type="parTrans" cxnId="{0F62DFC7-1C1C-446C-A8BD-FCC6390F250D}">
      <dgm:prSet/>
      <dgm:spPr/>
      <dgm:t>
        <a:bodyPr/>
        <a:lstStyle/>
        <a:p>
          <a:endParaRPr lang="en-US"/>
        </a:p>
      </dgm:t>
    </dgm:pt>
    <dgm:pt modelId="{FFA93A97-B3BA-487B-87BB-7B692522E9A3}" type="sibTrans" cxnId="{0F62DFC7-1C1C-446C-A8BD-FCC6390F250D}">
      <dgm:prSet/>
      <dgm:spPr/>
      <dgm:t>
        <a:bodyPr/>
        <a:lstStyle/>
        <a:p>
          <a:endParaRPr lang="en-US"/>
        </a:p>
      </dgm:t>
    </dgm:pt>
    <dgm:pt modelId="{18F48DD1-C2D0-48A1-A5E7-787FE5E7A42B}" type="pres">
      <dgm:prSet presAssocID="{A8037BC8-8D96-4983-9EF9-D415A1D48FCD}" presName="root" presStyleCnt="0">
        <dgm:presLayoutVars>
          <dgm:dir/>
          <dgm:resizeHandles val="exact"/>
        </dgm:presLayoutVars>
      </dgm:prSet>
      <dgm:spPr/>
    </dgm:pt>
    <dgm:pt modelId="{0E1E2C8C-F429-4C08-B79F-03A3AB8BDB32}" type="pres">
      <dgm:prSet presAssocID="{A8037BC8-8D96-4983-9EF9-D415A1D48FCD}" presName="container" presStyleCnt="0">
        <dgm:presLayoutVars>
          <dgm:dir/>
          <dgm:resizeHandles val="exact"/>
        </dgm:presLayoutVars>
      </dgm:prSet>
      <dgm:spPr/>
    </dgm:pt>
    <dgm:pt modelId="{DC5B2027-8706-4F6D-844E-5C070B193B85}" type="pres">
      <dgm:prSet presAssocID="{DBC3A2D8-1E15-4C4B-A8FE-347D29E20B3B}" presName="compNode" presStyleCnt="0"/>
      <dgm:spPr/>
    </dgm:pt>
    <dgm:pt modelId="{4E47BBFC-4793-47CB-9761-0DC5DBC3E6E4}" type="pres">
      <dgm:prSet presAssocID="{DBC3A2D8-1E15-4C4B-A8FE-347D29E20B3B}" presName="iconBgRect" presStyleLbl="bgShp" presStyleIdx="0" presStyleCnt="4"/>
      <dgm:spPr/>
    </dgm:pt>
    <dgm:pt modelId="{5BD30EE9-36B0-41B1-A4C2-1234D6A4D2D4}" type="pres">
      <dgm:prSet presAssocID="{DBC3A2D8-1E15-4C4B-A8FE-347D29E20B3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uppe"/>
        </a:ext>
      </dgm:extLst>
    </dgm:pt>
    <dgm:pt modelId="{03A60E21-B324-4A17-BCF3-4C6F71F95544}" type="pres">
      <dgm:prSet presAssocID="{DBC3A2D8-1E15-4C4B-A8FE-347D29E20B3B}" presName="spaceRect" presStyleCnt="0"/>
      <dgm:spPr/>
    </dgm:pt>
    <dgm:pt modelId="{516F906F-7278-421B-9FCB-5B4D3885082F}" type="pres">
      <dgm:prSet presAssocID="{DBC3A2D8-1E15-4C4B-A8FE-347D29E20B3B}" presName="textRect" presStyleLbl="revTx" presStyleIdx="0" presStyleCnt="4">
        <dgm:presLayoutVars>
          <dgm:chMax val="1"/>
          <dgm:chPref val="1"/>
        </dgm:presLayoutVars>
      </dgm:prSet>
      <dgm:spPr/>
    </dgm:pt>
    <dgm:pt modelId="{36D341E7-D74A-41F1-9094-9322F7D95291}" type="pres">
      <dgm:prSet presAssocID="{9D4F511D-3A22-403D-A9E5-4081B31D3A08}" presName="sibTrans" presStyleLbl="sibTrans2D1" presStyleIdx="0" presStyleCnt="0"/>
      <dgm:spPr/>
    </dgm:pt>
    <dgm:pt modelId="{9BA0474D-3DA6-4202-A109-F6761DFC1FF8}" type="pres">
      <dgm:prSet presAssocID="{5A91B37B-5173-4BF0-B8D3-1D34A98FD0D5}" presName="compNode" presStyleCnt="0"/>
      <dgm:spPr/>
    </dgm:pt>
    <dgm:pt modelId="{78183E16-145D-46F8-AC87-49A31C715DF4}" type="pres">
      <dgm:prSet presAssocID="{5A91B37B-5173-4BF0-B8D3-1D34A98FD0D5}" presName="iconBgRect" presStyleLbl="bgShp" presStyleIdx="1" presStyleCnt="4"/>
      <dgm:spPr/>
    </dgm:pt>
    <dgm:pt modelId="{3ABB9622-4117-42EF-A8FA-B9A53DB8B36D}" type="pres">
      <dgm:prSet presAssocID="{5A91B37B-5173-4BF0-B8D3-1D34A98FD0D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åndtryk"/>
        </a:ext>
      </dgm:extLst>
    </dgm:pt>
    <dgm:pt modelId="{A8213EAC-93E2-4C7E-AAF1-4440C92FFB79}" type="pres">
      <dgm:prSet presAssocID="{5A91B37B-5173-4BF0-B8D3-1D34A98FD0D5}" presName="spaceRect" presStyleCnt="0"/>
      <dgm:spPr/>
    </dgm:pt>
    <dgm:pt modelId="{9818B708-0C89-4C6E-B286-698D61C52493}" type="pres">
      <dgm:prSet presAssocID="{5A91B37B-5173-4BF0-B8D3-1D34A98FD0D5}" presName="textRect" presStyleLbl="revTx" presStyleIdx="1" presStyleCnt="4">
        <dgm:presLayoutVars>
          <dgm:chMax val="1"/>
          <dgm:chPref val="1"/>
        </dgm:presLayoutVars>
      </dgm:prSet>
      <dgm:spPr/>
    </dgm:pt>
    <dgm:pt modelId="{9B4A5136-08B5-46A0-94BE-AB0746804977}" type="pres">
      <dgm:prSet presAssocID="{15B7587F-0C53-472A-A686-7EC30E8342A7}" presName="sibTrans" presStyleLbl="sibTrans2D1" presStyleIdx="0" presStyleCnt="0"/>
      <dgm:spPr/>
    </dgm:pt>
    <dgm:pt modelId="{861C7C17-C02D-4B99-B6E0-3DBED90EAD67}" type="pres">
      <dgm:prSet presAssocID="{A961F4F5-ECBF-46F4-91CC-E9494116C653}" presName="compNode" presStyleCnt="0"/>
      <dgm:spPr/>
    </dgm:pt>
    <dgm:pt modelId="{2D4E3453-6ECE-4518-BB2C-04E122A1F48F}" type="pres">
      <dgm:prSet presAssocID="{A961F4F5-ECBF-46F4-91CC-E9494116C653}" presName="iconBgRect" presStyleLbl="bgShp" presStyleIdx="2" presStyleCnt="4"/>
      <dgm:spPr/>
    </dgm:pt>
    <dgm:pt modelId="{4276F3FA-F933-42C8-A5B9-BC0026583694}" type="pres">
      <dgm:prSet presAssocID="{A961F4F5-ECBF-46F4-91CC-E9494116C65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a:ext>
      </dgm:extLst>
    </dgm:pt>
    <dgm:pt modelId="{189912AA-EA13-49E9-A427-769BAFF02801}" type="pres">
      <dgm:prSet presAssocID="{A961F4F5-ECBF-46F4-91CC-E9494116C653}" presName="spaceRect" presStyleCnt="0"/>
      <dgm:spPr/>
    </dgm:pt>
    <dgm:pt modelId="{C1F329C9-54C2-464B-BE67-8DD5A178F0B4}" type="pres">
      <dgm:prSet presAssocID="{A961F4F5-ECBF-46F4-91CC-E9494116C653}" presName="textRect" presStyleLbl="revTx" presStyleIdx="2" presStyleCnt="4">
        <dgm:presLayoutVars>
          <dgm:chMax val="1"/>
          <dgm:chPref val="1"/>
        </dgm:presLayoutVars>
      </dgm:prSet>
      <dgm:spPr/>
    </dgm:pt>
    <dgm:pt modelId="{6F23784A-CF44-451D-89C8-B16054B3C4D5}" type="pres">
      <dgm:prSet presAssocID="{D4222064-8FD3-41F6-A619-C1B2B11DE5B3}" presName="sibTrans" presStyleLbl="sibTrans2D1" presStyleIdx="0" presStyleCnt="0"/>
      <dgm:spPr/>
    </dgm:pt>
    <dgm:pt modelId="{08B0E21A-179F-49D3-8659-1B4DFFD27518}" type="pres">
      <dgm:prSet presAssocID="{2CA36E2F-80CF-441F-B816-5DCEDACF5B36}" presName="compNode" presStyleCnt="0"/>
      <dgm:spPr/>
    </dgm:pt>
    <dgm:pt modelId="{FABAADE8-FA1C-4CCB-97F6-89ACEDCE432A}" type="pres">
      <dgm:prSet presAssocID="{2CA36E2F-80CF-441F-B816-5DCEDACF5B36}" presName="iconBgRect" presStyleLbl="bgShp" presStyleIdx="3" presStyleCnt="4"/>
      <dgm:spPr/>
    </dgm:pt>
    <dgm:pt modelId="{C424572A-5212-4768-B664-3A53AC6C1B24}" type="pres">
      <dgm:prSet presAssocID="{2CA36E2F-80CF-441F-B816-5DCEDACF5B3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etoskop"/>
        </a:ext>
      </dgm:extLst>
    </dgm:pt>
    <dgm:pt modelId="{B4F9DE77-7053-4D63-878E-EF03A22B61C7}" type="pres">
      <dgm:prSet presAssocID="{2CA36E2F-80CF-441F-B816-5DCEDACF5B36}" presName="spaceRect" presStyleCnt="0"/>
      <dgm:spPr/>
    </dgm:pt>
    <dgm:pt modelId="{7DAF3F36-39C1-4B2F-8342-9C0D60B157C8}" type="pres">
      <dgm:prSet presAssocID="{2CA36E2F-80CF-441F-B816-5DCEDACF5B36}" presName="textRect" presStyleLbl="revTx" presStyleIdx="3" presStyleCnt="4">
        <dgm:presLayoutVars>
          <dgm:chMax val="1"/>
          <dgm:chPref val="1"/>
        </dgm:presLayoutVars>
      </dgm:prSet>
      <dgm:spPr/>
    </dgm:pt>
  </dgm:ptLst>
  <dgm:cxnLst>
    <dgm:cxn modelId="{84ACFF03-ECA3-4A55-AA1C-C4EBF568302C}" type="presOf" srcId="{2CA36E2F-80CF-441F-B816-5DCEDACF5B36}" destId="{7DAF3F36-39C1-4B2F-8342-9C0D60B157C8}" srcOrd="0" destOrd="0" presId="urn:microsoft.com/office/officeart/2018/2/layout/IconCircleList"/>
    <dgm:cxn modelId="{558A1D2D-A172-4EDA-AFE8-478A28776DD1}" srcId="{A8037BC8-8D96-4983-9EF9-D415A1D48FCD}" destId="{DBC3A2D8-1E15-4C4B-A8FE-347D29E20B3B}" srcOrd="0" destOrd="0" parTransId="{4D9F7480-311E-4F11-8ADE-C4998CEA36E6}" sibTransId="{9D4F511D-3A22-403D-A9E5-4081B31D3A08}"/>
    <dgm:cxn modelId="{68951531-A91D-445B-8FCE-72F17C9FC966}" srcId="{A8037BC8-8D96-4983-9EF9-D415A1D48FCD}" destId="{5A91B37B-5173-4BF0-B8D3-1D34A98FD0D5}" srcOrd="1" destOrd="0" parTransId="{085B1EA6-BD51-46B3-B813-C67073C95A74}" sibTransId="{15B7587F-0C53-472A-A686-7EC30E8342A7}"/>
    <dgm:cxn modelId="{C94F773A-1F8E-4483-A80B-1F1E5B7780E9}" type="presOf" srcId="{9D4F511D-3A22-403D-A9E5-4081B31D3A08}" destId="{36D341E7-D74A-41F1-9094-9322F7D95291}" srcOrd="0" destOrd="0" presId="urn:microsoft.com/office/officeart/2018/2/layout/IconCircleList"/>
    <dgm:cxn modelId="{08B06C43-1A4B-475B-882A-80370774FE46}" type="presOf" srcId="{DBC3A2D8-1E15-4C4B-A8FE-347D29E20B3B}" destId="{516F906F-7278-421B-9FCB-5B4D3885082F}" srcOrd="0" destOrd="0" presId="urn:microsoft.com/office/officeart/2018/2/layout/IconCircleList"/>
    <dgm:cxn modelId="{CB317077-2013-4B34-BA0F-EAC26999A27F}" type="presOf" srcId="{15B7587F-0C53-472A-A686-7EC30E8342A7}" destId="{9B4A5136-08B5-46A0-94BE-AB0746804977}" srcOrd="0" destOrd="0" presId="urn:microsoft.com/office/officeart/2018/2/layout/IconCircleList"/>
    <dgm:cxn modelId="{61E7AB99-E216-4CC7-A765-55112CF8B898}" type="presOf" srcId="{D4222064-8FD3-41F6-A619-C1B2B11DE5B3}" destId="{6F23784A-CF44-451D-89C8-B16054B3C4D5}" srcOrd="0" destOrd="0" presId="urn:microsoft.com/office/officeart/2018/2/layout/IconCircleList"/>
    <dgm:cxn modelId="{D4F011A8-78C3-4427-8533-59A0B6596577}" type="presOf" srcId="{5A91B37B-5173-4BF0-B8D3-1D34A98FD0D5}" destId="{9818B708-0C89-4C6E-B286-698D61C52493}" srcOrd="0" destOrd="0" presId="urn:microsoft.com/office/officeart/2018/2/layout/IconCircleList"/>
    <dgm:cxn modelId="{EF09AEA9-90C0-4206-B114-106B83A272F4}" type="presOf" srcId="{A8037BC8-8D96-4983-9EF9-D415A1D48FCD}" destId="{18F48DD1-C2D0-48A1-A5E7-787FE5E7A42B}" srcOrd="0" destOrd="0" presId="urn:microsoft.com/office/officeart/2018/2/layout/IconCircleList"/>
    <dgm:cxn modelId="{8CC212C7-07FC-45A6-87A0-CB6559A1321C}" type="presOf" srcId="{A961F4F5-ECBF-46F4-91CC-E9494116C653}" destId="{C1F329C9-54C2-464B-BE67-8DD5A178F0B4}" srcOrd="0" destOrd="0" presId="urn:microsoft.com/office/officeart/2018/2/layout/IconCircleList"/>
    <dgm:cxn modelId="{0F62DFC7-1C1C-446C-A8BD-FCC6390F250D}" srcId="{A8037BC8-8D96-4983-9EF9-D415A1D48FCD}" destId="{2CA36E2F-80CF-441F-B816-5DCEDACF5B36}" srcOrd="3" destOrd="0" parTransId="{A342DD17-1BF5-4158-8629-3F52EFE253D0}" sibTransId="{FFA93A97-B3BA-487B-87BB-7B692522E9A3}"/>
    <dgm:cxn modelId="{DA05C3D9-A383-41EE-9B89-66987D58B104}" srcId="{A8037BC8-8D96-4983-9EF9-D415A1D48FCD}" destId="{A961F4F5-ECBF-46F4-91CC-E9494116C653}" srcOrd="2" destOrd="0" parTransId="{038671A5-BFA7-4ADC-B806-12F357D67DC7}" sibTransId="{D4222064-8FD3-41F6-A619-C1B2B11DE5B3}"/>
    <dgm:cxn modelId="{D230A7DC-21C9-4033-998F-E68DAEBA79EB}" type="presParOf" srcId="{18F48DD1-C2D0-48A1-A5E7-787FE5E7A42B}" destId="{0E1E2C8C-F429-4C08-B79F-03A3AB8BDB32}" srcOrd="0" destOrd="0" presId="urn:microsoft.com/office/officeart/2018/2/layout/IconCircleList"/>
    <dgm:cxn modelId="{95F550C3-56DF-44DC-AE89-B7F30C285D4D}" type="presParOf" srcId="{0E1E2C8C-F429-4C08-B79F-03A3AB8BDB32}" destId="{DC5B2027-8706-4F6D-844E-5C070B193B85}" srcOrd="0" destOrd="0" presId="urn:microsoft.com/office/officeart/2018/2/layout/IconCircleList"/>
    <dgm:cxn modelId="{9509A842-2C08-4CDB-BC84-D2626E9A5F51}" type="presParOf" srcId="{DC5B2027-8706-4F6D-844E-5C070B193B85}" destId="{4E47BBFC-4793-47CB-9761-0DC5DBC3E6E4}" srcOrd="0" destOrd="0" presId="urn:microsoft.com/office/officeart/2018/2/layout/IconCircleList"/>
    <dgm:cxn modelId="{10036525-DF36-42C8-AA49-4FC9B8611C93}" type="presParOf" srcId="{DC5B2027-8706-4F6D-844E-5C070B193B85}" destId="{5BD30EE9-36B0-41B1-A4C2-1234D6A4D2D4}" srcOrd="1" destOrd="0" presId="urn:microsoft.com/office/officeart/2018/2/layout/IconCircleList"/>
    <dgm:cxn modelId="{60E11AF9-B0FD-4D94-9143-1685EADC6ACA}" type="presParOf" srcId="{DC5B2027-8706-4F6D-844E-5C070B193B85}" destId="{03A60E21-B324-4A17-BCF3-4C6F71F95544}" srcOrd="2" destOrd="0" presId="urn:microsoft.com/office/officeart/2018/2/layout/IconCircleList"/>
    <dgm:cxn modelId="{EBA88871-0351-4F03-9D32-9B4E80B40646}" type="presParOf" srcId="{DC5B2027-8706-4F6D-844E-5C070B193B85}" destId="{516F906F-7278-421B-9FCB-5B4D3885082F}" srcOrd="3" destOrd="0" presId="urn:microsoft.com/office/officeart/2018/2/layout/IconCircleList"/>
    <dgm:cxn modelId="{BD0BCF31-B1AB-429C-A726-35BCCC65FDE4}" type="presParOf" srcId="{0E1E2C8C-F429-4C08-B79F-03A3AB8BDB32}" destId="{36D341E7-D74A-41F1-9094-9322F7D95291}" srcOrd="1" destOrd="0" presId="urn:microsoft.com/office/officeart/2018/2/layout/IconCircleList"/>
    <dgm:cxn modelId="{ED5BB6EB-CC02-4016-925E-2425CFA9B008}" type="presParOf" srcId="{0E1E2C8C-F429-4C08-B79F-03A3AB8BDB32}" destId="{9BA0474D-3DA6-4202-A109-F6761DFC1FF8}" srcOrd="2" destOrd="0" presId="urn:microsoft.com/office/officeart/2018/2/layout/IconCircleList"/>
    <dgm:cxn modelId="{EC0D3DBF-0D6F-446E-934D-2B38B1239D99}" type="presParOf" srcId="{9BA0474D-3DA6-4202-A109-F6761DFC1FF8}" destId="{78183E16-145D-46F8-AC87-49A31C715DF4}" srcOrd="0" destOrd="0" presId="urn:microsoft.com/office/officeart/2018/2/layout/IconCircleList"/>
    <dgm:cxn modelId="{C2281017-5D5C-463F-A293-081DD1F7D325}" type="presParOf" srcId="{9BA0474D-3DA6-4202-A109-F6761DFC1FF8}" destId="{3ABB9622-4117-42EF-A8FA-B9A53DB8B36D}" srcOrd="1" destOrd="0" presId="urn:microsoft.com/office/officeart/2018/2/layout/IconCircleList"/>
    <dgm:cxn modelId="{1D30215D-9EEC-4A11-BBAA-83AB9A1AAD60}" type="presParOf" srcId="{9BA0474D-3DA6-4202-A109-F6761DFC1FF8}" destId="{A8213EAC-93E2-4C7E-AAF1-4440C92FFB79}" srcOrd="2" destOrd="0" presId="urn:microsoft.com/office/officeart/2018/2/layout/IconCircleList"/>
    <dgm:cxn modelId="{539997E0-557A-40EE-BC65-866892028AC4}" type="presParOf" srcId="{9BA0474D-3DA6-4202-A109-F6761DFC1FF8}" destId="{9818B708-0C89-4C6E-B286-698D61C52493}" srcOrd="3" destOrd="0" presId="urn:microsoft.com/office/officeart/2018/2/layout/IconCircleList"/>
    <dgm:cxn modelId="{741BEA79-6423-46D0-950B-7D1B19E43F11}" type="presParOf" srcId="{0E1E2C8C-F429-4C08-B79F-03A3AB8BDB32}" destId="{9B4A5136-08B5-46A0-94BE-AB0746804977}" srcOrd="3" destOrd="0" presId="urn:microsoft.com/office/officeart/2018/2/layout/IconCircleList"/>
    <dgm:cxn modelId="{098D1A4E-09A9-4407-B9D1-B6043CB165B1}" type="presParOf" srcId="{0E1E2C8C-F429-4C08-B79F-03A3AB8BDB32}" destId="{861C7C17-C02D-4B99-B6E0-3DBED90EAD67}" srcOrd="4" destOrd="0" presId="urn:microsoft.com/office/officeart/2018/2/layout/IconCircleList"/>
    <dgm:cxn modelId="{FAD3B0DA-0377-44DD-892B-EBFB2F25CF0E}" type="presParOf" srcId="{861C7C17-C02D-4B99-B6E0-3DBED90EAD67}" destId="{2D4E3453-6ECE-4518-BB2C-04E122A1F48F}" srcOrd="0" destOrd="0" presId="urn:microsoft.com/office/officeart/2018/2/layout/IconCircleList"/>
    <dgm:cxn modelId="{D8626847-29B4-4282-9C6C-C6EFD7114577}" type="presParOf" srcId="{861C7C17-C02D-4B99-B6E0-3DBED90EAD67}" destId="{4276F3FA-F933-42C8-A5B9-BC0026583694}" srcOrd="1" destOrd="0" presId="urn:microsoft.com/office/officeart/2018/2/layout/IconCircleList"/>
    <dgm:cxn modelId="{E6FD2EF3-CA2D-4CE4-863A-3415D42DC436}" type="presParOf" srcId="{861C7C17-C02D-4B99-B6E0-3DBED90EAD67}" destId="{189912AA-EA13-49E9-A427-769BAFF02801}" srcOrd="2" destOrd="0" presId="urn:microsoft.com/office/officeart/2018/2/layout/IconCircleList"/>
    <dgm:cxn modelId="{E5463A52-D358-409F-8F4B-228B141A9193}" type="presParOf" srcId="{861C7C17-C02D-4B99-B6E0-3DBED90EAD67}" destId="{C1F329C9-54C2-464B-BE67-8DD5A178F0B4}" srcOrd="3" destOrd="0" presId="urn:microsoft.com/office/officeart/2018/2/layout/IconCircleList"/>
    <dgm:cxn modelId="{2161C37C-E95D-4915-8B68-3F9E23DB3917}" type="presParOf" srcId="{0E1E2C8C-F429-4C08-B79F-03A3AB8BDB32}" destId="{6F23784A-CF44-451D-89C8-B16054B3C4D5}" srcOrd="5" destOrd="0" presId="urn:microsoft.com/office/officeart/2018/2/layout/IconCircleList"/>
    <dgm:cxn modelId="{9798A203-54A6-4074-A706-257E711560E8}" type="presParOf" srcId="{0E1E2C8C-F429-4C08-B79F-03A3AB8BDB32}" destId="{08B0E21A-179F-49D3-8659-1B4DFFD27518}" srcOrd="6" destOrd="0" presId="urn:microsoft.com/office/officeart/2018/2/layout/IconCircleList"/>
    <dgm:cxn modelId="{B0718193-F086-4DFE-827D-442793F0B536}" type="presParOf" srcId="{08B0E21A-179F-49D3-8659-1B4DFFD27518}" destId="{FABAADE8-FA1C-4CCB-97F6-89ACEDCE432A}" srcOrd="0" destOrd="0" presId="urn:microsoft.com/office/officeart/2018/2/layout/IconCircleList"/>
    <dgm:cxn modelId="{3487D3D2-1F18-46F4-9031-DCB3084F8247}" type="presParOf" srcId="{08B0E21A-179F-49D3-8659-1B4DFFD27518}" destId="{C424572A-5212-4768-B664-3A53AC6C1B24}" srcOrd="1" destOrd="0" presId="urn:microsoft.com/office/officeart/2018/2/layout/IconCircleList"/>
    <dgm:cxn modelId="{A3AD8C4E-6843-4B59-B89C-4DFCD2609F8A}" type="presParOf" srcId="{08B0E21A-179F-49D3-8659-1B4DFFD27518}" destId="{B4F9DE77-7053-4D63-878E-EF03A22B61C7}" srcOrd="2" destOrd="0" presId="urn:microsoft.com/office/officeart/2018/2/layout/IconCircleList"/>
    <dgm:cxn modelId="{AD7409F1-499E-4D7A-BAA7-D01865884DB9}" type="presParOf" srcId="{08B0E21A-179F-49D3-8659-1B4DFFD27518}" destId="{7DAF3F36-39C1-4B2F-8342-9C0D60B157C8}"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46F7D58-7580-4991-A350-15F5FBFD9A59}"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A38DCEEF-4E66-47FC-96A3-C9DE0CFA3EE9}">
      <dgm:prSet/>
      <dgm:spPr/>
      <dgm:t>
        <a:bodyPr/>
        <a:lstStyle/>
        <a:p>
          <a:r>
            <a:rPr lang="da-DK"/>
            <a:t>Professionsidentitet er ikke statisk og ændrer sig over tid. </a:t>
          </a:r>
          <a:endParaRPr lang="en-US"/>
        </a:p>
      </dgm:t>
    </dgm:pt>
    <dgm:pt modelId="{C82AB18C-D92F-451F-895A-B778F7944402}" type="parTrans" cxnId="{9AD9667A-C632-484C-857F-E37CE9D5EDCB}">
      <dgm:prSet/>
      <dgm:spPr/>
      <dgm:t>
        <a:bodyPr/>
        <a:lstStyle/>
        <a:p>
          <a:endParaRPr lang="en-US"/>
        </a:p>
      </dgm:t>
    </dgm:pt>
    <dgm:pt modelId="{3EA2E13B-954D-42CD-98EA-322866A86C84}" type="sibTrans" cxnId="{9AD9667A-C632-484C-857F-E37CE9D5EDCB}">
      <dgm:prSet/>
      <dgm:spPr/>
      <dgm:t>
        <a:bodyPr/>
        <a:lstStyle/>
        <a:p>
          <a:endParaRPr lang="en-US"/>
        </a:p>
      </dgm:t>
    </dgm:pt>
    <dgm:pt modelId="{375C25D5-CD0A-4662-950A-0D47A75E21B5}">
      <dgm:prSet/>
      <dgm:spPr/>
      <dgm:t>
        <a:bodyPr/>
        <a:lstStyle/>
        <a:p>
          <a:r>
            <a:rPr lang="da-DK"/>
            <a:t>En professionsidentitet er ikke noget , der opnås en gang for alle, men er en kontinuerlig proces</a:t>
          </a:r>
          <a:endParaRPr lang="en-US"/>
        </a:p>
      </dgm:t>
    </dgm:pt>
    <dgm:pt modelId="{8B36D6EF-2C2A-4EF7-9738-10B0A7FBD4A7}" type="parTrans" cxnId="{03E97821-6182-480B-890C-826E8D3BC097}">
      <dgm:prSet/>
      <dgm:spPr/>
      <dgm:t>
        <a:bodyPr/>
        <a:lstStyle/>
        <a:p>
          <a:endParaRPr lang="en-US"/>
        </a:p>
      </dgm:t>
    </dgm:pt>
    <dgm:pt modelId="{FE0B0079-591F-46BA-A0A2-0B9BDA6829B7}" type="sibTrans" cxnId="{03E97821-6182-480B-890C-826E8D3BC097}">
      <dgm:prSet/>
      <dgm:spPr/>
      <dgm:t>
        <a:bodyPr/>
        <a:lstStyle/>
        <a:p>
          <a:endParaRPr lang="en-US"/>
        </a:p>
      </dgm:t>
    </dgm:pt>
    <dgm:pt modelId="{224E07F4-B181-41CE-A603-CEB19E00CF78}">
      <dgm:prSet/>
      <dgm:spPr/>
      <dgm:t>
        <a:bodyPr/>
        <a:lstStyle/>
        <a:p>
          <a:r>
            <a:rPr lang="da-DK"/>
            <a:t>Udvikles i takt med nye erfaringer, uddannelse og indsigt i sit fagområde</a:t>
          </a:r>
          <a:endParaRPr lang="en-US"/>
        </a:p>
      </dgm:t>
    </dgm:pt>
    <dgm:pt modelId="{EEFCBE9B-7228-4361-ADC2-51927F1EEA38}" type="parTrans" cxnId="{DEEB1FD8-1EC0-45BA-8CBD-96F4921B68A7}">
      <dgm:prSet/>
      <dgm:spPr/>
      <dgm:t>
        <a:bodyPr/>
        <a:lstStyle/>
        <a:p>
          <a:endParaRPr lang="en-US"/>
        </a:p>
      </dgm:t>
    </dgm:pt>
    <dgm:pt modelId="{1BC0D4AD-62B9-4638-9BF3-4BF18841FB1E}" type="sibTrans" cxnId="{DEEB1FD8-1EC0-45BA-8CBD-96F4921B68A7}">
      <dgm:prSet/>
      <dgm:spPr/>
      <dgm:t>
        <a:bodyPr/>
        <a:lstStyle/>
        <a:p>
          <a:endParaRPr lang="en-US"/>
        </a:p>
      </dgm:t>
    </dgm:pt>
    <dgm:pt modelId="{5E435A76-DEE2-40C6-B39D-CFE6EF093C12}">
      <dgm:prSet/>
      <dgm:spPr/>
      <dgm:t>
        <a:bodyPr/>
        <a:lstStyle/>
        <a:p>
          <a:r>
            <a:rPr lang="da-DK" dirty="0"/>
            <a:t>Måden hvorpå man identificerer sig med sin profession</a:t>
          </a:r>
          <a:endParaRPr lang="en-US" dirty="0"/>
        </a:p>
      </dgm:t>
    </dgm:pt>
    <dgm:pt modelId="{FDA2C483-9D60-4855-BBCF-B4D54903AA52}" type="parTrans" cxnId="{2215E7C0-C968-4CD5-AF8E-8B92CEE77DEC}">
      <dgm:prSet/>
      <dgm:spPr/>
      <dgm:t>
        <a:bodyPr/>
        <a:lstStyle/>
        <a:p>
          <a:endParaRPr lang="en-US"/>
        </a:p>
      </dgm:t>
    </dgm:pt>
    <dgm:pt modelId="{B02F5EE1-097D-459D-8B4B-E5F2C03919ED}" type="sibTrans" cxnId="{2215E7C0-C968-4CD5-AF8E-8B92CEE77DEC}">
      <dgm:prSet/>
      <dgm:spPr/>
      <dgm:t>
        <a:bodyPr/>
        <a:lstStyle/>
        <a:p>
          <a:endParaRPr lang="en-US"/>
        </a:p>
      </dgm:t>
    </dgm:pt>
    <dgm:pt modelId="{2CE8EDC0-F78D-4E4F-8862-9483684A58A6}">
      <dgm:prSet/>
      <dgm:spPr/>
      <dgm:t>
        <a:bodyPr/>
        <a:lstStyle/>
        <a:p>
          <a:r>
            <a:rPr lang="da-DK"/>
            <a:t>At forstå hvem jeg er som professionel, og hvordan jeg ser mig selv i forhold til andre inden for samme felt</a:t>
          </a:r>
          <a:endParaRPr lang="en-US"/>
        </a:p>
      </dgm:t>
    </dgm:pt>
    <dgm:pt modelId="{F8317F56-2DC3-400C-A456-1CAA31623AB2}" type="parTrans" cxnId="{6A741EFC-ED7B-4560-8021-358C1138C906}">
      <dgm:prSet/>
      <dgm:spPr/>
      <dgm:t>
        <a:bodyPr/>
        <a:lstStyle/>
        <a:p>
          <a:endParaRPr lang="en-US"/>
        </a:p>
      </dgm:t>
    </dgm:pt>
    <dgm:pt modelId="{EA7A8C51-3C8E-4CF1-B096-4DCE579126D3}" type="sibTrans" cxnId="{6A741EFC-ED7B-4560-8021-358C1138C906}">
      <dgm:prSet/>
      <dgm:spPr/>
      <dgm:t>
        <a:bodyPr/>
        <a:lstStyle/>
        <a:p>
          <a:endParaRPr lang="en-US"/>
        </a:p>
      </dgm:t>
    </dgm:pt>
    <dgm:pt modelId="{8FABF4CF-FA9A-43B0-B0B8-EF09A87CAAF5}">
      <dgm:prSet/>
      <dgm:spPr/>
      <dgm:t>
        <a:bodyPr/>
        <a:lstStyle/>
        <a:p>
          <a:r>
            <a:rPr lang="da-DK"/>
            <a:t>Udvikles gennem uddannelse og praktisk erfaring</a:t>
          </a:r>
          <a:endParaRPr lang="en-US"/>
        </a:p>
      </dgm:t>
    </dgm:pt>
    <dgm:pt modelId="{DA747774-2D20-48A9-94E2-6F52E7E72378}" type="parTrans" cxnId="{342C6F86-E171-4C6E-903C-DA95C81AC844}">
      <dgm:prSet/>
      <dgm:spPr/>
      <dgm:t>
        <a:bodyPr/>
        <a:lstStyle/>
        <a:p>
          <a:endParaRPr lang="en-US"/>
        </a:p>
      </dgm:t>
    </dgm:pt>
    <dgm:pt modelId="{79404666-02BB-46E7-AFF8-76B97A726C38}" type="sibTrans" cxnId="{342C6F86-E171-4C6E-903C-DA95C81AC844}">
      <dgm:prSet/>
      <dgm:spPr/>
      <dgm:t>
        <a:bodyPr/>
        <a:lstStyle/>
        <a:p>
          <a:endParaRPr lang="en-US"/>
        </a:p>
      </dgm:t>
    </dgm:pt>
    <dgm:pt modelId="{6C151D7C-5413-46AE-8EF9-DF8CFE0D4443}" type="pres">
      <dgm:prSet presAssocID="{146F7D58-7580-4991-A350-15F5FBFD9A59}" presName="diagram" presStyleCnt="0">
        <dgm:presLayoutVars>
          <dgm:dir/>
          <dgm:resizeHandles val="exact"/>
        </dgm:presLayoutVars>
      </dgm:prSet>
      <dgm:spPr/>
    </dgm:pt>
    <dgm:pt modelId="{5D904817-8752-42C8-9028-AD6E0058ECEC}" type="pres">
      <dgm:prSet presAssocID="{A38DCEEF-4E66-47FC-96A3-C9DE0CFA3EE9}" presName="node" presStyleLbl="node1" presStyleIdx="0" presStyleCnt="6">
        <dgm:presLayoutVars>
          <dgm:bulletEnabled val="1"/>
        </dgm:presLayoutVars>
      </dgm:prSet>
      <dgm:spPr/>
    </dgm:pt>
    <dgm:pt modelId="{7E0C208B-4FA6-4741-A911-D5F8E035B44A}" type="pres">
      <dgm:prSet presAssocID="{3EA2E13B-954D-42CD-98EA-322866A86C84}" presName="sibTrans" presStyleCnt="0"/>
      <dgm:spPr/>
    </dgm:pt>
    <dgm:pt modelId="{BBD7B425-E6B0-45BF-904B-4BD3C22C36EB}" type="pres">
      <dgm:prSet presAssocID="{375C25D5-CD0A-4662-950A-0D47A75E21B5}" presName="node" presStyleLbl="node1" presStyleIdx="1" presStyleCnt="6">
        <dgm:presLayoutVars>
          <dgm:bulletEnabled val="1"/>
        </dgm:presLayoutVars>
      </dgm:prSet>
      <dgm:spPr/>
    </dgm:pt>
    <dgm:pt modelId="{447669EE-966A-4BDA-91AB-5423265A86A4}" type="pres">
      <dgm:prSet presAssocID="{FE0B0079-591F-46BA-A0A2-0B9BDA6829B7}" presName="sibTrans" presStyleCnt="0"/>
      <dgm:spPr/>
    </dgm:pt>
    <dgm:pt modelId="{00F4114E-2BDF-4FC2-9DC7-788CCA16B133}" type="pres">
      <dgm:prSet presAssocID="{224E07F4-B181-41CE-A603-CEB19E00CF78}" presName="node" presStyleLbl="node1" presStyleIdx="2" presStyleCnt="6">
        <dgm:presLayoutVars>
          <dgm:bulletEnabled val="1"/>
        </dgm:presLayoutVars>
      </dgm:prSet>
      <dgm:spPr/>
    </dgm:pt>
    <dgm:pt modelId="{52555CFD-1C08-4371-9083-C1ED8F466BC4}" type="pres">
      <dgm:prSet presAssocID="{1BC0D4AD-62B9-4638-9BF3-4BF18841FB1E}" presName="sibTrans" presStyleCnt="0"/>
      <dgm:spPr/>
    </dgm:pt>
    <dgm:pt modelId="{455C3225-A2F0-4871-BA22-076D9C581827}" type="pres">
      <dgm:prSet presAssocID="{5E435A76-DEE2-40C6-B39D-CFE6EF093C12}" presName="node" presStyleLbl="node1" presStyleIdx="3" presStyleCnt="6">
        <dgm:presLayoutVars>
          <dgm:bulletEnabled val="1"/>
        </dgm:presLayoutVars>
      </dgm:prSet>
      <dgm:spPr/>
    </dgm:pt>
    <dgm:pt modelId="{086E7684-1206-4964-BAF0-09C748A59FE8}" type="pres">
      <dgm:prSet presAssocID="{B02F5EE1-097D-459D-8B4B-E5F2C03919ED}" presName="sibTrans" presStyleCnt="0"/>
      <dgm:spPr/>
    </dgm:pt>
    <dgm:pt modelId="{AE930D30-FE59-4EEC-8D55-85C65537A528}" type="pres">
      <dgm:prSet presAssocID="{2CE8EDC0-F78D-4E4F-8862-9483684A58A6}" presName="node" presStyleLbl="node1" presStyleIdx="4" presStyleCnt="6">
        <dgm:presLayoutVars>
          <dgm:bulletEnabled val="1"/>
        </dgm:presLayoutVars>
      </dgm:prSet>
      <dgm:spPr/>
    </dgm:pt>
    <dgm:pt modelId="{B26D891D-C3F4-4B0F-AF48-648C841667A1}" type="pres">
      <dgm:prSet presAssocID="{EA7A8C51-3C8E-4CF1-B096-4DCE579126D3}" presName="sibTrans" presStyleCnt="0"/>
      <dgm:spPr/>
    </dgm:pt>
    <dgm:pt modelId="{1C7DB00A-6300-478B-9CF2-EA0F66D2214D}" type="pres">
      <dgm:prSet presAssocID="{8FABF4CF-FA9A-43B0-B0B8-EF09A87CAAF5}" presName="node" presStyleLbl="node1" presStyleIdx="5" presStyleCnt="6">
        <dgm:presLayoutVars>
          <dgm:bulletEnabled val="1"/>
        </dgm:presLayoutVars>
      </dgm:prSet>
      <dgm:spPr/>
    </dgm:pt>
  </dgm:ptLst>
  <dgm:cxnLst>
    <dgm:cxn modelId="{03E97821-6182-480B-890C-826E8D3BC097}" srcId="{146F7D58-7580-4991-A350-15F5FBFD9A59}" destId="{375C25D5-CD0A-4662-950A-0D47A75E21B5}" srcOrd="1" destOrd="0" parTransId="{8B36D6EF-2C2A-4EF7-9738-10B0A7FBD4A7}" sibTransId="{FE0B0079-591F-46BA-A0A2-0B9BDA6829B7}"/>
    <dgm:cxn modelId="{155A3139-4AFD-4E1B-9092-1463CA682B6C}" type="presOf" srcId="{146F7D58-7580-4991-A350-15F5FBFD9A59}" destId="{6C151D7C-5413-46AE-8EF9-DF8CFE0D4443}" srcOrd="0" destOrd="0" presId="urn:microsoft.com/office/officeart/2005/8/layout/default"/>
    <dgm:cxn modelId="{7558E643-96B7-486C-890C-5EF4F2E3C259}" type="presOf" srcId="{5E435A76-DEE2-40C6-B39D-CFE6EF093C12}" destId="{455C3225-A2F0-4871-BA22-076D9C581827}" srcOrd="0" destOrd="0" presId="urn:microsoft.com/office/officeart/2005/8/layout/default"/>
    <dgm:cxn modelId="{7EE19168-9852-4635-8220-0B3ED2768689}" type="presOf" srcId="{224E07F4-B181-41CE-A603-CEB19E00CF78}" destId="{00F4114E-2BDF-4FC2-9DC7-788CCA16B133}" srcOrd="0" destOrd="0" presId="urn:microsoft.com/office/officeart/2005/8/layout/default"/>
    <dgm:cxn modelId="{1ABEEA71-25AC-4615-A616-989EFC9D6BDC}" type="presOf" srcId="{2CE8EDC0-F78D-4E4F-8862-9483684A58A6}" destId="{AE930D30-FE59-4EEC-8D55-85C65537A528}" srcOrd="0" destOrd="0" presId="urn:microsoft.com/office/officeart/2005/8/layout/default"/>
    <dgm:cxn modelId="{9AD9667A-C632-484C-857F-E37CE9D5EDCB}" srcId="{146F7D58-7580-4991-A350-15F5FBFD9A59}" destId="{A38DCEEF-4E66-47FC-96A3-C9DE0CFA3EE9}" srcOrd="0" destOrd="0" parTransId="{C82AB18C-D92F-451F-895A-B778F7944402}" sibTransId="{3EA2E13B-954D-42CD-98EA-322866A86C84}"/>
    <dgm:cxn modelId="{342C6F86-E171-4C6E-903C-DA95C81AC844}" srcId="{146F7D58-7580-4991-A350-15F5FBFD9A59}" destId="{8FABF4CF-FA9A-43B0-B0B8-EF09A87CAAF5}" srcOrd="5" destOrd="0" parTransId="{DA747774-2D20-48A9-94E2-6F52E7E72378}" sibTransId="{79404666-02BB-46E7-AFF8-76B97A726C38}"/>
    <dgm:cxn modelId="{553F4CB9-1B2E-431C-94D7-B467C28EF555}" type="presOf" srcId="{375C25D5-CD0A-4662-950A-0D47A75E21B5}" destId="{BBD7B425-E6B0-45BF-904B-4BD3C22C36EB}" srcOrd="0" destOrd="0" presId="urn:microsoft.com/office/officeart/2005/8/layout/default"/>
    <dgm:cxn modelId="{2215E7C0-C968-4CD5-AF8E-8B92CEE77DEC}" srcId="{146F7D58-7580-4991-A350-15F5FBFD9A59}" destId="{5E435A76-DEE2-40C6-B39D-CFE6EF093C12}" srcOrd="3" destOrd="0" parTransId="{FDA2C483-9D60-4855-BBCF-B4D54903AA52}" sibTransId="{B02F5EE1-097D-459D-8B4B-E5F2C03919ED}"/>
    <dgm:cxn modelId="{DEEB1FD8-1EC0-45BA-8CBD-96F4921B68A7}" srcId="{146F7D58-7580-4991-A350-15F5FBFD9A59}" destId="{224E07F4-B181-41CE-A603-CEB19E00CF78}" srcOrd="2" destOrd="0" parTransId="{EEFCBE9B-7228-4361-ADC2-51927F1EEA38}" sibTransId="{1BC0D4AD-62B9-4638-9BF3-4BF18841FB1E}"/>
    <dgm:cxn modelId="{4B59B5DF-8A45-4A51-B4B0-5224E8A961AC}" type="presOf" srcId="{8FABF4CF-FA9A-43B0-B0B8-EF09A87CAAF5}" destId="{1C7DB00A-6300-478B-9CF2-EA0F66D2214D}" srcOrd="0" destOrd="0" presId="urn:microsoft.com/office/officeart/2005/8/layout/default"/>
    <dgm:cxn modelId="{039419FC-D2B0-458A-9CF4-13BE80D62743}" type="presOf" srcId="{A38DCEEF-4E66-47FC-96A3-C9DE0CFA3EE9}" destId="{5D904817-8752-42C8-9028-AD6E0058ECEC}" srcOrd="0" destOrd="0" presId="urn:microsoft.com/office/officeart/2005/8/layout/default"/>
    <dgm:cxn modelId="{6A741EFC-ED7B-4560-8021-358C1138C906}" srcId="{146F7D58-7580-4991-A350-15F5FBFD9A59}" destId="{2CE8EDC0-F78D-4E4F-8862-9483684A58A6}" srcOrd="4" destOrd="0" parTransId="{F8317F56-2DC3-400C-A456-1CAA31623AB2}" sibTransId="{EA7A8C51-3C8E-4CF1-B096-4DCE579126D3}"/>
    <dgm:cxn modelId="{351235D2-6DA1-4226-B924-E3264DD7A630}" type="presParOf" srcId="{6C151D7C-5413-46AE-8EF9-DF8CFE0D4443}" destId="{5D904817-8752-42C8-9028-AD6E0058ECEC}" srcOrd="0" destOrd="0" presId="urn:microsoft.com/office/officeart/2005/8/layout/default"/>
    <dgm:cxn modelId="{4F8B7CCB-D434-4A44-83E8-9C32D44C02FF}" type="presParOf" srcId="{6C151D7C-5413-46AE-8EF9-DF8CFE0D4443}" destId="{7E0C208B-4FA6-4741-A911-D5F8E035B44A}" srcOrd="1" destOrd="0" presId="urn:microsoft.com/office/officeart/2005/8/layout/default"/>
    <dgm:cxn modelId="{597E282C-E9E0-4590-88EF-A488AD8CCBC0}" type="presParOf" srcId="{6C151D7C-5413-46AE-8EF9-DF8CFE0D4443}" destId="{BBD7B425-E6B0-45BF-904B-4BD3C22C36EB}" srcOrd="2" destOrd="0" presId="urn:microsoft.com/office/officeart/2005/8/layout/default"/>
    <dgm:cxn modelId="{54D92D15-3D51-4784-9E15-33233353CB05}" type="presParOf" srcId="{6C151D7C-5413-46AE-8EF9-DF8CFE0D4443}" destId="{447669EE-966A-4BDA-91AB-5423265A86A4}" srcOrd="3" destOrd="0" presId="urn:microsoft.com/office/officeart/2005/8/layout/default"/>
    <dgm:cxn modelId="{C3306540-7061-4643-8B6D-FBA743908485}" type="presParOf" srcId="{6C151D7C-5413-46AE-8EF9-DF8CFE0D4443}" destId="{00F4114E-2BDF-4FC2-9DC7-788CCA16B133}" srcOrd="4" destOrd="0" presId="urn:microsoft.com/office/officeart/2005/8/layout/default"/>
    <dgm:cxn modelId="{160B22A2-E4AF-40AF-9D22-FDB1500A88F7}" type="presParOf" srcId="{6C151D7C-5413-46AE-8EF9-DF8CFE0D4443}" destId="{52555CFD-1C08-4371-9083-C1ED8F466BC4}" srcOrd="5" destOrd="0" presId="urn:microsoft.com/office/officeart/2005/8/layout/default"/>
    <dgm:cxn modelId="{5AB4B5BE-FFB4-4FB5-B5E0-CF761E117AB0}" type="presParOf" srcId="{6C151D7C-5413-46AE-8EF9-DF8CFE0D4443}" destId="{455C3225-A2F0-4871-BA22-076D9C581827}" srcOrd="6" destOrd="0" presId="urn:microsoft.com/office/officeart/2005/8/layout/default"/>
    <dgm:cxn modelId="{E7963623-52E7-42C4-90B6-27D44DDB461C}" type="presParOf" srcId="{6C151D7C-5413-46AE-8EF9-DF8CFE0D4443}" destId="{086E7684-1206-4964-BAF0-09C748A59FE8}" srcOrd="7" destOrd="0" presId="urn:microsoft.com/office/officeart/2005/8/layout/default"/>
    <dgm:cxn modelId="{A5364490-85A8-4900-9D31-262FE2F7F357}" type="presParOf" srcId="{6C151D7C-5413-46AE-8EF9-DF8CFE0D4443}" destId="{AE930D30-FE59-4EEC-8D55-85C65537A528}" srcOrd="8" destOrd="0" presId="urn:microsoft.com/office/officeart/2005/8/layout/default"/>
    <dgm:cxn modelId="{DA1CC98C-91E8-4FF6-BA51-788B70A675AC}" type="presParOf" srcId="{6C151D7C-5413-46AE-8EF9-DF8CFE0D4443}" destId="{B26D891D-C3F4-4B0F-AF48-648C841667A1}" srcOrd="9" destOrd="0" presId="urn:microsoft.com/office/officeart/2005/8/layout/default"/>
    <dgm:cxn modelId="{6558EA33-4C0D-4EDD-B144-E0D03B30EA64}" type="presParOf" srcId="{6C151D7C-5413-46AE-8EF9-DF8CFE0D4443}" destId="{1C7DB00A-6300-478B-9CF2-EA0F66D2214D}"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8864CD-D936-498F-B110-781F2F3CDFAB}">
      <dsp:nvSpPr>
        <dsp:cNvPr id="0" name=""/>
        <dsp:cNvSpPr/>
      </dsp:nvSpPr>
      <dsp:spPr>
        <a:xfrm rot="21300000">
          <a:off x="122644" y="1509856"/>
          <a:ext cx="8670111" cy="758536"/>
        </a:xfrm>
        <a:prstGeom prst="mathMinus">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117D2F-8A52-4C92-8508-56A0832D4042}">
      <dsp:nvSpPr>
        <dsp:cNvPr id="0" name=""/>
        <dsp:cNvSpPr/>
      </dsp:nvSpPr>
      <dsp:spPr>
        <a:xfrm>
          <a:off x="1069848" y="188912"/>
          <a:ext cx="2674620" cy="1511300"/>
        </a:xfrm>
        <a:prstGeom prst="downArrow">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EC212A-E4B5-466A-B528-D36D0AE9A0D4}">
      <dsp:nvSpPr>
        <dsp:cNvPr id="0" name=""/>
        <dsp:cNvSpPr/>
      </dsp:nvSpPr>
      <dsp:spPr>
        <a:xfrm>
          <a:off x="4725162" y="0"/>
          <a:ext cx="2852928" cy="158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da-DK" sz="3200" kern="1200" dirty="0"/>
            <a:t>Din virkelige verden</a:t>
          </a:r>
        </a:p>
      </dsp:txBody>
      <dsp:txXfrm>
        <a:off x="4725162" y="0"/>
        <a:ext cx="2852928" cy="1586865"/>
      </dsp:txXfrm>
    </dsp:sp>
    <dsp:sp modelId="{71D987FF-0650-41D7-A129-411C73EADC86}">
      <dsp:nvSpPr>
        <dsp:cNvPr id="0" name=""/>
        <dsp:cNvSpPr/>
      </dsp:nvSpPr>
      <dsp:spPr>
        <a:xfrm>
          <a:off x="5170932" y="2078037"/>
          <a:ext cx="2674620" cy="1511300"/>
        </a:xfrm>
        <a:prstGeom prst="upArrow">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C81B49-9642-426B-9943-BE710DF7DEB5}">
      <dsp:nvSpPr>
        <dsp:cNvPr id="0" name=""/>
        <dsp:cNvSpPr/>
      </dsp:nvSpPr>
      <dsp:spPr>
        <a:xfrm>
          <a:off x="1337310" y="2191384"/>
          <a:ext cx="2852928" cy="1586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da-DK" sz="3200" kern="1200" dirty="0"/>
            <a:t>Politiske udspil</a:t>
          </a:r>
        </a:p>
      </dsp:txBody>
      <dsp:txXfrm>
        <a:off x="1337310" y="2191384"/>
        <a:ext cx="2852928" cy="158686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3D4AE-3F01-4D2C-A6A0-4D8F2FCDAE6E}">
      <dsp:nvSpPr>
        <dsp:cNvPr id="0" name=""/>
        <dsp:cNvSpPr/>
      </dsp:nvSpPr>
      <dsp:spPr>
        <a:xfrm>
          <a:off x="6142" y="0"/>
          <a:ext cx="3739633" cy="3653941"/>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da-DK" sz="2400" b="1" kern="1200" dirty="0">
              <a:solidFill>
                <a:srgbClr val="92D050"/>
              </a:solidFill>
            </a:rPr>
            <a:t>Professionsidentitet</a:t>
          </a:r>
          <a:r>
            <a:rPr lang="da-DK" sz="2400" kern="1200" dirty="0"/>
            <a:t> er hele tiden i bevægelse og til forhandling i forhold til beslægtede professioner, den teknologiskeudvikling, politiske agenda, ny viden, og den offentlige mening.</a:t>
          </a:r>
          <a:endParaRPr lang="en-US" sz="2400" kern="1200" dirty="0"/>
        </a:p>
      </dsp:txBody>
      <dsp:txXfrm>
        <a:off x="113162" y="107020"/>
        <a:ext cx="3525593" cy="3439901"/>
      </dsp:txXfrm>
    </dsp:sp>
    <dsp:sp modelId="{E3B1E581-5519-489A-874E-D8E493620DF1}">
      <dsp:nvSpPr>
        <dsp:cNvPr id="0" name=""/>
        <dsp:cNvSpPr/>
      </dsp:nvSpPr>
      <dsp:spPr>
        <a:xfrm>
          <a:off x="4119738" y="1363255"/>
          <a:ext cx="792802" cy="927429"/>
        </a:xfrm>
        <a:prstGeom prst="righ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4119738" y="1548741"/>
        <a:ext cx="554961" cy="556457"/>
      </dsp:txXfrm>
    </dsp:sp>
    <dsp:sp modelId="{F986D67F-B726-438B-A796-97ACB8FD26C2}">
      <dsp:nvSpPr>
        <dsp:cNvPr id="0" name=""/>
        <dsp:cNvSpPr/>
      </dsp:nvSpPr>
      <dsp:spPr>
        <a:xfrm>
          <a:off x="5241628" y="0"/>
          <a:ext cx="3739633" cy="3653941"/>
        </a:xfrm>
        <a:prstGeom prst="roundRect">
          <a:avLst>
            <a:gd name="adj" fmla="val 10000"/>
          </a:avLst>
        </a:prstGeom>
        <a:gradFill rotWithShape="0">
          <a:gsLst>
            <a:gs pos="0">
              <a:schemeClr val="accent2">
                <a:hueOff val="893727"/>
                <a:satOff val="-19162"/>
                <a:lumOff val="-7451"/>
                <a:alphaOff val="0"/>
                <a:tint val="96000"/>
                <a:lumMod val="104000"/>
              </a:schemeClr>
            </a:gs>
            <a:gs pos="100000">
              <a:schemeClr val="accent2">
                <a:hueOff val="893727"/>
                <a:satOff val="-19162"/>
                <a:lumOff val="-7451"/>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da-DK" sz="2500" b="0" kern="1200" dirty="0">
              <a:solidFill>
                <a:srgbClr val="92D050"/>
              </a:solidFill>
            </a:rPr>
            <a:t>Professionel identitet </a:t>
          </a:r>
          <a:r>
            <a:rPr lang="da-DK" sz="2500" kern="1200" dirty="0"/>
            <a:t>kan defineres som holdninger, værdier, viden, overbevisninger og færdigheder, som deles med andre inden for en gruppe af professionelle</a:t>
          </a:r>
          <a:endParaRPr lang="en-US" sz="2500" kern="1200" dirty="0"/>
        </a:p>
      </dsp:txBody>
      <dsp:txXfrm>
        <a:off x="5348648" y="107020"/>
        <a:ext cx="3525593" cy="343990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09160E-BEFE-4879-A5F1-92B545C14C5B}">
      <dsp:nvSpPr>
        <dsp:cNvPr id="0" name=""/>
        <dsp:cNvSpPr/>
      </dsp:nvSpPr>
      <dsp:spPr>
        <a:xfrm>
          <a:off x="0" y="1204"/>
          <a:ext cx="89154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544CB7F3-A0F8-46CC-B90E-F4FEF5851343}">
      <dsp:nvSpPr>
        <dsp:cNvPr id="0" name=""/>
        <dsp:cNvSpPr/>
      </dsp:nvSpPr>
      <dsp:spPr>
        <a:xfrm>
          <a:off x="0" y="1204"/>
          <a:ext cx="8915400" cy="963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da-DK" sz="2200" kern="1200" dirty="0"/>
            <a:t>1850érne primært ansvarlig for at assistere kirurgen og for steriliteten. Praktisk træning.</a:t>
          </a:r>
          <a:endParaRPr lang="en-US" sz="2200" kern="1200" dirty="0"/>
        </a:p>
      </dsp:txBody>
      <dsp:txXfrm>
        <a:off x="0" y="1204"/>
        <a:ext cx="8915400" cy="963010"/>
      </dsp:txXfrm>
    </dsp:sp>
    <dsp:sp modelId="{3D76366A-4755-45F6-AF1E-47FBA87B0183}">
      <dsp:nvSpPr>
        <dsp:cNvPr id="0" name=""/>
        <dsp:cNvSpPr/>
      </dsp:nvSpPr>
      <dsp:spPr>
        <a:xfrm>
          <a:off x="0" y="964215"/>
          <a:ext cx="89154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7F492ABB-18BE-4B92-9014-7837744BC527}">
      <dsp:nvSpPr>
        <dsp:cNvPr id="0" name=""/>
        <dsp:cNvSpPr/>
      </dsp:nvSpPr>
      <dsp:spPr>
        <a:xfrm>
          <a:off x="0" y="964215"/>
          <a:ext cx="8897995" cy="18498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da-DK" sz="2200" kern="1200" dirty="0"/>
            <a:t>Midt 1900 større ansvar for patientsikkerhed, forebyggelse og omsorg. Vægt på teori og strukturerede uddannelsesprogrammer</a:t>
          </a:r>
        </a:p>
        <a:p>
          <a:pPr marL="0" lvl="0" indent="0" algn="l" defTabSz="977900">
            <a:lnSpc>
              <a:spcPct val="90000"/>
            </a:lnSpc>
            <a:spcBef>
              <a:spcPct val="0"/>
            </a:spcBef>
            <a:spcAft>
              <a:spcPct val="35000"/>
            </a:spcAft>
            <a:buNone/>
          </a:pPr>
          <a:r>
            <a:rPr lang="da-DK" sz="2200" kern="1200" dirty="0"/>
            <a:t>1980érne krav om højere uddannelsesniveau / 1990 Professionsbachelor</a:t>
          </a:r>
          <a:endParaRPr lang="en-US" sz="2200" kern="1200" dirty="0"/>
        </a:p>
      </dsp:txBody>
      <dsp:txXfrm>
        <a:off x="0" y="964215"/>
        <a:ext cx="8897995" cy="1849818"/>
      </dsp:txXfrm>
    </dsp:sp>
    <dsp:sp modelId="{89C99380-7744-4A42-9EFC-C1D12DA0ECD8}">
      <dsp:nvSpPr>
        <dsp:cNvPr id="0" name=""/>
        <dsp:cNvSpPr/>
      </dsp:nvSpPr>
      <dsp:spPr>
        <a:xfrm>
          <a:off x="0" y="2814034"/>
          <a:ext cx="89154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EE5D9B1-AF30-4E62-9ABE-A70742C510B8}">
      <dsp:nvSpPr>
        <dsp:cNvPr id="0" name=""/>
        <dsp:cNvSpPr/>
      </dsp:nvSpPr>
      <dsp:spPr>
        <a:xfrm>
          <a:off x="0" y="2814034"/>
          <a:ext cx="8915400" cy="963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da-DK" sz="2200" kern="1200" dirty="0"/>
            <a:t>Nutidigt Professionsbachelor, akademisk disciplin med kompetencer til at håndtere komplekse opgaver </a:t>
          </a:r>
          <a:endParaRPr lang="en-US" sz="2200" kern="1200" dirty="0"/>
        </a:p>
      </dsp:txBody>
      <dsp:txXfrm>
        <a:off x="0" y="2814034"/>
        <a:ext cx="8915400" cy="963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5A745-7C55-4DB2-9F2D-B6CEB8079EC0}">
      <dsp:nvSpPr>
        <dsp:cNvPr id="0" name=""/>
        <dsp:cNvSpPr/>
      </dsp:nvSpPr>
      <dsp:spPr>
        <a:xfrm>
          <a:off x="0" y="1516"/>
          <a:ext cx="8987404" cy="7686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A34EC7-BE0C-4430-BA08-68BFD2010906}">
      <dsp:nvSpPr>
        <dsp:cNvPr id="0" name=""/>
        <dsp:cNvSpPr/>
      </dsp:nvSpPr>
      <dsp:spPr>
        <a:xfrm>
          <a:off x="232505" y="174454"/>
          <a:ext cx="422736" cy="4227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5639EFC-1EED-4B9B-B2AB-99B70F45098F}">
      <dsp:nvSpPr>
        <dsp:cNvPr id="0" name=""/>
        <dsp:cNvSpPr/>
      </dsp:nvSpPr>
      <dsp:spPr>
        <a:xfrm>
          <a:off x="887747" y="1516"/>
          <a:ext cx="8099656" cy="768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345" tIns="81345" rIns="81345" bIns="81345" numCol="1" spcCol="1270" anchor="ctr" anchorCtr="0">
          <a:noAutofit/>
        </a:bodyPr>
        <a:lstStyle/>
        <a:p>
          <a:pPr marL="0" lvl="0" indent="0" algn="l" defTabSz="844550">
            <a:lnSpc>
              <a:spcPct val="100000"/>
            </a:lnSpc>
            <a:spcBef>
              <a:spcPct val="0"/>
            </a:spcBef>
            <a:spcAft>
              <a:spcPct val="35000"/>
            </a:spcAft>
            <a:buNone/>
          </a:pPr>
          <a:r>
            <a:rPr lang="da-DK" sz="1900" kern="1200"/>
            <a:t>Mangel på sygeplejersker</a:t>
          </a:r>
          <a:endParaRPr lang="en-US" sz="1900" kern="1200"/>
        </a:p>
      </dsp:txBody>
      <dsp:txXfrm>
        <a:off x="887747" y="1516"/>
        <a:ext cx="8099656" cy="768612"/>
      </dsp:txXfrm>
    </dsp:sp>
    <dsp:sp modelId="{06BFFFCD-A01B-4DB3-9986-B868BB5E2AB7}">
      <dsp:nvSpPr>
        <dsp:cNvPr id="0" name=""/>
        <dsp:cNvSpPr/>
      </dsp:nvSpPr>
      <dsp:spPr>
        <a:xfrm>
          <a:off x="0" y="962281"/>
          <a:ext cx="8987404" cy="7686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95F8BA-FCFF-4B56-9E4A-6F40A5D71704}">
      <dsp:nvSpPr>
        <dsp:cNvPr id="0" name=""/>
        <dsp:cNvSpPr/>
      </dsp:nvSpPr>
      <dsp:spPr>
        <a:xfrm>
          <a:off x="232505" y="1135219"/>
          <a:ext cx="422736" cy="4227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D0F5CD0-96AE-4922-93E5-BCD4AE377F3A}">
      <dsp:nvSpPr>
        <dsp:cNvPr id="0" name=""/>
        <dsp:cNvSpPr/>
      </dsp:nvSpPr>
      <dsp:spPr>
        <a:xfrm>
          <a:off x="887747" y="962281"/>
          <a:ext cx="8099656" cy="768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345" tIns="81345" rIns="81345" bIns="81345" numCol="1" spcCol="1270" anchor="ctr" anchorCtr="0">
          <a:noAutofit/>
        </a:bodyPr>
        <a:lstStyle/>
        <a:p>
          <a:pPr marL="0" lvl="0" indent="0" algn="l" defTabSz="844550">
            <a:lnSpc>
              <a:spcPct val="100000"/>
            </a:lnSpc>
            <a:spcBef>
              <a:spcPct val="0"/>
            </a:spcBef>
            <a:spcAft>
              <a:spcPct val="35000"/>
            </a:spcAft>
            <a:buNone/>
          </a:pPr>
          <a:r>
            <a:rPr lang="da-DK" sz="1900" kern="1200"/>
            <a:t>Kvalitets, - &amp; patientsikkerhedsproblematik</a:t>
          </a:r>
          <a:endParaRPr lang="en-US" sz="1900" kern="1200"/>
        </a:p>
      </dsp:txBody>
      <dsp:txXfrm>
        <a:off x="887747" y="962281"/>
        <a:ext cx="8099656" cy="768612"/>
      </dsp:txXfrm>
    </dsp:sp>
    <dsp:sp modelId="{C7F4C3A0-6297-4834-A87F-600F2DB95CB7}">
      <dsp:nvSpPr>
        <dsp:cNvPr id="0" name=""/>
        <dsp:cNvSpPr/>
      </dsp:nvSpPr>
      <dsp:spPr>
        <a:xfrm>
          <a:off x="0" y="1923047"/>
          <a:ext cx="8987404" cy="7686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348F4E-2AF9-440F-B365-AA75351F397E}">
      <dsp:nvSpPr>
        <dsp:cNvPr id="0" name=""/>
        <dsp:cNvSpPr/>
      </dsp:nvSpPr>
      <dsp:spPr>
        <a:xfrm>
          <a:off x="232505" y="2095984"/>
          <a:ext cx="422736" cy="4227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7173300-9102-49F9-A2AC-B35B1F950029}">
      <dsp:nvSpPr>
        <dsp:cNvPr id="0" name=""/>
        <dsp:cNvSpPr/>
      </dsp:nvSpPr>
      <dsp:spPr>
        <a:xfrm>
          <a:off x="887747" y="1923047"/>
          <a:ext cx="8099656" cy="768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345" tIns="81345" rIns="81345" bIns="81345" numCol="1" spcCol="1270" anchor="ctr" anchorCtr="0">
          <a:noAutofit/>
        </a:bodyPr>
        <a:lstStyle/>
        <a:p>
          <a:pPr marL="0" lvl="0" indent="0" algn="l" defTabSz="844550">
            <a:lnSpc>
              <a:spcPct val="100000"/>
            </a:lnSpc>
            <a:spcBef>
              <a:spcPct val="0"/>
            </a:spcBef>
            <a:spcAft>
              <a:spcPct val="35000"/>
            </a:spcAft>
            <a:buNone/>
          </a:pPr>
          <a:r>
            <a:rPr lang="da-DK" sz="1900" kern="1200" dirty="0"/>
            <a:t>Langsigtede økonomiske overvejelser af at erstatte sygeplejersker med anden arbejdskraft</a:t>
          </a:r>
          <a:endParaRPr lang="en-US" sz="1900" kern="1200" dirty="0"/>
        </a:p>
      </dsp:txBody>
      <dsp:txXfrm>
        <a:off x="887747" y="1923047"/>
        <a:ext cx="8099656" cy="768612"/>
      </dsp:txXfrm>
    </dsp:sp>
    <dsp:sp modelId="{3813A953-763E-4330-9DFE-7AF5FCDA098E}">
      <dsp:nvSpPr>
        <dsp:cNvPr id="0" name=""/>
        <dsp:cNvSpPr/>
      </dsp:nvSpPr>
      <dsp:spPr>
        <a:xfrm>
          <a:off x="0" y="2883812"/>
          <a:ext cx="8987404" cy="76861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44D4F8-135F-452A-B704-4DFD319E5ABA}">
      <dsp:nvSpPr>
        <dsp:cNvPr id="0" name=""/>
        <dsp:cNvSpPr/>
      </dsp:nvSpPr>
      <dsp:spPr>
        <a:xfrm>
          <a:off x="232505" y="3056750"/>
          <a:ext cx="422736" cy="4227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BA7BA63-D09B-4A6A-93D6-BC555552EF95}">
      <dsp:nvSpPr>
        <dsp:cNvPr id="0" name=""/>
        <dsp:cNvSpPr/>
      </dsp:nvSpPr>
      <dsp:spPr>
        <a:xfrm>
          <a:off x="887747" y="2883812"/>
          <a:ext cx="8099656" cy="768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345" tIns="81345" rIns="81345" bIns="81345" numCol="1" spcCol="1270" anchor="ctr" anchorCtr="0">
          <a:noAutofit/>
        </a:bodyPr>
        <a:lstStyle/>
        <a:p>
          <a:pPr marL="0" lvl="0" indent="0" algn="l" defTabSz="844550">
            <a:lnSpc>
              <a:spcPct val="100000"/>
            </a:lnSpc>
            <a:spcBef>
              <a:spcPct val="0"/>
            </a:spcBef>
            <a:spcAft>
              <a:spcPct val="35000"/>
            </a:spcAft>
            <a:buNone/>
          </a:pPr>
          <a:r>
            <a:rPr lang="da-DK" sz="1900" kern="1200" dirty="0"/>
            <a:t>Arbejdsmiljø og trivsel, anerkendelse og værdsatte faglige kompetencer</a:t>
          </a:r>
          <a:endParaRPr lang="en-US" sz="1900" kern="1200" dirty="0"/>
        </a:p>
      </dsp:txBody>
      <dsp:txXfrm>
        <a:off x="887747" y="2883812"/>
        <a:ext cx="8099656" cy="7686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2C8CF5-D4CB-4C55-BB9A-E187015DA511}">
      <dsp:nvSpPr>
        <dsp:cNvPr id="0" name=""/>
        <dsp:cNvSpPr/>
      </dsp:nvSpPr>
      <dsp:spPr>
        <a:xfrm>
          <a:off x="0" y="461"/>
          <a:ext cx="8915400" cy="107923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437FA7-09FF-49D9-87BA-DFA88C9CDBB1}">
      <dsp:nvSpPr>
        <dsp:cNvPr id="0" name=""/>
        <dsp:cNvSpPr/>
      </dsp:nvSpPr>
      <dsp:spPr>
        <a:xfrm>
          <a:off x="326469" y="243289"/>
          <a:ext cx="593580" cy="5935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020461-6353-4C73-9547-EEC72E04BAD8}">
      <dsp:nvSpPr>
        <dsp:cNvPr id="0" name=""/>
        <dsp:cNvSpPr/>
      </dsp:nvSpPr>
      <dsp:spPr>
        <a:xfrm>
          <a:off x="1246518" y="461"/>
          <a:ext cx="7668881" cy="1079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219" tIns="114219" rIns="114219" bIns="114219" numCol="1" spcCol="1270" anchor="ctr" anchorCtr="0">
          <a:noAutofit/>
        </a:bodyPr>
        <a:lstStyle/>
        <a:p>
          <a:pPr marL="0" lvl="0" indent="0" algn="l" defTabSz="889000">
            <a:lnSpc>
              <a:spcPct val="100000"/>
            </a:lnSpc>
            <a:spcBef>
              <a:spcPct val="0"/>
            </a:spcBef>
            <a:spcAft>
              <a:spcPct val="35000"/>
            </a:spcAft>
            <a:buNone/>
          </a:pPr>
          <a:r>
            <a:rPr lang="da-DK" sz="2000" kern="1200"/>
            <a:t>Avanceret uddannelse og kontinuerlig faglig udvikling</a:t>
          </a:r>
          <a:endParaRPr lang="en-US" sz="2000" kern="1200"/>
        </a:p>
      </dsp:txBody>
      <dsp:txXfrm>
        <a:off x="1246518" y="461"/>
        <a:ext cx="7668881" cy="1079236"/>
      </dsp:txXfrm>
    </dsp:sp>
    <dsp:sp modelId="{6534661C-9A44-4D40-B45B-D1523E902726}">
      <dsp:nvSpPr>
        <dsp:cNvPr id="0" name=""/>
        <dsp:cNvSpPr/>
      </dsp:nvSpPr>
      <dsp:spPr>
        <a:xfrm>
          <a:off x="0" y="1349506"/>
          <a:ext cx="8915400" cy="107923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6432C3-5583-47CA-B2A0-EDB6A391AB54}">
      <dsp:nvSpPr>
        <dsp:cNvPr id="0" name=""/>
        <dsp:cNvSpPr/>
      </dsp:nvSpPr>
      <dsp:spPr>
        <a:xfrm>
          <a:off x="326469" y="1592334"/>
          <a:ext cx="593580" cy="5935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E2DA7D-8A29-403E-8167-5FA2565D7A52}">
      <dsp:nvSpPr>
        <dsp:cNvPr id="0" name=""/>
        <dsp:cNvSpPr/>
      </dsp:nvSpPr>
      <dsp:spPr>
        <a:xfrm>
          <a:off x="1246518" y="1349506"/>
          <a:ext cx="7668881" cy="1079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219" tIns="114219" rIns="114219" bIns="114219" numCol="1" spcCol="1270" anchor="ctr" anchorCtr="0">
          <a:noAutofit/>
        </a:bodyPr>
        <a:lstStyle/>
        <a:p>
          <a:pPr marL="0" lvl="0" indent="0" algn="l" defTabSz="889000">
            <a:lnSpc>
              <a:spcPct val="100000"/>
            </a:lnSpc>
            <a:spcBef>
              <a:spcPct val="0"/>
            </a:spcBef>
            <a:spcAft>
              <a:spcPct val="35000"/>
            </a:spcAft>
            <a:buNone/>
          </a:pPr>
          <a:r>
            <a:rPr lang="da-DK" sz="2000" kern="1200"/>
            <a:t>Respekteret profession, som er afgørende for sundhedsvæsenets funktion og kvaliteten af patientplejen.</a:t>
          </a:r>
          <a:endParaRPr lang="en-US" sz="2000" kern="1200"/>
        </a:p>
      </dsp:txBody>
      <dsp:txXfrm>
        <a:off x="1246518" y="1349506"/>
        <a:ext cx="7668881" cy="1079236"/>
      </dsp:txXfrm>
    </dsp:sp>
    <dsp:sp modelId="{5E21A5B3-96DE-46EC-8E29-D6A5BBD4EFB7}">
      <dsp:nvSpPr>
        <dsp:cNvPr id="0" name=""/>
        <dsp:cNvSpPr/>
      </dsp:nvSpPr>
      <dsp:spPr>
        <a:xfrm>
          <a:off x="0" y="2698552"/>
          <a:ext cx="8915400" cy="107923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108452-C9C1-4E89-A981-AF2F6C7F5847}">
      <dsp:nvSpPr>
        <dsp:cNvPr id="0" name=""/>
        <dsp:cNvSpPr/>
      </dsp:nvSpPr>
      <dsp:spPr>
        <a:xfrm>
          <a:off x="326469" y="2941380"/>
          <a:ext cx="593580" cy="5935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1E5B85-DE73-43FC-B171-EF4F94297BA9}">
      <dsp:nvSpPr>
        <dsp:cNvPr id="0" name=""/>
        <dsp:cNvSpPr/>
      </dsp:nvSpPr>
      <dsp:spPr>
        <a:xfrm>
          <a:off x="1246518" y="2698552"/>
          <a:ext cx="7668881" cy="1079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219" tIns="114219" rIns="114219" bIns="114219" numCol="1" spcCol="1270" anchor="ctr" anchorCtr="0">
          <a:noAutofit/>
        </a:bodyPr>
        <a:lstStyle/>
        <a:p>
          <a:pPr marL="0" lvl="0" indent="0" algn="l" defTabSz="889000">
            <a:lnSpc>
              <a:spcPct val="100000"/>
            </a:lnSpc>
            <a:spcBef>
              <a:spcPct val="0"/>
            </a:spcBef>
            <a:spcAft>
              <a:spcPct val="35000"/>
            </a:spcAft>
            <a:buNone/>
          </a:pPr>
          <a:r>
            <a:rPr lang="da-DK" sz="2000" kern="1200" dirty="0"/>
            <a:t>Sygeplejersken er i en central rolle i det tværprofessionelle samarbejde, i lederskabet og i forskningssammenhæng</a:t>
          </a:r>
          <a:endParaRPr lang="en-US" sz="2000" kern="1200" dirty="0"/>
        </a:p>
      </dsp:txBody>
      <dsp:txXfrm>
        <a:off x="1246518" y="2698552"/>
        <a:ext cx="7668881" cy="10792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0326B-DE37-4957-B70C-1B2E23CB607D}">
      <dsp:nvSpPr>
        <dsp:cNvPr id="0" name=""/>
        <dsp:cNvSpPr/>
      </dsp:nvSpPr>
      <dsp:spPr>
        <a:xfrm>
          <a:off x="715053" y="303403"/>
          <a:ext cx="3008482" cy="940150"/>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6796" tIns="91440" rIns="91440" bIns="91440" numCol="1" spcCol="1270" anchor="ctr" anchorCtr="0">
          <a:noAutofit/>
        </a:bodyPr>
        <a:lstStyle/>
        <a:p>
          <a:pPr marL="0" lvl="0" indent="0" algn="l" defTabSz="1066800">
            <a:lnSpc>
              <a:spcPct val="90000"/>
            </a:lnSpc>
            <a:spcBef>
              <a:spcPct val="0"/>
            </a:spcBef>
            <a:spcAft>
              <a:spcPct val="35000"/>
            </a:spcAft>
            <a:buNone/>
          </a:pPr>
          <a:r>
            <a:rPr lang="da-DK" sz="2400" kern="1200" dirty="0"/>
            <a:t>Hvem er vi</a:t>
          </a:r>
        </a:p>
      </dsp:txBody>
      <dsp:txXfrm>
        <a:off x="715053" y="303403"/>
        <a:ext cx="3008482" cy="940150"/>
      </dsp:txXfrm>
    </dsp:sp>
    <dsp:sp modelId="{7FA29C8F-6C21-45AF-8FCA-9F26D59AA82D}">
      <dsp:nvSpPr>
        <dsp:cNvPr id="0" name=""/>
        <dsp:cNvSpPr/>
      </dsp:nvSpPr>
      <dsp:spPr>
        <a:xfrm>
          <a:off x="589700" y="167604"/>
          <a:ext cx="658105" cy="987158"/>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847372-C446-49C6-8845-79C2EB14D0A1}">
      <dsp:nvSpPr>
        <dsp:cNvPr id="0" name=""/>
        <dsp:cNvSpPr/>
      </dsp:nvSpPr>
      <dsp:spPr>
        <a:xfrm>
          <a:off x="686473" y="1515520"/>
          <a:ext cx="3008482" cy="940150"/>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6796" tIns="91440" rIns="91440" bIns="91440" numCol="1" spcCol="1270" anchor="ctr" anchorCtr="0">
          <a:noAutofit/>
        </a:bodyPr>
        <a:lstStyle/>
        <a:p>
          <a:pPr marL="0" lvl="0" indent="0" algn="l" defTabSz="1066800">
            <a:lnSpc>
              <a:spcPct val="90000"/>
            </a:lnSpc>
            <a:spcBef>
              <a:spcPct val="0"/>
            </a:spcBef>
            <a:spcAft>
              <a:spcPct val="35000"/>
            </a:spcAft>
            <a:buNone/>
          </a:pPr>
          <a:r>
            <a:rPr lang="da-DK" sz="2400" kern="1200" dirty="0"/>
            <a:t>Hvad kan vi</a:t>
          </a:r>
        </a:p>
      </dsp:txBody>
      <dsp:txXfrm>
        <a:off x="686473" y="1515520"/>
        <a:ext cx="3008482" cy="940150"/>
      </dsp:txXfrm>
    </dsp:sp>
    <dsp:sp modelId="{59DD6327-61DD-4300-892B-D63766449857}">
      <dsp:nvSpPr>
        <dsp:cNvPr id="0" name=""/>
        <dsp:cNvSpPr/>
      </dsp:nvSpPr>
      <dsp:spPr>
        <a:xfrm>
          <a:off x="589700" y="1351149"/>
          <a:ext cx="658105" cy="987158"/>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E234A6-C539-4711-9959-A3A02C2B538C}">
      <dsp:nvSpPr>
        <dsp:cNvPr id="0" name=""/>
        <dsp:cNvSpPr/>
      </dsp:nvSpPr>
      <dsp:spPr>
        <a:xfrm>
          <a:off x="715053" y="2670494"/>
          <a:ext cx="3008482" cy="940150"/>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6796" tIns="91440" rIns="91440" bIns="91440" numCol="1" spcCol="1270" anchor="ctr" anchorCtr="0">
          <a:noAutofit/>
        </a:bodyPr>
        <a:lstStyle/>
        <a:p>
          <a:pPr marL="0" lvl="0" indent="0" algn="l" defTabSz="1066800">
            <a:lnSpc>
              <a:spcPct val="90000"/>
            </a:lnSpc>
            <a:spcBef>
              <a:spcPct val="0"/>
            </a:spcBef>
            <a:spcAft>
              <a:spcPct val="35000"/>
            </a:spcAft>
            <a:buNone/>
          </a:pPr>
          <a:r>
            <a:rPr lang="da-DK" sz="2400" kern="1200" dirty="0"/>
            <a:t>Hvem definerer opgaven</a:t>
          </a:r>
        </a:p>
      </dsp:txBody>
      <dsp:txXfrm>
        <a:off x="715053" y="2670494"/>
        <a:ext cx="3008482" cy="940150"/>
      </dsp:txXfrm>
    </dsp:sp>
    <dsp:sp modelId="{D060F5A0-F6A0-4D56-8286-3FE58F37DC15}">
      <dsp:nvSpPr>
        <dsp:cNvPr id="0" name=""/>
        <dsp:cNvSpPr/>
      </dsp:nvSpPr>
      <dsp:spPr>
        <a:xfrm>
          <a:off x="589700" y="2534695"/>
          <a:ext cx="658105" cy="987158"/>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9FF342-312F-4E4D-B73D-63E57EC4940E}">
      <dsp:nvSpPr>
        <dsp:cNvPr id="0" name=""/>
        <dsp:cNvSpPr/>
      </dsp:nvSpPr>
      <dsp:spPr>
        <a:xfrm>
          <a:off x="715053" y="303403"/>
          <a:ext cx="3008483" cy="940151"/>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6796" tIns="83820" rIns="83820" bIns="83820" numCol="1" spcCol="1270" anchor="ctr" anchorCtr="0">
          <a:noAutofit/>
        </a:bodyPr>
        <a:lstStyle/>
        <a:p>
          <a:pPr marL="0" lvl="0" indent="0" algn="l" defTabSz="977900">
            <a:lnSpc>
              <a:spcPct val="90000"/>
            </a:lnSpc>
            <a:spcBef>
              <a:spcPct val="0"/>
            </a:spcBef>
            <a:spcAft>
              <a:spcPct val="35000"/>
            </a:spcAft>
            <a:buNone/>
          </a:pPr>
          <a:r>
            <a:rPr lang="da-DK" sz="2200" kern="1200" dirty="0"/>
            <a:t>Hvordan tilegne sig kompetencer</a:t>
          </a:r>
        </a:p>
      </dsp:txBody>
      <dsp:txXfrm>
        <a:off x="715053" y="303403"/>
        <a:ext cx="3008483" cy="940151"/>
      </dsp:txXfrm>
    </dsp:sp>
    <dsp:sp modelId="{E0E28295-71D0-449A-9419-DC5E69D1B4B2}">
      <dsp:nvSpPr>
        <dsp:cNvPr id="0" name=""/>
        <dsp:cNvSpPr/>
      </dsp:nvSpPr>
      <dsp:spPr>
        <a:xfrm>
          <a:off x="589700" y="167603"/>
          <a:ext cx="658105" cy="987158"/>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03893FD-7298-4E6E-B145-714737B879F6}">
      <dsp:nvSpPr>
        <dsp:cNvPr id="0" name=""/>
        <dsp:cNvSpPr/>
      </dsp:nvSpPr>
      <dsp:spPr>
        <a:xfrm>
          <a:off x="715053" y="1486949"/>
          <a:ext cx="3008483" cy="940151"/>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6796" tIns="83820" rIns="83820" bIns="83820" numCol="1" spcCol="1270" anchor="ctr" anchorCtr="0">
          <a:noAutofit/>
        </a:bodyPr>
        <a:lstStyle/>
        <a:p>
          <a:pPr marL="0" lvl="0" indent="0" algn="l" defTabSz="977900">
            <a:lnSpc>
              <a:spcPct val="90000"/>
            </a:lnSpc>
            <a:spcBef>
              <a:spcPct val="0"/>
            </a:spcBef>
            <a:spcAft>
              <a:spcPct val="35000"/>
            </a:spcAft>
            <a:buNone/>
          </a:pPr>
          <a:r>
            <a:rPr lang="da-DK" sz="2200" kern="1200" dirty="0"/>
            <a:t>Monitorering</a:t>
          </a:r>
        </a:p>
      </dsp:txBody>
      <dsp:txXfrm>
        <a:off x="715053" y="1486949"/>
        <a:ext cx="3008483" cy="940151"/>
      </dsp:txXfrm>
    </dsp:sp>
    <dsp:sp modelId="{75EEFABB-EB3B-4FB4-8F9E-E1753F888AFE}">
      <dsp:nvSpPr>
        <dsp:cNvPr id="0" name=""/>
        <dsp:cNvSpPr/>
      </dsp:nvSpPr>
      <dsp:spPr>
        <a:xfrm>
          <a:off x="589700" y="1351149"/>
          <a:ext cx="658105" cy="987158"/>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E8A34D-59A7-4FB2-8C76-53D754F8BB41}">
      <dsp:nvSpPr>
        <dsp:cNvPr id="0" name=""/>
        <dsp:cNvSpPr/>
      </dsp:nvSpPr>
      <dsp:spPr>
        <a:xfrm>
          <a:off x="715053" y="2670495"/>
          <a:ext cx="3008483" cy="940151"/>
        </a:xfrm>
        <a:prstGeom prst="rect">
          <a:avLst/>
        </a:prstGeom>
        <a:solidFill>
          <a:schemeClr val="lt1">
            <a:alpha val="4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6796" tIns="83820" rIns="83820" bIns="83820" numCol="1" spcCol="1270" anchor="ctr" anchorCtr="0">
          <a:noAutofit/>
        </a:bodyPr>
        <a:lstStyle/>
        <a:p>
          <a:pPr marL="0" lvl="0" indent="0" algn="l" defTabSz="977900">
            <a:lnSpc>
              <a:spcPct val="90000"/>
            </a:lnSpc>
            <a:spcBef>
              <a:spcPct val="0"/>
            </a:spcBef>
            <a:spcAft>
              <a:spcPct val="35000"/>
            </a:spcAft>
            <a:buNone/>
          </a:pPr>
          <a:r>
            <a:rPr lang="da-DK" sz="2200" kern="1200" dirty="0"/>
            <a:t>Hvordan læring &amp; vejledning</a:t>
          </a:r>
        </a:p>
      </dsp:txBody>
      <dsp:txXfrm>
        <a:off x="715053" y="2670495"/>
        <a:ext cx="3008483" cy="940151"/>
      </dsp:txXfrm>
    </dsp:sp>
    <dsp:sp modelId="{8E5E0AAD-14E3-417D-93C8-EA2AF201D50F}">
      <dsp:nvSpPr>
        <dsp:cNvPr id="0" name=""/>
        <dsp:cNvSpPr/>
      </dsp:nvSpPr>
      <dsp:spPr>
        <a:xfrm>
          <a:off x="589700" y="2534695"/>
          <a:ext cx="658105" cy="987158"/>
        </a:xfrm>
        <a:prstGeom prst="rect">
          <a:avLst/>
        </a:prstGeom>
        <a:solidFill>
          <a:schemeClr val="accent1">
            <a:tint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F25AD7-35A6-44E4-89F4-8C8ED3E8DC79}">
      <dsp:nvSpPr>
        <dsp:cNvPr id="0" name=""/>
        <dsp:cNvSpPr/>
      </dsp:nvSpPr>
      <dsp:spPr>
        <a:xfrm>
          <a:off x="2002579" y="301986"/>
          <a:ext cx="3902589" cy="3902589"/>
        </a:xfrm>
        <a:prstGeom prst="pie">
          <a:avLst>
            <a:gd name="adj1" fmla="val 16200000"/>
            <a:gd name="adj2" fmla="val 18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da-DK" sz="1600" kern="1200" dirty="0">
              <a:solidFill>
                <a:srgbClr val="0070C0"/>
              </a:solidFill>
            </a:rPr>
            <a:t>Patient - behov</a:t>
          </a:r>
        </a:p>
      </dsp:txBody>
      <dsp:txXfrm>
        <a:off x="4059337" y="1128963"/>
        <a:ext cx="1393782" cy="1161484"/>
      </dsp:txXfrm>
    </dsp:sp>
    <dsp:sp modelId="{0BF71386-4F5E-4AAC-819A-F4CFCD5AAE4B}">
      <dsp:nvSpPr>
        <dsp:cNvPr id="0" name=""/>
        <dsp:cNvSpPr/>
      </dsp:nvSpPr>
      <dsp:spPr>
        <a:xfrm>
          <a:off x="1922205" y="502205"/>
          <a:ext cx="3902589" cy="3902589"/>
        </a:xfrm>
        <a:prstGeom prst="pie">
          <a:avLst>
            <a:gd name="adj1" fmla="val 1800000"/>
            <a:gd name="adj2" fmla="val 90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a-DK" sz="1400" kern="1200" dirty="0">
              <a:solidFill>
                <a:srgbClr val="0070C0"/>
              </a:solidFill>
            </a:rPr>
            <a:t>Uddannelse –  &amp; kompetence</a:t>
          </a:r>
        </a:p>
        <a:p>
          <a:pPr marL="0" lvl="0" indent="0" algn="ctr" defTabSz="622300">
            <a:lnSpc>
              <a:spcPct val="90000"/>
            </a:lnSpc>
            <a:spcBef>
              <a:spcPct val="0"/>
            </a:spcBef>
            <a:spcAft>
              <a:spcPct val="35000"/>
            </a:spcAft>
            <a:buNone/>
          </a:pPr>
          <a:r>
            <a:rPr lang="da-DK" sz="1400" kern="1200" dirty="0">
              <a:solidFill>
                <a:srgbClr val="0070C0"/>
              </a:solidFill>
            </a:rPr>
            <a:t>udvikling</a:t>
          </a:r>
        </a:p>
      </dsp:txBody>
      <dsp:txXfrm>
        <a:off x="2851393" y="3034242"/>
        <a:ext cx="2090673" cy="1022106"/>
      </dsp:txXfrm>
    </dsp:sp>
    <dsp:sp modelId="{7C75FFC1-6F94-4C90-8CCF-9A4A52EE8B2F}">
      <dsp:nvSpPr>
        <dsp:cNvPr id="0" name=""/>
        <dsp:cNvSpPr/>
      </dsp:nvSpPr>
      <dsp:spPr>
        <a:xfrm>
          <a:off x="1841830" y="301986"/>
          <a:ext cx="3902589" cy="3902589"/>
        </a:xfrm>
        <a:prstGeom prst="pie">
          <a:avLst>
            <a:gd name="adj1" fmla="val 90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a-DK" sz="1400" kern="1200" dirty="0">
              <a:solidFill>
                <a:srgbClr val="0070C0"/>
              </a:solidFill>
            </a:rPr>
            <a:t>Profession - kompetence</a:t>
          </a:r>
        </a:p>
      </dsp:txBody>
      <dsp:txXfrm>
        <a:off x="2293880" y="1128963"/>
        <a:ext cx="1393782" cy="1161484"/>
      </dsp:txXfrm>
    </dsp:sp>
    <dsp:sp modelId="{83289A62-C656-4C7E-A6F4-6DD829306DC3}">
      <dsp:nvSpPr>
        <dsp:cNvPr id="0" name=""/>
        <dsp:cNvSpPr/>
      </dsp:nvSpPr>
      <dsp:spPr>
        <a:xfrm>
          <a:off x="1761313" y="60397"/>
          <a:ext cx="4385767" cy="4385767"/>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6DAE93-3493-479D-8B8F-DCFD4D5A723D}">
      <dsp:nvSpPr>
        <dsp:cNvPr id="0" name=""/>
        <dsp:cNvSpPr/>
      </dsp:nvSpPr>
      <dsp:spPr>
        <a:xfrm>
          <a:off x="1680616" y="260370"/>
          <a:ext cx="4385767" cy="4385767"/>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DE7D514-4931-433F-ABC4-9F86321C57BF}">
      <dsp:nvSpPr>
        <dsp:cNvPr id="0" name=""/>
        <dsp:cNvSpPr/>
      </dsp:nvSpPr>
      <dsp:spPr>
        <a:xfrm>
          <a:off x="1599919" y="60397"/>
          <a:ext cx="4385767" cy="4385767"/>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F887DD-AF92-4A88-94BD-3DB188AB12BF}">
      <dsp:nvSpPr>
        <dsp:cNvPr id="0" name=""/>
        <dsp:cNvSpPr/>
      </dsp:nvSpPr>
      <dsp:spPr>
        <a:xfrm>
          <a:off x="0" y="0"/>
          <a:ext cx="7807625"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2DC705D7-7EEA-4580-92CE-49272622DEFC}">
      <dsp:nvSpPr>
        <dsp:cNvPr id="0" name=""/>
        <dsp:cNvSpPr/>
      </dsp:nvSpPr>
      <dsp:spPr>
        <a:xfrm>
          <a:off x="0" y="0"/>
          <a:ext cx="7807625"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da-DK" sz="2600" kern="1200" dirty="0">
              <a:solidFill>
                <a:srgbClr val="C00000"/>
              </a:solidFill>
            </a:rPr>
            <a:t>En profession har en bestemt funktion i et samfund og samfundet har klare forventninger til hvilke opgaver professionen skal varetage.</a:t>
          </a:r>
          <a:endParaRPr lang="en-US" sz="2600" kern="1200" dirty="0">
            <a:solidFill>
              <a:srgbClr val="C00000"/>
            </a:solidFill>
          </a:endParaRPr>
        </a:p>
      </dsp:txBody>
      <dsp:txXfrm>
        <a:off x="0" y="0"/>
        <a:ext cx="7807625" cy="1316194"/>
      </dsp:txXfrm>
    </dsp:sp>
    <dsp:sp modelId="{89BC8F91-E521-4A80-8AAE-25D6C9B44A19}">
      <dsp:nvSpPr>
        <dsp:cNvPr id="0" name=""/>
        <dsp:cNvSpPr/>
      </dsp:nvSpPr>
      <dsp:spPr>
        <a:xfrm>
          <a:off x="0" y="1316194"/>
          <a:ext cx="7807625"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F1EC144B-8C71-410A-B8BD-2FF2B2368BF0}">
      <dsp:nvSpPr>
        <dsp:cNvPr id="0" name=""/>
        <dsp:cNvSpPr/>
      </dsp:nvSpPr>
      <dsp:spPr>
        <a:xfrm>
          <a:off x="0" y="1316194"/>
          <a:ext cx="7807625"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da-DK" sz="2600" kern="1200" dirty="0">
              <a:solidFill>
                <a:srgbClr val="0070C0"/>
              </a:solidFill>
            </a:rPr>
            <a:t>En profession definerer sig i forhold til andre professioner gennem det, der er professionens opgave.</a:t>
          </a:r>
          <a:endParaRPr lang="en-US" sz="2600" kern="1200" dirty="0">
            <a:solidFill>
              <a:srgbClr val="0070C0"/>
            </a:solidFill>
          </a:endParaRPr>
        </a:p>
      </dsp:txBody>
      <dsp:txXfrm>
        <a:off x="0" y="1316194"/>
        <a:ext cx="7807625" cy="1316194"/>
      </dsp:txXfrm>
    </dsp:sp>
    <dsp:sp modelId="{F2D10154-CBB2-403F-91E4-8DD031745FB0}">
      <dsp:nvSpPr>
        <dsp:cNvPr id="0" name=""/>
        <dsp:cNvSpPr/>
      </dsp:nvSpPr>
      <dsp:spPr>
        <a:xfrm>
          <a:off x="0" y="2632389"/>
          <a:ext cx="7807625"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12E5498D-F0C9-4422-81B7-1A9991BEA7DB}">
      <dsp:nvSpPr>
        <dsp:cNvPr id="0" name=""/>
        <dsp:cNvSpPr/>
      </dsp:nvSpPr>
      <dsp:spPr>
        <a:xfrm>
          <a:off x="0" y="2632389"/>
          <a:ext cx="7807625"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da-DK" sz="2600" kern="1200" dirty="0">
              <a:solidFill>
                <a:srgbClr val="C00000"/>
              </a:solidFill>
            </a:rPr>
            <a:t>Professionen skal kunne imødekomme ændrede samfundsrelaterede krav og selvstændigt kunne justere sygeplejen</a:t>
          </a:r>
          <a:endParaRPr lang="en-US" sz="2600" kern="1200" dirty="0">
            <a:solidFill>
              <a:srgbClr val="C00000"/>
            </a:solidFill>
          </a:endParaRPr>
        </a:p>
      </dsp:txBody>
      <dsp:txXfrm>
        <a:off x="0" y="2632389"/>
        <a:ext cx="7807625" cy="1316194"/>
      </dsp:txXfrm>
    </dsp:sp>
    <dsp:sp modelId="{7BE02EA2-995D-4734-83CE-B68297FB4FA6}">
      <dsp:nvSpPr>
        <dsp:cNvPr id="0" name=""/>
        <dsp:cNvSpPr/>
      </dsp:nvSpPr>
      <dsp:spPr>
        <a:xfrm>
          <a:off x="0" y="3948584"/>
          <a:ext cx="7807625" cy="0"/>
        </a:xfrm>
        <a:prstGeom prst="lin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B323E87B-CBDA-4C97-84A5-39FF5EECF594}">
      <dsp:nvSpPr>
        <dsp:cNvPr id="0" name=""/>
        <dsp:cNvSpPr/>
      </dsp:nvSpPr>
      <dsp:spPr>
        <a:xfrm>
          <a:off x="0" y="3948584"/>
          <a:ext cx="7807625" cy="13161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da-DK" sz="2600" kern="1200" dirty="0">
              <a:solidFill>
                <a:srgbClr val="0070C0"/>
              </a:solidFill>
            </a:rPr>
            <a:t>Selvstændig højt specialiseret viden og samfundets behov for denne er en forudsætning for en professions eksistens.</a:t>
          </a:r>
          <a:endParaRPr lang="en-US" sz="2600" kern="1200" dirty="0">
            <a:solidFill>
              <a:srgbClr val="0070C0"/>
            </a:solidFill>
          </a:endParaRPr>
        </a:p>
      </dsp:txBody>
      <dsp:txXfrm>
        <a:off x="0" y="3948584"/>
        <a:ext cx="7807625" cy="131619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7BBFC-4793-47CB-9761-0DC5DBC3E6E4}">
      <dsp:nvSpPr>
        <dsp:cNvPr id="0" name=""/>
        <dsp:cNvSpPr/>
      </dsp:nvSpPr>
      <dsp:spPr>
        <a:xfrm>
          <a:off x="705725" y="57023"/>
          <a:ext cx="1172205" cy="117220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D30EE9-36B0-41B1-A4C2-1234D6A4D2D4}">
      <dsp:nvSpPr>
        <dsp:cNvPr id="0" name=""/>
        <dsp:cNvSpPr/>
      </dsp:nvSpPr>
      <dsp:spPr>
        <a:xfrm>
          <a:off x="951888" y="303186"/>
          <a:ext cx="679878" cy="67987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16F906F-7278-421B-9FCB-5B4D3885082F}">
      <dsp:nvSpPr>
        <dsp:cNvPr id="0" name=""/>
        <dsp:cNvSpPr/>
      </dsp:nvSpPr>
      <dsp:spPr>
        <a:xfrm>
          <a:off x="2129117" y="57023"/>
          <a:ext cx="2763054" cy="1172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kern="1200"/>
            <a:t>Profession refererer til samfundsmæssig status</a:t>
          </a:r>
          <a:endParaRPr lang="en-US" sz="1900" kern="1200"/>
        </a:p>
      </dsp:txBody>
      <dsp:txXfrm>
        <a:off x="2129117" y="57023"/>
        <a:ext cx="2763054" cy="1172205"/>
      </dsp:txXfrm>
    </dsp:sp>
    <dsp:sp modelId="{78183E16-145D-46F8-AC87-49A31C715DF4}">
      <dsp:nvSpPr>
        <dsp:cNvPr id="0" name=""/>
        <dsp:cNvSpPr/>
      </dsp:nvSpPr>
      <dsp:spPr>
        <a:xfrm>
          <a:off x="5373613" y="57023"/>
          <a:ext cx="1172205" cy="117220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BB9622-4117-42EF-A8FA-B9A53DB8B36D}">
      <dsp:nvSpPr>
        <dsp:cNvPr id="0" name=""/>
        <dsp:cNvSpPr/>
      </dsp:nvSpPr>
      <dsp:spPr>
        <a:xfrm>
          <a:off x="5619776" y="303186"/>
          <a:ext cx="679878" cy="67987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818B708-0C89-4C6E-B286-698D61C52493}">
      <dsp:nvSpPr>
        <dsp:cNvPr id="0" name=""/>
        <dsp:cNvSpPr/>
      </dsp:nvSpPr>
      <dsp:spPr>
        <a:xfrm>
          <a:off x="6797005" y="57023"/>
          <a:ext cx="2763054" cy="1172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kern="1200"/>
            <a:t>Professionalisering handler om professionens udvikling og manifestering</a:t>
          </a:r>
          <a:endParaRPr lang="en-US" sz="1900" kern="1200"/>
        </a:p>
      </dsp:txBody>
      <dsp:txXfrm>
        <a:off x="6797005" y="57023"/>
        <a:ext cx="2763054" cy="1172205"/>
      </dsp:txXfrm>
    </dsp:sp>
    <dsp:sp modelId="{2D4E3453-6ECE-4518-BB2C-04E122A1F48F}">
      <dsp:nvSpPr>
        <dsp:cNvPr id="0" name=""/>
        <dsp:cNvSpPr/>
      </dsp:nvSpPr>
      <dsp:spPr>
        <a:xfrm>
          <a:off x="705725" y="1732767"/>
          <a:ext cx="1172205" cy="117220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76F3FA-F933-42C8-A5B9-BC0026583694}">
      <dsp:nvSpPr>
        <dsp:cNvPr id="0" name=""/>
        <dsp:cNvSpPr/>
      </dsp:nvSpPr>
      <dsp:spPr>
        <a:xfrm>
          <a:off x="951888" y="1978930"/>
          <a:ext cx="679878" cy="67987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1F329C9-54C2-464B-BE67-8DD5A178F0B4}">
      <dsp:nvSpPr>
        <dsp:cNvPr id="0" name=""/>
        <dsp:cNvSpPr/>
      </dsp:nvSpPr>
      <dsp:spPr>
        <a:xfrm>
          <a:off x="2129117" y="1732767"/>
          <a:ext cx="2763054" cy="1172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kern="1200" dirty="0"/>
            <a:t>Professionalitet viser sig i praksis</a:t>
          </a:r>
          <a:endParaRPr lang="en-US" sz="1900" kern="1200" dirty="0"/>
        </a:p>
      </dsp:txBody>
      <dsp:txXfrm>
        <a:off x="2129117" y="1732767"/>
        <a:ext cx="2763054" cy="1172205"/>
      </dsp:txXfrm>
    </dsp:sp>
    <dsp:sp modelId="{FABAADE8-FA1C-4CCB-97F6-89ACEDCE432A}">
      <dsp:nvSpPr>
        <dsp:cNvPr id="0" name=""/>
        <dsp:cNvSpPr/>
      </dsp:nvSpPr>
      <dsp:spPr>
        <a:xfrm>
          <a:off x="5373613" y="1732767"/>
          <a:ext cx="1172205" cy="117220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24572A-5212-4768-B664-3A53AC6C1B24}">
      <dsp:nvSpPr>
        <dsp:cNvPr id="0" name=""/>
        <dsp:cNvSpPr/>
      </dsp:nvSpPr>
      <dsp:spPr>
        <a:xfrm>
          <a:off x="5619776" y="1978930"/>
          <a:ext cx="679878" cy="67987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DAF3F36-39C1-4B2F-8342-9C0D60B157C8}">
      <dsp:nvSpPr>
        <dsp:cNvPr id="0" name=""/>
        <dsp:cNvSpPr/>
      </dsp:nvSpPr>
      <dsp:spPr>
        <a:xfrm>
          <a:off x="6797005" y="1732767"/>
          <a:ext cx="2763054" cy="11722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90000"/>
            </a:lnSpc>
            <a:spcBef>
              <a:spcPct val="0"/>
            </a:spcBef>
            <a:spcAft>
              <a:spcPct val="35000"/>
            </a:spcAft>
            <a:buNone/>
          </a:pPr>
          <a:r>
            <a:rPr lang="da-DK" sz="1900" kern="1200"/>
            <a:t>Profession = sygepleje karakteriseret af professionalitet</a:t>
          </a:r>
          <a:endParaRPr lang="en-US" sz="1900" kern="1200"/>
        </a:p>
      </dsp:txBody>
      <dsp:txXfrm>
        <a:off x="6797005" y="1732767"/>
        <a:ext cx="2763054" cy="117220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904817-8752-42C8-9028-AD6E0058ECEC}">
      <dsp:nvSpPr>
        <dsp:cNvPr id="0" name=""/>
        <dsp:cNvSpPr/>
      </dsp:nvSpPr>
      <dsp:spPr>
        <a:xfrm>
          <a:off x="0" y="77870"/>
          <a:ext cx="2786062" cy="16716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da-DK" sz="1900" kern="1200"/>
            <a:t>Professionsidentitet er ikke statisk og ændrer sig over tid. </a:t>
          </a:r>
          <a:endParaRPr lang="en-US" sz="1900" kern="1200"/>
        </a:p>
      </dsp:txBody>
      <dsp:txXfrm>
        <a:off x="0" y="77870"/>
        <a:ext cx="2786062" cy="1671637"/>
      </dsp:txXfrm>
    </dsp:sp>
    <dsp:sp modelId="{BBD7B425-E6B0-45BF-904B-4BD3C22C36EB}">
      <dsp:nvSpPr>
        <dsp:cNvPr id="0" name=""/>
        <dsp:cNvSpPr/>
      </dsp:nvSpPr>
      <dsp:spPr>
        <a:xfrm>
          <a:off x="3064668" y="77870"/>
          <a:ext cx="2786062" cy="16716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da-DK" sz="1900" kern="1200"/>
            <a:t>En professionsidentitet er ikke noget , der opnås en gang for alle, men er en kontinuerlig proces</a:t>
          </a:r>
          <a:endParaRPr lang="en-US" sz="1900" kern="1200"/>
        </a:p>
      </dsp:txBody>
      <dsp:txXfrm>
        <a:off x="3064668" y="77870"/>
        <a:ext cx="2786062" cy="1671637"/>
      </dsp:txXfrm>
    </dsp:sp>
    <dsp:sp modelId="{00F4114E-2BDF-4FC2-9DC7-788CCA16B133}">
      <dsp:nvSpPr>
        <dsp:cNvPr id="0" name=""/>
        <dsp:cNvSpPr/>
      </dsp:nvSpPr>
      <dsp:spPr>
        <a:xfrm>
          <a:off x="6129337" y="77870"/>
          <a:ext cx="2786062" cy="16716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da-DK" sz="1900" kern="1200"/>
            <a:t>Udvikles i takt med nye erfaringer, uddannelse og indsigt i sit fagområde</a:t>
          </a:r>
          <a:endParaRPr lang="en-US" sz="1900" kern="1200"/>
        </a:p>
      </dsp:txBody>
      <dsp:txXfrm>
        <a:off x="6129337" y="77870"/>
        <a:ext cx="2786062" cy="1671637"/>
      </dsp:txXfrm>
    </dsp:sp>
    <dsp:sp modelId="{455C3225-A2F0-4871-BA22-076D9C581827}">
      <dsp:nvSpPr>
        <dsp:cNvPr id="0" name=""/>
        <dsp:cNvSpPr/>
      </dsp:nvSpPr>
      <dsp:spPr>
        <a:xfrm>
          <a:off x="0" y="2028114"/>
          <a:ext cx="2786062" cy="16716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da-DK" sz="1900" kern="1200" dirty="0"/>
            <a:t>Måden hvorpå man identificerer sig med sin profession</a:t>
          </a:r>
          <a:endParaRPr lang="en-US" sz="1900" kern="1200" dirty="0"/>
        </a:p>
      </dsp:txBody>
      <dsp:txXfrm>
        <a:off x="0" y="2028114"/>
        <a:ext cx="2786062" cy="1671637"/>
      </dsp:txXfrm>
    </dsp:sp>
    <dsp:sp modelId="{AE930D30-FE59-4EEC-8D55-85C65537A528}">
      <dsp:nvSpPr>
        <dsp:cNvPr id="0" name=""/>
        <dsp:cNvSpPr/>
      </dsp:nvSpPr>
      <dsp:spPr>
        <a:xfrm>
          <a:off x="3064668" y="2028114"/>
          <a:ext cx="2786062" cy="16716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da-DK" sz="1900" kern="1200"/>
            <a:t>At forstå hvem jeg er som professionel, og hvordan jeg ser mig selv i forhold til andre inden for samme felt</a:t>
          </a:r>
          <a:endParaRPr lang="en-US" sz="1900" kern="1200"/>
        </a:p>
      </dsp:txBody>
      <dsp:txXfrm>
        <a:off x="3064668" y="2028114"/>
        <a:ext cx="2786062" cy="1671637"/>
      </dsp:txXfrm>
    </dsp:sp>
    <dsp:sp modelId="{1C7DB00A-6300-478B-9CF2-EA0F66D2214D}">
      <dsp:nvSpPr>
        <dsp:cNvPr id="0" name=""/>
        <dsp:cNvSpPr/>
      </dsp:nvSpPr>
      <dsp:spPr>
        <a:xfrm>
          <a:off x="6129337" y="2028114"/>
          <a:ext cx="2786062" cy="167163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da-DK" sz="1900" kern="1200"/>
            <a:t>Udvikles gennem uddannelse og praktisk erfaring</a:t>
          </a:r>
          <a:endParaRPr lang="en-US" sz="1900" kern="1200"/>
        </a:p>
      </dsp:txBody>
      <dsp:txXfrm>
        <a:off x="6129337" y="2028114"/>
        <a:ext cx="2786062" cy="1671637"/>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A355FC-455E-4787-86B8-9EC1EDDEAF48}" type="datetimeFigureOut">
              <a:rPr lang="da-DK" smtClean="0"/>
              <a:t>24-04-2026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DC13C-85D2-489C-8321-AC5133A22E46}" type="slidenum">
              <a:rPr lang="da-DK" smtClean="0"/>
              <a:t>‹nr.›</a:t>
            </a:fld>
            <a:endParaRPr lang="da-DK"/>
          </a:p>
        </p:txBody>
      </p:sp>
    </p:spTree>
    <p:extLst>
      <p:ext uri="{BB962C8B-B14F-4D97-AF65-F5344CB8AC3E}">
        <p14:creationId xmlns:p14="http://schemas.microsoft.com/office/powerpoint/2010/main" val="4124578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CBDC13C-85D2-489C-8321-AC5133A22E46}" type="slidenum">
              <a:rPr lang="da-DK" smtClean="0"/>
              <a:t>1</a:t>
            </a:fld>
            <a:endParaRPr lang="da-DK"/>
          </a:p>
        </p:txBody>
      </p:sp>
    </p:spTree>
    <p:extLst>
      <p:ext uri="{BB962C8B-B14F-4D97-AF65-F5344CB8AC3E}">
        <p14:creationId xmlns:p14="http://schemas.microsoft.com/office/powerpoint/2010/main" val="852734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CBDC13C-85D2-489C-8321-AC5133A22E46}" type="slidenum">
              <a:rPr lang="da-DK" smtClean="0"/>
              <a:t>7</a:t>
            </a:fld>
            <a:endParaRPr lang="da-DK"/>
          </a:p>
        </p:txBody>
      </p:sp>
    </p:spTree>
    <p:extLst>
      <p:ext uri="{BB962C8B-B14F-4D97-AF65-F5344CB8AC3E}">
        <p14:creationId xmlns:p14="http://schemas.microsoft.com/office/powerpoint/2010/main" val="3461382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715AD725-DAC8-4BFE-A3DB-F45AC7DC6405}" type="slidenum">
              <a:rPr lang="da-DK" smtClean="0"/>
              <a:t>16</a:t>
            </a:fld>
            <a:endParaRPr lang="da-DK" dirty="0"/>
          </a:p>
        </p:txBody>
      </p:sp>
    </p:spTree>
    <p:extLst>
      <p:ext uri="{BB962C8B-B14F-4D97-AF65-F5344CB8AC3E}">
        <p14:creationId xmlns:p14="http://schemas.microsoft.com/office/powerpoint/2010/main" val="520280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CBDC13C-85D2-489C-8321-AC5133A22E46}" type="slidenum">
              <a:rPr lang="da-DK" smtClean="0"/>
              <a:t>17</a:t>
            </a:fld>
            <a:endParaRPr lang="da-DK"/>
          </a:p>
        </p:txBody>
      </p:sp>
    </p:spTree>
    <p:extLst>
      <p:ext uri="{BB962C8B-B14F-4D97-AF65-F5344CB8AC3E}">
        <p14:creationId xmlns:p14="http://schemas.microsoft.com/office/powerpoint/2010/main" val="1192971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CBDC13C-85D2-489C-8321-AC5133A22E46}" type="slidenum">
              <a:rPr lang="da-DK" smtClean="0"/>
              <a:t>21</a:t>
            </a:fld>
            <a:endParaRPr lang="da-DK"/>
          </a:p>
        </p:txBody>
      </p:sp>
    </p:spTree>
    <p:extLst>
      <p:ext uri="{BB962C8B-B14F-4D97-AF65-F5344CB8AC3E}">
        <p14:creationId xmlns:p14="http://schemas.microsoft.com/office/powerpoint/2010/main" val="3816747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CBDC13C-85D2-489C-8321-AC5133A22E46}" type="slidenum">
              <a:rPr lang="da-DK" smtClean="0"/>
              <a:t>23</a:t>
            </a:fld>
            <a:endParaRPr lang="da-DK"/>
          </a:p>
        </p:txBody>
      </p:sp>
    </p:spTree>
    <p:extLst>
      <p:ext uri="{BB962C8B-B14F-4D97-AF65-F5344CB8AC3E}">
        <p14:creationId xmlns:p14="http://schemas.microsoft.com/office/powerpoint/2010/main" val="1252396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a:t>Klik for at redigere titeltypografien i masteren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1CC6318A-8355-4BA5-A4BD-6CA0E1D6B28C}"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1845715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9403D8AC-0348-421C-8064-97821ED6BCE8}"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4235242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2C5070EE-09E8-47FA-B88B-3F4543A4DF1F}"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2BA4698-353B-4FB8-A170-903C4DEEC7AF}" type="slidenum">
              <a:rPr lang="da-DK" smtClean="0"/>
              <a:t>‹nr.›</a:t>
            </a:fld>
            <a:endParaRPr lang="da-DK"/>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5657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44A30C30-1796-4C7C-B4A8-860358ADC37E}" type="datetime1">
              <a:rPr lang="da-DK" smtClean="0"/>
              <a:t>24-04-2026</a:t>
            </a:fld>
            <a:endParaRPr lang="da-DK"/>
          </a:p>
        </p:txBody>
      </p:sp>
      <p:sp>
        <p:nvSpPr>
          <p:cNvPr id="6" name="Footer Placeholder 5"/>
          <p:cNvSpPr>
            <a:spLocks noGrp="1"/>
          </p:cNvSpPr>
          <p:nvPr>
            <p:ph type="ftr" sz="quarter" idx="11"/>
          </p:nvPr>
        </p:nvSpPr>
        <p:spPr/>
        <p:txBody>
          <a:bodyPr/>
          <a:lstStyle/>
          <a:p>
            <a:r>
              <a:rPr lang="da-DK"/>
              <a:t>Annette Kolding Rørvik 2026</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1322559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63DC325C-54E8-4BEF-8E55-33CBD85F1481}" type="datetime1">
              <a:rPr lang="da-DK" smtClean="0"/>
              <a:t>24-04-2026</a:t>
            </a:fld>
            <a:endParaRPr lang="da-DK"/>
          </a:p>
        </p:txBody>
      </p:sp>
      <p:sp>
        <p:nvSpPr>
          <p:cNvPr id="6" name="Footer Placeholder 5"/>
          <p:cNvSpPr>
            <a:spLocks noGrp="1"/>
          </p:cNvSpPr>
          <p:nvPr>
            <p:ph type="ftr" sz="quarter" idx="11"/>
          </p:nvPr>
        </p:nvSpPr>
        <p:spPr/>
        <p:txBody>
          <a:bodyPr/>
          <a:lstStyle/>
          <a:p>
            <a:r>
              <a:rPr lang="da-DK"/>
              <a:t>Annette Kolding Rørvik 2026</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BA4698-353B-4FB8-A170-903C4DEEC7AF}" type="slidenum">
              <a:rPr lang="da-DK" smtClean="0"/>
              <a:t>‹nr.›</a:t>
            </a:fld>
            <a:endParaRPr lang="da-DK"/>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37648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Klik for at redigere teksttypografierne i masteren</a:t>
            </a:r>
          </a:p>
        </p:txBody>
      </p:sp>
      <p:sp>
        <p:nvSpPr>
          <p:cNvPr id="5" name="Date Placeholder 4"/>
          <p:cNvSpPr>
            <a:spLocks noGrp="1"/>
          </p:cNvSpPr>
          <p:nvPr>
            <p:ph type="dt" sz="half" idx="10"/>
          </p:nvPr>
        </p:nvSpPr>
        <p:spPr/>
        <p:txBody>
          <a:bodyPr/>
          <a:lstStyle/>
          <a:p>
            <a:fld id="{817EC6F7-6EF4-4261-B821-8D55BC9CFEEF}" type="datetime1">
              <a:rPr lang="da-DK" smtClean="0"/>
              <a:t>24-04-2026</a:t>
            </a:fld>
            <a:endParaRPr lang="da-DK"/>
          </a:p>
        </p:txBody>
      </p:sp>
      <p:sp>
        <p:nvSpPr>
          <p:cNvPr id="6" name="Footer Placeholder 5"/>
          <p:cNvSpPr>
            <a:spLocks noGrp="1"/>
          </p:cNvSpPr>
          <p:nvPr>
            <p:ph type="ftr" sz="quarter" idx="11"/>
          </p:nvPr>
        </p:nvSpPr>
        <p:spPr/>
        <p:txBody>
          <a:bodyPr/>
          <a:lstStyle/>
          <a:p>
            <a:r>
              <a:rPr lang="da-DK"/>
              <a:t>Annette Kolding Rørvik 2026</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574962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E3052F8-D5EF-47DE-AFBC-032D1C00886F}"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21975474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1DE71083-8ECE-4BF1-B5F5-3900B18DF944}"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3689447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a:t>Klik for at redigere titeltypografien i masteren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73B8A4E7-E25E-4D2E-BB7E-D25895663D08}"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1730174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06049A6F-8944-4841-9084-66AD03F65038}" type="datetime1">
              <a:rPr lang="da-DK" smtClean="0"/>
              <a:t>24-04-2026</a:t>
            </a:fld>
            <a:endParaRPr lang="da-DK"/>
          </a:p>
        </p:txBody>
      </p:sp>
      <p:sp>
        <p:nvSpPr>
          <p:cNvPr id="5" name="Footer Placeholder 4"/>
          <p:cNvSpPr>
            <a:spLocks noGrp="1"/>
          </p:cNvSpPr>
          <p:nvPr>
            <p:ph type="ftr" sz="quarter" idx="11"/>
          </p:nvPr>
        </p:nvSpPr>
        <p:spPr/>
        <p:txBody>
          <a:bodyPr/>
          <a:lstStyle/>
          <a:p>
            <a:r>
              <a:rPr lang="da-DK"/>
              <a:t>Annette Kolding Rørvik 2026</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3962066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63CDF4D4-D0F6-4217-BC5F-DBE70F429BD9}" type="datetime1">
              <a:rPr lang="da-DK" smtClean="0"/>
              <a:t>24-04-2026</a:t>
            </a:fld>
            <a:endParaRPr lang="da-DK"/>
          </a:p>
        </p:txBody>
      </p:sp>
      <p:sp>
        <p:nvSpPr>
          <p:cNvPr id="6" name="Footer Placeholder 5"/>
          <p:cNvSpPr>
            <a:spLocks noGrp="1"/>
          </p:cNvSpPr>
          <p:nvPr>
            <p:ph type="ftr" sz="quarter" idx="11"/>
          </p:nvPr>
        </p:nvSpPr>
        <p:spPr/>
        <p:txBody>
          <a:bodyPr/>
          <a:lstStyle/>
          <a:p>
            <a:r>
              <a:rPr lang="da-DK"/>
              <a:t>Annette Kolding Rørvik 2026</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1805845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C261FEB5-4C2E-47DF-952A-49D64610DB56}" type="datetime1">
              <a:rPr lang="da-DK" smtClean="0"/>
              <a:t>24-04-2026</a:t>
            </a:fld>
            <a:endParaRPr lang="da-DK"/>
          </a:p>
        </p:txBody>
      </p:sp>
      <p:sp>
        <p:nvSpPr>
          <p:cNvPr id="8" name="Footer Placeholder 7"/>
          <p:cNvSpPr>
            <a:spLocks noGrp="1"/>
          </p:cNvSpPr>
          <p:nvPr>
            <p:ph type="ftr" sz="quarter" idx="11"/>
          </p:nvPr>
        </p:nvSpPr>
        <p:spPr/>
        <p:txBody>
          <a:bodyPr/>
          <a:lstStyle/>
          <a:p>
            <a:r>
              <a:rPr lang="da-DK"/>
              <a:t>Annette Kolding Rørvik 2026</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3400947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2F91A8A9-93F4-4EEB-8FE9-4064C5DD639E}" type="datetime1">
              <a:rPr lang="da-DK" smtClean="0"/>
              <a:t>24-04-2026</a:t>
            </a:fld>
            <a:endParaRPr lang="da-DK"/>
          </a:p>
        </p:txBody>
      </p:sp>
      <p:sp>
        <p:nvSpPr>
          <p:cNvPr id="4" name="Footer Placeholder 3"/>
          <p:cNvSpPr>
            <a:spLocks noGrp="1"/>
          </p:cNvSpPr>
          <p:nvPr>
            <p:ph type="ftr" sz="quarter" idx="11"/>
          </p:nvPr>
        </p:nvSpPr>
        <p:spPr/>
        <p:txBody>
          <a:bodyPr/>
          <a:lstStyle/>
          <a:p>
            <a:r>
              <a:rPr lang="da-DK"/>
              <a:t>Annette Kolding Rørvik 2026</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101214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BEAC7E-AB03-4698-86F8-11D51EF195C7}" type="datetime1">
              <a:rPr lang="da-DK" smtClean="0"/>
              <a:t>24-04-2026</a:t>
            </a:fld>
            <a:endParaRPr lang="da-DK"/>
          </a:p>
        </p:txBody>
      </p:sp>
      <p:sp>
        <p:nvSpPr>
          <p:cNvPr id="3" name="Footer Placeholder 2"/>
          <p:cNvSpPr>
            <a:spLocks noGrp="1"/>
          </p:cNvSpPr>
          <p:nvPr>
            <p:ph type="ftr" sz="quarter" idx="11"/>
          </p:nvPr>
        </p:nvSpPr>
        <p:spPr/>
        <p:txBody>
          <a:bodyPr/>
          <a:lstStyle/>
          <a:p>
            <a:r>
              <a:rPr lang="da-DK"/>
              <a:t>Annette Kolding Rørvik 2026</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4222582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a-DK"/>
              <a:t>Klik for at redigere titeltypografien i masteren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7DF2A1BE-73BC-4C5C-81CA-7D62E31403CD}" type="datetime1">
              <a:rPr lang="da-DK" smtClean="0"/>
              <a:t>24-04-2026</a:t>
            </a:fld>
            <a:endParaRPr lang="da-DK"/>
          </a:p>
        </p:txBody>
      </p:sp>
      <p:sp>
        <p:nvSpPr>
          <p:cNvPr id="6" name="Footer Placeholder 5"/>
          <p:cNvSpPr>
            <a:spLocks noGrp="1"/>
          </p:cNvSpPr>
          <p:nvPr>
            <p:ph type="ftr" sz="quarter" idx="11"/>
          </p:nvPr>
        </p:nvSpPr>
        <p:spPr/>
        <p:txBody>
          <a:bodyPr/>
          <a:lstStyle/>
          <a:p>
            <a:r>
              <a:rPr lang="da-DK"/>
              <a:t>Annette Kolding Rørvik 2026</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52185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7E115B7D-FC5D-4598-AB5E-25733A933AC6}" type="datetime1">
              <a:rPr lang="da-DK" smtClean="0"/>
              <a:t>24-04-2026</a:t>
            </a:fld>
            <a:endParaRPr lang="da-DK"/>
          </a:p>
        </p:txBody>
      </p:sp>
      <p:sp>
        <p:nvSpPr>
          <p:cNvPr id="6" name="Footer Placeholder 5"/>
          <p:cNvSpPr>
            <a:spLocks noGrp="1"/>
          </p:cNvSpPr>
          <p:nvPr>
            <p:ph type="ftr" sz="quarter" idx="11"/>
          </p:nvPr>
        </p:nvSpPr>
        <p:spPr/>
        <p:txBody>
          <a:bodyPr/>
          <a:lstStyle/>
          <a:p>
            <a:r>
              <a:rPr lang="da-DK"/>
              <a:t>Annette Kolding Rørvik 2026</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BA4698-353B-4FB8-A170-903C4DEEC7AF}" type="slidenum">
              <a:rPr lang="da-DK" smtClean="0"/>
              <a:t>‹nr.›</a:t>
            </a:fld>
            <a:endParaRPr lang="da-DK"/>
          </a:p>
        </p:txBody>
      </p:sp>
    </p:spTree>
    <p:extLst>
      <p:ext uri="{BB962C8B-B14F-4D97-AF65-F5344CB8AC3E}">
        <p14:creationId xmlns:p14="http://schemas.microsoft.com/office/powerpoint/2010/main" val="2952995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1CAD9CB-1D70-49B5-84E4-1F92C47C2B10}" type="datetime1">
              <a:rPr lang="da-DK" smtClean="0"/>
              <a:t>24-04-2026</a:t>
            </a:fld>
            <a:endParaRPr lang="da-DK"/>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a-DK"/>
              <a:t>Annette Kolding Rørvik 2026</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2BA4698-353B-4FB8-A170-903C4DEEC7AF}" type="slidenum">
              <a:rPr lang="da-DK" smtClean="0"/>
              <a:t>‹nr.›</a:t>
            </a:fld>
            <a:endParaRPr lang="da-DK"/>
          </a:p>
        </p:txBody>
      </p:sp>
    </p:spTree>
    <p:extLst>
      <p:ext uri="{BB962C8B-B14F-4D97-AF65-F5344CB8AC3E}">
        <p14:creationId xmlns:p14="http://schemas.microsoft.com/office/powerpoint/2010/main" val="1556966209"/>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 id="2147484021" r:id="rId13"/>
    <p:sldLayoutId id="2147484022" r:id="rId14"/>
    <p:sldLayoutId id="2147484023" r:id="rId15"/>
    <p:sldLayoutId id="2147484024"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titel 2">
            <a:extLst>
              <a:ext uri="{FF2B5EF4-FFF2-40B4-BE49-F238E27FC236}">
                <a16:creationId xmlns:a16="http://schemas.microsoft.com/office/drawing/2014/main" id="{A4607DE5-81DC-8BB8-8B7A-EB5EEDF31ECD}"/>
              </a:ext>
            </a:extLst>
          </p:cNvPr>
          <p:cNvSpPr>
            <a:spLocks noGrp="1"/>
          </p:cNvSpPr>
          <p:nvPr>
            <p:ph type="subTitle" idx="1"/>
          </p:nvPr>
        </p:nvSpPr>
        <p:spPr>
          <a:xfrm>
            <a:off x="3373062" y="4127644"/>
            <a:ext cx="8131550" cy="1126283"/>
          </a:xfrm>
        </p:spPr>
        <p:txBody>
          <a:bodyPr>
            <a:normAutofit/>
          </a:bodyPr>
          <a:lstStyle/>
          <a:p>
            <a:endParaRPr lang="da-DK" dirty="0">
              <a:solidFill>
                <a:srgbClr val="0070C0"/>
              </a:solidFill>
            </a:endParaRPr>
          </a:p>
          <a:p>
            <a:pPr algn="ctr"/>
            <a:r>
              <a:rPr lang="da-DK" sz="3200" dirty="0">
                <a:solidFill>
                  <a:srgbClr val="7030A0"/>
                </a:solidFill>
              </a:rPr>
              <a:t>Oplæg &amp; refleksion</a:t>
            </a:r>
          </a:p>
        </p:txBody>
      </p:sp>
      <p:sp>
        <p:nvSpPr>
          <p:cNvPr id="2" name="Titel 1">
            <a:extLst>
              <a:ext uri="{FF2B5EF4-FFF2-40B4-BE49-F238E27FC236}">
                <a16:creationId xmlns:a16="http://schemas.microsoft.com/office/drawing/2014/main" id="{3CFDFD17-05E1-98C1-F97C-5B5F85BACF34}"/>
              </a:ext>
            </a:extLst>
          </p:cNvPr>
          <p:cNvSpPr>
            <a:spLocks noGrp="1"/>
          </p:cNvSpPr>
          <p:nvPr>
            <p:ph type="ctrTitle"/>
          </p:nvPr>
        </p:nvSpPr>
        <p:spPr>
          <a:xfrm>
            <a:off x="3373062" y="1864865"/>
            <a:ext cx="8131550" cy="2262781"/>
          </a:xfrm>
        </p:spPr>
        <p:txBody>
          <a:bodyPr>
            <a:noAutofit/>
          </a:bodyPr>
          <a:lstStyle/>
          <a:p>
            <a:pPr algn="ctr">
              <a:lnSpc>
                <a:spcPct val="90000"/>
              </a:lnSpc>
            </a:pPr>
            <a:r>
              <a:rPr lang="da-DK" dirty="0">
                <a:solidFill>
                  <a:srgbClr val="0070C0"/>
                </a:solidFill>
              </a:rPr>
              <a:t>Identitet og samarbejde</a:t>
            </a:r>
            <a:br>
              <a:rPr lang="da-DK" dirty="0">
                <a:solidFill>
                  <a:srgbClr val="00B050"/>
                </a:solidFill>
                <a:latin typeface="Agency FB" panose="020B0503020202020204" pitchFamily="34" charset="0"/>
              </a:rPr>
            </a:br>
            <a:r>
              <a:rPr lang="da-DK" dirty="0">
                <a:solidFill>
                  <a:srgbClr val="00B050"/>
                </a:solidFill>
                <a:latin typeface="Agency FB" panose="020B0503020202020204" pitchFamily="34" charset="0"/>
              </a:rPr>
              <a:t>									</a:t>
            </a:r>
            <a:r>
              <a:rPr lang="da-DK" dirty="0">
                <a:solidFill>
                  <a:srgbClr val="003217"/>
                </a:solidFill>
                <a:latin typeface="Agency FB" panose="020B0503020202020204" pitchFamily="34" charset="0"/>
              </a:rPr>
              <a:t> </a:t>
            </a:r>
          </a:p>
        </p:txBody>
      </p:sp>
      <p:sp>
        <p:nvSpPr>
          <p:cNvPr id="24" name="Rectangle 23">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34737"/>
            <a:ext cx="2851523" cy="6638625"/>
            <a:chOff x="2487613" y="285750"/>
            <a:chExt cx="2428875" cy="5654676"/>
          </a:xfrm>
          <a:solidFill>
            <a:schemeClr val="tx2">
              <a:lumMod val="60000"/>
              <a:lumOff val="40000"/>
              <a:alpha val="40000"/>
            </a:schemeClr>
          </a:solidFill>
        </p:grpSpPr>
        <p:sp>
          <p:nvSpPr>
            <p:cNvPr id="27"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da-DK"/>
            </a:p>
          </p:txBody>
        </p:sp>
        <p:sp>
          <p:nvSpPr>
            <p:cNvPr id="28"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da-DK"/>
            </a:p>
          </p:txBody>
        </p:sp>
        <p:sp>
          <p:nvSpPr>
            <p:cNvPr id="29"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da-DK"/>
            </a:p>
          </p:txBody>
        </p:sp>
        <p:sp>
          <p:nvSpPr>
            <p:cNvPr id="30"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da-DK"/>
            </a:p>
          </p:txBody>
        </p:sp>
        <p:sp>
          <p:nvSpPr>
            <p:cNvPr id="31"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da-DK"/>
            </a:p>
          </p:txBody>
        </p:sp>
        <p:sp>
          <p:nvSpPr>
            <p:cNvPr id="32"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da-DK"/>
            </a:p>
          </p:txBody>
        </p:sp>
        <p:sp>
          <p:nvSpPr>
            <p:cNvPr id="33"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da-DK"/>
            </a:p>
          </p:txBody>
        </p:sp>
        <p:sp>
          <p:nvSpPr>
            <p:cNvPr id="34"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da-DK"/>
            </a:p>
          </p:txBody>
        </p:sp>
        <p:sp>
          <p:nvSpPr>
            <p:cNvPr id="35"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da-DK"/>
            </a:p>
          </p:txBody>
        </p:sp>
        <p:sp>
          <p:nvSpPr>
            <p:cNvPr id="36"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da-DK"/>
            </a:p>
          </p:txBody>
        </p:sp>
        <p:sp>
          <p:nvSpPr>
            <p:cNvPr id="37"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da-DK"/>
            </a:p>
          </p:txBody>
        </p:sp>
        <p:sp>
          <p:nvSpPr>
            <p:cNvPr id="38"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da-DK"/>
            </a:p>
          </p:txBody>
        </p:sp>
      </p:grpSp>
      <p:sp>
        <p:nvSpPr>
          <p:cNvPr id="40"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da-DK"/>
          </a:p>
        </p:txBody>
      </p:sp>
      <p:sp>
        <p:nvSpPr>
          <p:cNvPr id="5" name="Pladsholder til slidenummer 4">
            <a:extLst>
              <a:ext uri="{FF2B5EF4-FFF2-40B4-BE49-F238E27FC236}">
                <a16:creationId xmlns:a16="http://schemas.microsoft.com/office/drawing/2014/main" id="{F6D2930E-B521-ED5E-AE96-DDD8B63E1E7C}"/>
              </a:ext>
            </a:extLst>
          </p:cNvPr>
          <p:cNvSpPr>
            <a:spLocks noGrp="1"/>
          </p:cNvSpPr>
          <p:nvPr>
            <p:ph type="sldNum" sz="quarter" idx="12"/>
          </p:nvPr>
        </p:nvSpPr>
        <p:spPr>
          <a:xfrm>
            <a:off x="87927" y="3485923"/>
            <a:ext cx="779767" cy="365125"/>
          </a:xfrm>
        </p:spPr>
        <p:txBody>
          <a:bodyPr>
            <a:normAutofit/>
          </a:bodyPr>
          <a:lstStyle/>
          <a:p>
            <a:pPr>
              <a:lnSpc>
                <a:spcPct val="90000"/>
              </a:lnSpc>
              <a:spcAft>
                <a:spcPts val="600"/>
              </a:spcAft>
            </a:pPr>
            <a:fld id="{B2BA4698-353B-4FB8-A170-903C4DEEC7AF}" type="slidenum">
              <a:rPr lang="da-DK" sz="1900"/>
              <a:pPr>
                <a:lnSpc>
                  <a:spcPct val="90000"/>
                </a:lnSpc>
                <a:spcAft>
                  <a:spcPts val="600"/>
                </a:spcAft>
              </a:pPr>
              <a:t>1</a:t>
            </a:fld>
            <a:endParaRPr lang="da-DK" sz="1900"/>
          </a:p>
        </p:txBody>
      </p:sp>
      <p:sp>
        <p:nvSpPr>
          <p:cNvPr id="4" name="Pladsholder til sidefod 3">
            <a:extLst>
              <a:ext uri="{FF2B5EF4-FFF2-40B4-BE49-F238E27FC236}">
                <a16:creationId xmlns:a16="http://schemas.microsoft.com/office/drawing/2014/main" id="{ADC1B1D4-FAF4-4BC3-E0D0-FC216126F04F}"/>
              </a:ext>
            </a:extLst>
          </p:cNvPr>
          <p:cNvSpPr>
            <a:spLocks noGrp="1"/>
          </p:cNvSpPr>
          <p:nvPr>
            <p:ph type="ftr" sz="quarter" idx="11"/>
          </p:nvPr>
        </p:nvSpPr>
        <p:spPr>
          <a:xfrm>
            <a:off x="3373062" y="6135808"/>
            <a:ext cx="6836149" cy="365125"/>
          </a:xfrm>
          <a:prstGeom prst="rect">
            <a:avLst/>
          </a:prstGeom>
        </p:spPr>
        <p:txBody>
          <a:bodyPr>
            <a:normAutofit/>
          </a:bodyPr>
          <a:lstStyle/>
          <a:p>
            <a:pPr>
              <a:spcAft>
                <a:spcPts val="600"/>
              </a:spcAft>
            </a:pPr>
            <a:r>
              <a:rPr lang="da-DK" dirty="0"/>
              <a:t>Annette Kolding Rørvik 2026</a:t>
            </a:r>
          </a:p>
        </p:txBody>
      </p:sp>
    </p:spTree>
    <p:extLst>
      <p:ext uri="{BB962C8B-B14F-4D97-AF65-F5344CB8AC3E}">
        <p14:creationId xmlns:p14="http://schemas.microsoft.com/office/powerpoint/2010/main" val="1192403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945699-79B2-64C5-C675-5B85558FD8AD}"/>
              </a:ext>
            </a:extLst>
          </p:cNvPr>
          <p:cNvSpPr>
            <a:spLocks noGrp="1"/>
          </p:cNvSpPr>
          <p:nvPr>
            <p:ph type="title"/>
          </p:nvPr>
        </p:nvSpPr>
        <p:spPr>
          <a:xfrm>
            <a:off x="2592925" y="624110"/>
            <a:ext cx="8911687" cy="1509490"/>
          </a:xfrm>
        </p:spPr>
        <p:txBody>
          <a:bodyPr>
            <a:normAutofit fontScale="90000"/>
          </a:bodyPr>
          <a:lstStyle/>
          <a:p>
            <a:r>
              <a:rPr lang="da-DK" dirty="0"/>
              <a:t>Hvori opstår identitets dilemmaet? </a:t>
            </a:r>
            <a:br>
              <a:rPr lang="da-DK" dirty="0"/>
            </a:br>
            <a:r>
              <a:rPr lang="da-DK" dirty="0"/>
              <a:t>Kan det være en fordel i at blive udfordret på sin eksistens?</a:t>
            </a:r>
          </a:p>
        </p:txBody>
      </p:sp>
      <p:sp>
        <p:nvSpPr>
          <p:cNvPr id="3" name="Pladsholder til indhold 2">
            <a:extLst>
              <a:ext uri="{FF2B5EF4-FFF2-40B4-BE49-F238E27FC236}">
                <a16:creationId xmlns:a16="http://schemas.microsoft.com/office/drawing/2014/main" id="{2FE5D395-68FE-EDB6-BE1A-4AFFF9D7929E}"/>
              </a:ext>
            </a:extLst>
          </p:cNvPr>
          <p:cNvSpPr>
            <a:spLocks noGrp="1"/>
          </p:cNvSpPr>
          <p:nvPr>
            <p:ph idx="1"/>
          </p:nvPr>
        </p:nvSpPr>
        <p:spPr>
          <a:xfrm>
            <a:off x="2589212" y="2519680"/>
            <a:ext cx="8915400" cy="3391542"/>
          </a:xfrm>
        </p:spPr>
        <p:txBody>
          <a:bodyPr>
            <a:normAutofit/>
          </a:bodyPr>
          <a:lstStyle/>
          <a:p>
            <a:r>
              <a:rPr lang="da-DK" sz="2000" dirty="0"/>
              <a:t>Andre faggrupper skal kunne varetage nogen af vores opgaver, men de har en helt anden uddannelsesmæssig baggrund end os.</a:t>
            </a:r>
          </a:p>
          <a:p>
            <a:r>
              <a:rPr lang="da-DK" sz="2000" dirty="0">
                <a:solidFill>
                  <a:srgbClr val="0070C0"/>
                </a:solidFill>
              </a:rPr>
              <a:t>Betyder det at vi ikke skal være der længere?</a:t>
            </a:r>
          </a:p>
          <a:p>
            <a:r>
              <a:rPr lang="da-DK" sz="2000" dirty="0"/>
              <a:t>Tænker vi sygeplejersker forskelligt om hvorvidt vi syntes det er en god løsning?</a:t>
            </a:r>
          </a:p>
          <a:p>
            <a:r>
              <a:rPr lang="da-DK" sz="2000" dirty="0">
                <a:solidFill>
                  <a:srgbClr val="0070C0"/>
                </a:solidFill>
              </a:rPr>
              <a:t>Fordelen kan være at vi bliver tvunget til at italesætte, definere og argumentere for hvilke kompetencer opgaverne kræver.</a:t>
            </a:r>
          </a:p>
        </p:txBody>
      </p:sp>
      <p:sp>
        <p:nvSpPr>
          <p:cNvPr id="4" name="Pladsholder til sidefod 3">
            <a:extLst>
              <a:ext uri="{FF2B5EF4-FFF2-40B4-BE49-F238E27FC236}">
                <a16:creationId xmlns:a16="http://schemas.microsoft.com/office/drawing/2014/main" id="{BF0C5AA6-86BA-2E32-E333-580E0CF39083}"/>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FE8CD974-E706-45A8-4A86-1B2A5D7A483B}"/>
              </a:ext>
            </a:extLst>
          </p:cNvPr>
          <p:cNvSpPr>
            <a:spLocks noGrp="1"/>
          </p:cNvSpPr>
          <p:nvPr>
            <p:ph type="sldNum" sz="quarter" idx="12"/>
          </p:nvPr>
        </p:nvSpPr>
        <p:spPr/>
        <p:txBody>
          <a:bodyPr/>
          <a:lstStyle/>
          <a:p>
            <a:fld id="{B2BA4698-353B-4FB8-A170-903C4DEEC7AF}" type="slidenum">
              <a:rPr lang="da-DK" smtClean="0"/>
              <a:t>10</a:t>
            </a:fld>
            <a:endParaRPr lang="da-DK"/>
          </a:p>
        </p:txBody>
      </p:sp>
    </p:spTree>
    <p:extLst>
      <p:ext uri="{BB962C8B-B14F-4D97-AF65-F5344CB8AC3E}">
        <p14:creationId xmlns:p14="http://schemas.microsoft.com/office/powerpoint/2010/main" val="3001227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6" name="Rectangle 2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titel 2">
            <a:extLst>
              <a:ext uri="{FF2B5EF4-FFF2-40B4-BE49-F238E27FC236}">
                <a16:creationId xmlns:a16="http://schemas.microsoft.com/office/drawing/2014/main" id="{C2880833-D8A3-59EB-CE53-658711070514}"/>
              </a:ext>
            </a:extLst>
          </p:cNvPr>
          <p:cNvSpPr>
            <a:spLocks noGrp="1"/>
          </p:cNvSpPr>
          <p:nvPr>
            <p:ph type="subTitle" idx="1"/>
          </p:nvPr>
        </p:nvSpPr>
        <p:spPr>
          <a:xfrm>
            <a:off x="3373062" y="3778898"/>
            <a:ext cx="8131550" cy="1999843"/>
          </a:xfrm>
        </p:spPr>
        <p:txBody>
          <a:bodyPr>
            <a:normAutofit/>
          </a:bodyPr>
          <a:lstStyle/>
          <a:p>
            <a:pPr>
              <a:lnSpc>
                <a:spcPct val="90000"/>
              </a:lnSpc>
            </a:pPr>
            <a:r>
              <a:rPr lang="da-DK" sz="2400" dirty="0">
                <a:solidFill>
                  <a:srgbClr val="0070C0"/>
                </a:solidFill>
              </a:rPr>
              <a:t>Nutidsforståelse</a:t>
            </a:r>
          </a:p>
          <a:p>
            <a:pPr>
              <a:lnSpc>
                <a:spcPct val="90000"/>
              </a:lnSpc>
            </a:pPr>
            <a:r>
              <a:rPr lang="da-DK" sz="2400" dirty="0">
                <a:solidFill>
                  <a:srgbClr val="0070C0"/>
                </a:solidFill>
              </a:rPr>
              <a:t>Fortidsfortolkning</a:t>
            </a:r>
          </a:p>
          <a:p>
            <a:pPr>
              <a:lnSpc>
                <a:spcPct val="90000"/>
              </a:lnSpc>
            </a:pPr>
            <a:r>
              <a:rPr lang="da-DK" sz="2400" dirty="0">
                <a:solidFill>
                  <a:srgbClr val="0070C0"/>
                </a:solidFill>
              </a:rPr>
              <a:t>Fremtidsforventning</a:t>
            </a:r>
          </a:p>
        </p:txBody>
      </p:sp>
      <p:sp>
        <p:nvSpPr>
          <p:cNvPr id="2" name="Titel 1">
            <a:extLst>
              <a:ext uri="{FF2B5EF4-FFF2-40B4-BE49-F238E27FC236}">
                <a16:creationId xmlns:a16="http://schemas.microsoft.com/office/drawing/2014/main" id="{1E209BA1-D242-425A-449B-56F81FE7134E}"/>
              </a:ext>
            </a:extLst>
          </p:cNvPr>
          <p:cNvSpPr>
            <a:spLocks noGrp="1"/>
          </p:cNvSpPr>
          <p:nvPr>
            <p:ph type="ctrTitle"/>
          </p:nvPr>
        </p:nvSpPr>
        <p:spPr>
          <a:xfrm>
            <a:off x="3373062" y="1864865"/>
            <a:ext cx="8131550" cy="1914033"/>
          </a:xfrm>
        </p:spPr>
        <p:txBody>
          <a:bodyPr>
            <a:normAutofit/>
          </a:bodyPr>
          <a:lstStyle/>
          <a:p>
            <a:pPr algn="ctr">
              <a:lnSpc>
                <a:spcPct val="90000"/>
              </a:lnSpc>
            </a:pPr>
            <a:r>
              <a:rPr lang="da-DK" sz="3800" b="1" dirty="0">
                <a:solidFill>
                  <a:schemeClr val="accent2"/>
                </a:solidFill>
              </a:rPr>
              <a:t>Fakta &amp;</a:t>
            </a:r>
            <a:br>
              <a:rPr lang="da-DK" sz="3800" b="1" dirty="0">
                <a:solidFill>
                  <a:schemeClr val="accent2"/>
                </a:solidFill>
              </a:rPr>
            </a:br>
            <a:r>
              <a:rPr lang="da-DK" sz="3800" b="1" dirty="0">
                <a:solidFill>
                  <a:schemeClr val="accent2"/>
                </a:solidFill>
              </a:rPr>
              <a:t>Begrebsafklaring </a:t>
            </a:r>
            <a:br>
              <a:rPr lang="da-DK" sz="3800" b="1" dirty="0"/>
            </a:br>
            <a:endParaRPr lang="da-DK" sz="3800" b="1" dirty="0"/>
          </a:p>
        </p:txBody>
      </p:sp>
      <p:sp>
        <p:nvSpPr>
          <p:cNvPr id="30" name="Rectangle 2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34737"/>
            <a:ext cx="2851523" cy="6638625"/>
            <a:chOff x="2487613" y="285750"/>
            <a:chExt cx="2428875" cy="5654676"/>
          </a:xfrm>
          <a:solidFill>
            <a:schemeClr val="tx2">
              <a:lumMod val="60000"/>
              <a:lumOff val="40000"/>
              <a:alpha val="40000"/>
            </a:schemeClr>
          </a:solidFill>
        </p:grpSpPr>
        <p:sp>
          <p:nvSpPr>
            <p:cNvPr id="33"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da-DK"/>
            </a:p>
          </p:txBody>
        </p:sp>
        <p:sp>
          <p:nvSpPr>
            <p:cNvPr id="3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da-DK"/>
            </a:p>
          </p:txBody>
        </p:sp>
        <p:sp>
          <p:nvSpPr>
            <p:cNvPr id="3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da-DK"/>
            </a:p>
          </p:txBody>
        </p:sp>
        <p:sp>
          <p:nvSpPr>
            <p:cNvPr id="3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da-DK"/>
            </a:p>
          </p:txBody>
        </p:sp>
        <p:sp>
          <p:nvSpPr>
            <p:cNvPr id="3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da-DK"/>
            </a:p>
          </p:txBody>
        </p:sp>
        <p:sp>
          <p:nvSpPr>
            <p:cNvPr id="3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da-DK"/>
            </a:p>
          </p:txBody>
        </p:sp>
        <p:sp>
          <p:nvSpPr>
            <p:cNvPr id="3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da-DK"/>
            </a:p>
          </p:txBody>
        </p:sp>
        <p:sp>
          <p:nvSpPr>
            <p:cNvPr id="4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da-DK"/>
            </a:p>
          </p:txBody>
        </p:sp>
        <p:sp>
          <p:nvSpPr>
            <p:cNvPr id="4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da-DK"/>
            </a:p>
          </p:txBody>
        </p:sp>
        <p:sp>
          <p:nvSpPr>
            <p:cNvPr id="4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da-DK"/>
            </a:p>
          </p:txBody>
        </p:sp>
        <p:sp>
          <p:nvSpPr>
            <p:cNvPr id="4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da-DK"/>
            </a:p>
          </p:txBody>
        </p:sp>
        <p:sp>
          <p:nvSpPr>
            <p:cNvPr id="4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da-DK"/>
            </a:p>
          </p:txBody>
        </p:sp>
      </p:grpSp>
      <p:sp>
        <p:nvSpPr>
          <p:cNvPr id="46"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da-DK"/>
          </a:p>
        </p:txBody>
      </p:sp>
      <p:sp>
        <p:nvSpPr>
          <p:cNvPr id="5" name="Pladsholder til slidenummer 4">
            <a:extLst>
              <a:ext uri="{FF2B5EF4-FFF2-40B4-BE49-F238E27FC236}">
                <a16:creationId xmlns:a16="http://schemas.microsoft.com/office/drawing/2014/main" id="{BE081837-D3CD-2CEC-30F1-206C9493EA16}"/>
              </a:ext>
            </a:extLst>
          </p:cNvPr>
          <p:cNvSpPr>
            <a:spLocks noGrp="1"/>
          </p:cNvSpPr>
          <p:nvPr>
            <p:ph type="sldNum" sz="quarter" idx="12"/>
          </p:nvPr>
        </p:nvSpPr>
        <p:spPr>
          <a:xfrm>
            <a:off x="87927" y="3485923"/>
            <a:ext cx="779767" cy="365125"/>
          </a:xfrm>
        </p:spPr>
        <p:txBody>
          <a:bodyPr>
            <a:normAutofit/>
          </a:bodyPr>
          <a:lstStyle/>
          <a:p>
            <a:pPr>
              <a:lnSpc>
                <a:spcPct val="90000"/>
              </a:lnSpc>
              <a:spcAft>
                <a:spcPts val="600"/>
              </a:spcAft>
            </a:pPr>
            <a:fld id="{B2BA4698-353B-4FB8-A170-903C4DEEC7AF}" type="slidenum">
              <a:rPr lang="da-DK" sz="1900" smtClean="0"/>
              <a:pPr>
                <a:lnSpc>
                  <a:spcPct val="90000"/>
                </a:lnSpc>
                <a:spcAft>
                  <a:spcPts val="600"/>
                </a:spcAft>
              </a:pPr>
              <a:t>11</a:t>
            </a:fld>
            <a:endParaRPr lang="da-DK" sz="1900"/>
          </a:p>
        </p:txBody>
      </p:sp>
      <p:sp>
        <p:nvSpPr>
          <p:cNvPr id="4" name="Pladsholder til sidefod 3">
            <a:extLst>
              <a:ext uri="{FF2B5EF4-FFF2-40B4-BE49-F238E27FC236}">
                <a16:creationId xmlns:a16="http://schemas.microsoft.com/office/drawing/2014/main" id="{ADC301F6-832E-FE45-60B6-D2E47C10D356}"/>
              </a:ext>
            </a:extLst>
          </p:cNvPr>
          <p:cNvSpPr>
            <a:spLocks noGrp="1"/>
          </p:cNvSpPr>
          <p:nvPr>
            <p:ph type="ftr" sz="quarter" idx="11"/>
          </p:nvPr>
        </p:nvSpPr>
        <p:spPr>
          <a:xfrm>
            <a:off x="3373062" y="6135808"/>
            <a:ext cx="6836149" cy="365125"/>
          </a:xfrm>
          <a:prstGeom prst="rect">
            <a:avLst/>
          </a:prstGeom>
        </p:spPr>
        <p:txBody>
          <a:bodyPr>
            <a:normAutofit/>
          </a:bodyPr>
          <a:lstStyle/>
          <a:p>
            <a:pPr>
              <a:spcAft>
                <a:spcPts val="600"/>
              </a:spcAft>
            </a:pPr>
            <a:r>
              <a:rPr lang="da-DK" dirty="0"/>
              <a:t>Annette Kolding Rørvik 2026</a:t>
            </a:r>
          </a:p>
        </p:txBody>
      </p:sp>
    </p:spTree>
    <p:extLst>
      <p:ext uri="{BB962C8B-B14F-4D97-AF65-F5344CB8AC3E}">
        <p14:creationId xmlns:p14="http://schemas.microsoft.com/office/powerpoint/2010/main" val="371728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51B860BB-F934-4DE1-A930-090DD475F1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5" name="Freeform 11">
              <a:extLst>
                <a:ext uri="{FF2B5EF4-FFF2-40B4-BE49-F238E27FC236}">
                  <a16:creationId xmlns:a16="http://schemas.microsoft.com/office/drawing/2014/main" id="{61927C55-8047-466F-9FE4-B42D3D1AFA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da-DK"/>
            </a:p>
          </p:txBody>
        </p:sp>
        <p:sp>
          <p:nvSpPr>
            <p:cNvPr id="16" name="Freeform 12">
              <a:extLst>
                <a:ext uri="{FF2B5EF4-FFF2-40B4-BE49-F238E27FC236}">
                  <a16:creationId xmlns:a16="http://schemas.microsoft.com/office/drawing/2014/main" id="{E914D83D-75AE-426B-90AC-E37CBA2BD7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da-DK"/>
            </a:p>
          </p:txBody>
        </p:sp>
        <p:sp>
          <p:nvSpPr>
            <p:cNvPr id="17" name="Freeform 13">
              <a:extLst>
                <a:ext uri="{FF2B5EF4-FFF2-40B4-BE49-F238E27FC236}">
                  <a16:creationId xmlns:a16="http://schemas.microsoft.com/office/drawing/2014/main" id="{DDB740D6-20EA-4164-9EDB-243B210E8F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da-DK"/>
            </a:p>
          </p:txBody>
        </p:sp>
        <p:sp>
          <p:nvSpPr>
            <p:cNvPr id="18" name="Freeform 14">
              <a:extLst>
                <a:ext uri="{FF2B5EF4-FFF2-40B4-BE49-F238E27FC236}">
                  <a16:creationId xmlns:a16="http://schemas.microsoft.com/office/drawing/2014/main" id="{0843EF7D-8FF7-4B1B-810B-AA92D132E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da-DK"/>
            </a:p>
          </p:txBody>
        </p:sp>
        <p:sp>
          <p:nvSpPr>
            <p:cNvPr id="19" name="Freeform 15">
              <a:extLst>
                <a:ext uri="{FF2B5EF4-FFF2-40B4-BE49-F238E27FC236}">
                  <a16:creationId xmlns:a16="http://schemas.microsoft.com/office/drawing/2014/main" id="{F995A1BF-26D5-42BA-83D6-B74B0793A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da-DK"/>
            </a:p>
          </p:txBody>
        </p:sp>
        <p:sp>
          <p:nvSpPr>
            <p:cNvPr id="20" name="Freeform 16">
              <a:extLst>
                <a:ext uri="{FF2B5EF4-FFF2-40B4-BE49-F238E27FC236}">
                  <a16:creationId xmlns:a16="http://schemas.microsoft.com/office/drawing/2014/main" id="{706BB22B-358C-43E3-A01E-2CCD2EFD4A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da-DK"/>
            </a:p>
          </p:txBody>
        </p:sp>
        <p:sp>
          <p:nvSpPr>
            <p:cNvPr id="21" name="Freeform 17">
              <a:extLst>
                <a:ext uri="{FF2B5EF4-FFF2-40B4-BE49-F238E27FC236}">
                  <a16:creationId xmlns:a16="http://schemas.microsoft.com/office/drawing/2014/main" id="{09828090-C04F-4B25-BD86-CE7A94A346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da-DK"/>
            </a:p>
          </p:txBody>
        </p:sp>
        <p:sp>
          <p:nvSpPr>
            <p:cNvPr id="22" name="Freeform 18">
              <a:extLst>
                <a:ext uri="{FF2B5EF4-FFF2-40B4-BE49-F238E27FC236}">
                  <a16:creationId xmlns:a16="http://schemas.microsoft.com/office/drawing/2014/main" id="{B062093C-CFDD-4759-8CD6-EB2CCD1DBC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da-DK"/>
            </a:p>
          </p:txBody>
        </p:sp>
        <p:sp>
          <p:nvSpPr>
            <p:cNvPr id="23" name="Freeform 19">
              <a:extLst>
                <a:ext uri="{FF2B5EF4-FFF2-40B4-BE49-F238E27FC236}">
                  <a16:creationId xmlns:a16="http://schemas.microsoft.com/office/drawing/2014/main" id="{FB33C2A8-7609-427D-BC55-13F956201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da-DK"/>
            </a:p>
          </p:txBody>
        </p:sp>
        <p:sp>
          <p:nvSpPr>
            <p:cNvPr id="24" name="Freeform 20">
              <a:extLst>
                <a:ext uri="{FF2B5EF4-FFF2-40B4-BE49-F238E27FC236}">
                  <a16:creationId xmlns:a16="http://schemas.microsoft.com/office/drawing/2014/main" id="{9FF51B36-24F3-42B4-9ACD-2B83F4B570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da-DK"/>
            </a:p>
          </p:txBody>
        </p:sp>
        <p:sp>
          <p:nvSpPr>
            <p:cNvPr id="25" name="Freeform 21">
              <a:extLst>
                <a:ext uri="{FF2B5EF4-FFF2-40B4-BE49-F238E27FC236}">
                  <a16:creationId xmlns:a16="http://schemas.microsoft.com/office/drawing/2014/main" id="{6EBCB31E-7CBF-45FC-B7A3-7FE8E8C8A3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da-DK"/>
            </a:p>
          </p:txBody>
        </p:sp>
        <p:sp>
          <p:nvSpPr>
            <p:cNvPr id="26" name="Freeform 22">
              <a:extLst>
                <a:ext uri="{FF2B5EF4-FFF2-40B4-BE49-F238E27FC236}">
                  <a16:creationId xmlns:a16="http://schemas.microsoft.com/office/drawing/2014/main" id="{404CB86A-82A5-40B9-8D4B-159ED1A3CE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da-DK"/>
            </a:p>
          </p:txBody>
        </p:sp>
      </p:grpSp>
      <p:grpSp>
        <p:nvGrpSpPr>
          <p:cNvPr id="28" name="Group 27">
            <a:extLst>
              <a:ext uri="{FF2B5EF4-FFF2-40B4-BE49-F238E27FC236}">
                <a16:creationId xmlns:a16="http://schemas.microsoft.com/office/drawing/2014/main" id="{DD17BCFA-C80F-4670-B8B9-034B5B1C8B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2"/>
            <a:ext cx="2356675" cy="6853285"/>
            <a:chOff x="6627813" y="195454"/>
            <a:chExt cx="1952625" cy="5678297"/>
          </a:xfrm>
        </p:grpSpPr>
        <p:sp>
          <p:nvSpPr>
            <p:cNvPr id="29" name="Freeform 27">
              <a:extLst>
                <a:ext uri="{FF2B5EF4-FFF2-40B4-BE49-F238E27FC236}">
                  <a16:creationId xmlns:a16="http://schemas.microsoft.com/office/drawing/2014/main" id="{F705DA76-B301-4098-9966-310A00C31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da-DK"/>
            </a:p>
          </p:txBody>
        </p:sp>
        <p:sp>
          <p:nvSpPr>
            <p:cNvPr id="30" name="Freeform 28">
              <a:extLst>
                <a:ext uri="{FF2B5EF4-FFF2-40B4-BE49-F238E27FC236}">
                  <a16:creationId xmlns:a16="http://schemas.microsoft.com/office/drawing/2014/main" id="{7484AECD-B027-45E9-8764-6E1A4A4A0D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da-DK"/>
            </a:p>
          </p:txBody>
        </p:sp>
        <p:sp>
          <p:nvSpPr>
            <p:cNvPr id="31" name="Freeform 29">
              <a:extLst>
                <a:ext uri="{FF2B5EF4-FFF2-40B4-BE49-F238E27FC236}">
                  <a16:creationId xmlns:a16="http://schemas.microsoft.com/office/drawing/2014/main" id="{CB341AF9-DEB1-42CB-8D1D-F262CFE465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da-DK"/>
            </a:p>
          </p:txBody>
        </p:sp>
        <p:sp>
          <p:nvSpPr>
            <p:cNvPr id="32" name="Freeform 30">
              <a:extLst>
                <a:ext uri="{FF2B5EF4-FFF2-40B4-BE49-F238E27FC236}">
                  <a16:creationId xmlns:a16="http://schemas.microsoft.com/office/drawing/2014/main" id="{1C7213C3-CCDC-48BD-BF51-7AB8EE57A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da-DK"/>
            </a:p>
          </p:txBody>
        </p:sp>
        <p:sp>
          <p:nvSpPr>
            <p:cNvPr id="33" name="Freeform 31">
              <a:extLst>
                <a:ext uri="{FF2B5EF4-FFF2-40B4-BE49-F238E27FC236}">
                  <a16:creationId xmlns:a16="http://schemas.microsoft.com/office/drawing/2014/main" id="{7568F4E5-84C7-4F79-A40F-AC4885CB63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da-DK"/>
            </a:p>
          </p:txBody>
        </p:sp>
        <p:sp>
          <p:nvSpPr>
            <p:cNvPr id="34" name="Freeform 32">
              <a:extLst>
                <a:ext uri="{FF2B5EF4-FFF2-40B4-BE49-F238E27FC236}">
                  <a16:creationId xmlns:a16="http://schemas.microsoft.com/office/drawing/2014/main" id="{81654B91-DAE7-4763-8F60-7A35727C21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da-DK"/>
            </a:p>
          </p:txBody>
        </p:sp>
        <p:sp>
          <p:nvSpPr>
            <p:cNvPr id="35" name="Freeform 33">
              <a:extLst>
                <a:ext uri="{FF2B5EF4-FFF2-40B4-BE49-F238E27FC236}">
                  <a16:creationId xmlns:a16="http://schemas.microsoft.com/office/drawing/2014/main" id="{E9C665F1-5409-4590-AA69-79EABC1EA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da-DK"/>
            </a:p>
          </p:txBody>
        </p:sp>
        <p:sp>
          <p:nvSpPr>
            <p:cNvPr id="36" name="Freeform 34">
              <a:extLst>
                <a:ext uri="{FF2B5EF4-FFF2-40B4-BE49-F238E27FC236}">
                  <a16:creationId xmlns:a16="http://schemas.microsoft.com/office/drawing/2014/main" id="{C3192F7D-0C18-4DB2-A88B-EBF562748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da-DK"/>
            </a:p>
          </p:txBody>
        </p:sp>
        <p:sp>
          <p:nvSpPr>
            <p:cNvPr id="37" name="Freeform 35">
              <a:extLst>
                <a:ext uri="{FF2B5EF4-FFF2-40B4-BE49-F238E27FC236}">
                  <a16:creationId xmlns:a16="http://schemas.microsoft.com/office/drawing/2014/main" id="{86BE4725-AC90-44AE-8B17-D13BA4BF36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da-DK"/>
            </a:p>
          </p:txBody>
        </p:sp>
        <p:sp>
          <p:nvSpPr>
            <p:cNvPr id="38" name="Freeform 36">
              <a:extLst>
                <a:ext uri="{FF2B5EF4-FFF2-40B4-BE49-F238E27FC236}">
                  <a16:creationId xmlns:a16="http://schemas.microsoft.com/office/drawing/2014/main" id="{2C0C171A-856F-4606-9D98-B5318639A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da-DK"/>
            </a:p>
          </p:txBody>
        </p:sp>
        <p:sp>
          <p:nvSpPr>
            <p:cNvPr id="39" name="Freeform 37">
              <a:extLst>
                <a:ext uri="{FF2B5EF4-FFF2-40B4-BE49-F238E27FC236}">
                  <a16:creationId xmlns:a16="http://schemas.microsoft.com/office/drawing/2014/main" id="{B6D57E3C-42A8-4054-B617-CE82DD8B7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da-DK"/>
            </a:p>
          </p:txBody>
        </p:sp>
        <p:sp>
          <p:nvSpPr>
            <p:cNvPr id="40" name="Freeform 38">
              <a:extLst>
                <a:ext uri="{FF2B5EF4-FFF2-40B4-BE49-F238E27FC236}">
                  <a16:creationId xmlns:a16="http://schemas.microsoft.com/office/drawing/2014/main" id="{C0A815A3-B7C7-4090-88EA-DA48AE474E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da-DK"/>
            </a:p>
          </p:txBody>
        </p:sp>
      </p:grpSp>
      <p:sp>
        <p:nvSpPr>
          <p:cNvPr id="42" name="Rectangle 41">
            <a:extLst>
              <a:ext uri="{FF2B5EF4-FFF2-40B4-BE49-F238E27FC236}">
                <a16:creationId xmlns:a16="http://schemas.microsoft.com/office/drawing/2014/main" id="{AE2F7D72-C98C-4C79-88A4-1DD7AAE7BF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44" name="Freeform 11">
            <a:extLst>
              <a:ext uri="{FF2B5EF4-FFF2-40B4-BE49-F238E27FC236}">
                <a16:creationId xmlns:a16="http://schemas.microsoft.com/office/drawing/2014/main" id="{17BE9237-F367-4B09-A610-9AC21A4323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useBgFill="1">
        <p:nvSpPr>
          <p:cNvPr id="54" name="Rectangle 45">
            <a:extLst>
              <a:ext uri="{FF2B5EF4-FFF2-40B4-BE49-F238E27FC236}">
                <a16:creationId xmlns:a16="http://schemas.microsoft.com/office/drawing/2014/main" id="{0A696357-B315-4D9E-BB00-C5180F54B0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47">
            <a:extLst>
              <a:ext uri="{FF2B5EF4-FFF2-40B4-BE49-F238E27FC236}">
                <a16:creationId xmlns:a16="http://schemas.microsoft.com/office/drawing/2014/main" id="{472F6C6C-999D-43D5-AC07-AF3425144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56" name="Freeform 5">
            <a:extLst>
              <a:ext uri="{FF2B5EF4-FFF2-40B4-BE49-F238E27FC236}">
                <a16:creationId xmlns:a16="http://schemas.microsoft.com/office/drawing/2014/main" id="{EC04F56B-9315-467D-9EEF-52DE7F0B5A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el 1">
            <a:extLst>
              <a:ext uri="{FF2B5EF4-FFF2-40B4-BE49-F238E27FC236}">
                <a16:creationId xmlns:a16="http://schemas.microsoft.com/office/drawing/2014/main" id="{ABC7BD78-C2C6-E289-3E00-3879B13D8CAC}"/>
              </a:ext>
            </a:extLst>
          </p:cNvPr>
          <p:cNvSpPr>
            <a:spLocks noGrp="1"/>
          </p:cNvSpPr>
          <p:nvPr>
            <p:ph type="title"/>
          </p:nvPr>
        </p:nvSpPr>
        <p:spPr>
          <a:xfrm>
            <a:off x="541867" y="787400"/>
            <a:ext cx="7145866" cy="778933"/>
          </a:xfrm>
        </p:spPr>
        <p:txBody>
          <a:bodyPr vert="horz" lIns="91440" tIns="45720" rIns="91440" bIns="45720" rtlCol="0" anchor="ctr">
            <a:normAutofit/>
          </a:bodyPr>
          <a:lstStyle/>
          <a:p>
            <a:r>
              <a:rPr lang="en-US" sz="3200">
                <a:solidFill>
                  <a:srgbClr val="FEFFFF"/>
                </a:solidFill>
              </a:rPr>
              <a:t>Vi er ikke </a:t>
            </a:r>
          </a:p>
        </p:txBody>
      </p:sp>
      <p:sp>
        <p:nvSpPr>
          <p:cNvPr id="6" name="Pladsholder til slidenummer 5">
            <a:extLst>
              <a:ext uri="{FF2B5EF4-FFF2-40B4-BE49-F238E27FC236}">
                <a16:creationId xmlns:a16="http://schemas.microsoft.com/office/drawing/2014/main" id="{F2DF82D2-BE97-859D-11FB-133E8FBF11DA}"/>
              </a:ext>
            </a:extLst>
          </p:cNvPr>
          <p:cNvSpPr>
            <a:spLocks noGrp="1"/>
          </p:cNvSpPr>
          <p:nvPr>
            <p:ph type="sldNum" sz="quarter" idx="12"/>
          </p:nvPr>
        </p:nvSpPr>
        <p:spPr>
          <a:xfrm>
            <a:off x="7838542" y="982516"/>
            <a:ext cx="779767" cy="365125"/>
          </a:xfrm>
        </p:spPr>
        <p:txBody>
          <a:bodyPr vert="horz" lIns="91440" tIns="45720" rIns="91440" bIns="45720" rtlCol="0" anchor="ctr">
            <a:normAutofit/>
          </a:bodyPr>
          <a:lstStyle/>
          <a:p>
            <a:pPr defTabSz="914400">
              <a:lnSpc>
                <a:spcPct val="90000"/>
              </a:lnSpc>
              <a:spcAft>
                <a:spcPts val="600"/>
              </a:spcAft>
            </a:pPr>
            <a:fld id="{B2BA4698-353B-4FB8-A170-903C4DEEC7AF}" type="slidenum">
              <a:rPr lang="en-US" sz="1900" smtClean="0"/>
              <a:pPr defTabSz="914400">
                <a:lnSpc>
                  <a:spcPct val="90000"/>
                </a:lnSpc>
                <a:spcAft>
                  <a:spcPts val="600"/>
                </a:spcAft>
              </a:pPr>
              <a:t>12</a:t>
            </a:fld>
            <a:endParaRPr lang="en-US" sz="1900"/>
          </a:p>
        </p:txBody>
      </p:sp>
      <p:sp>
        <p:nvSpPr>
          <p:cNvPr id="4" name="Pladsholder til tekst 3">
            <a:extLst>
              <a:ext uri="{FF2B5EF4-FFF2-40B4-BE49-F238E27FC236}">
                <a16:creationId xmlns:a16="http://schemas.microsoft.com/office/drawing/2014/main" id="{46381570-46D9-85AF-F302-A64D6B200CBC}"/>
              </a:ext>
            </a:extLst>
          </p:cNvPr>
          <p:cNvSpPr>
            <a:spLocks noGrp="1"/>
          </p:cNvSpPr>
          <p:nvPr>
            <p:ph type="body" sz="half" idx="2"/>
          </p:nvPr>
        </p:nvSpPr>
        <p:spPr>
          <a:xfrm>
            <a:off x="541866" y="2032000"/>
            <a:ext cx="7145867" cy="3879222"/>
          </a:xfrm>
        </p:spPr>
        <p:txBody>
          <a:bodyPr vert="horz" lIns="91440" tIns="45720" rIns="91440" bIns="45720" rtlCol="0">
            <a:normAutofit/>
          </a:bodyPr>
          <a:lstStyle/>
          <a:p>
            <a:pPr>
              <a:buFont typeface="Wingdings 3" charset="2"/>
              <a:buChar char=""/>
            </a:pPr>
            <a:r>
              <a:rPr lang="en-US" sz="2800" dirty="0">
                <a:solidFill>
                  <a:srgbClr val="FEFFFF"/>
                </a:solidFill>
              </a:rPr>
              <a:t>”Bare ” </a:t>
            </a:r>
            <a:r>
              <a:rPr lang="en-US" sz="2800" dirty="0" err="1">
                <a:solidFill>
                  <a:srgbClr val="FEFFFF"/>
                </a:solidFill>
              </a:rPr>
              <a:t>sygeplejersker</a:t>
            </a:r>
            <a:endParaRPr lang="en-US" sz="2800" dirty="0">
              <a:solidFill>
                <a:srgbClr val="FEFFFF"/>
              </a:solidFill>
            </a:endParaRPr>
          </a:p>
          <a:p>
            <a:pPr>
              <a:buFont typeface="Wingdings 3" charset="2"/>
              <a:buChar char=""/>
            </a:pPr>
            <a:r>
              <a:rPr lang="en-US" sz="2800" dirty="0" err="1">
                <a:solidFill>
                  <a:srgbClr val="FEFFFF"/>
                </a:solidFill>
              </a:rPr>
              <a:t>Varme</a:t>
            </a:r>
            <a:r>
              <a:rPr lang="en-US" sz="2800" dirty="0">
                <a:solidFill>
                  <a:srgbClr val="FEFFFF"/>
                </a:solidFill>
              </a:rPr>
              <a:t> </a:t>
            </a:r>
            <a:r>
              <a:rPr lang="en-US" sz="2800" dirty="0" err="1">
                <a:solidFill>
                  <a:srgbClr val="FEFFFF"/>
                </a:solidFill>
              </a:rPr>
              <a:t>hænder</a:t>
            </a:r>
            <a:r>
              <a:rPr lang="en-US" sz="2800" dirty="0">
                <a:solidFill>
                  <a:srgbClr val="FEFFFF"/>
                </a:solidFill>
              </a:rPr>
              <a:t> </a:t>
            </a:r>
            <a:r>
              <a:rPr lang="en-US" sz="2800" dirty="0" err="1">
                <a:solidFill>
                  <a:srgbClr val="FEFFFF"/>
                </a:solidFill>
              </a:rPr>
              <a:t>og</a:t>
            </a:r>
            <a:r>
              <a:rPr lang="en-US" sz="2800" dirty="0">
                <a:solidFill>
                  <a:srgbClr val="FEFFFF"/>
                </a:solidFill>
              </a:rPr>
              <a:t> </a:t>
            </a:r>
            <a:r>
              <a:rPr lang="en-US" sz="2800" dirty="0" err="1">
                <a:solidFill>
                  <a:srgbClr val="FEFFFF"/>
                </a:solidFill>
              </a:rPr>
              <a:t>søde</a:t>
            </a:r>
            <a:r>
              <a:rPr lang="en-US" sz="2800" dirty="0">
                <a:solidFill>
                  <a:srgbClr val="FEFFFF"/>
                </a:solidFill>
              </a:rPr>
              <a:t> </a:t>
            </a:r>
            <a:r>
              <a:rPr lang="en-US" sz="2800" dirty="0" err="1">
                <a:solidFill>
                  <a:srgbClr val="FEFFFF"/>
                </a:solidFill>
              </a:rPr>
              <a:t>piger</a:t>
            </a:r>
            <a:r>
              <a:rPr lang="en-US" sz="2800" dirty="0">
                <a:solidFill>
                  <a:srgbClr val="FEFFFF"/>
                </a:solidFill>
              </a:rPr>
              <a:t> &amp; </a:t>
            </a:r>
            <a:r>
              <a:rPr lang="en-US" sz="2800" dirty="0" err="1">
                <a:solidFill>
                  <a:srgbClr val="FEFFFF"/>
                </a:solidFill>
              </a:rPr>
              <a:t>drenge</a:t>
            </a:r>
            <a:endParaRPr lang="en-US" sz="2800" dirty="0">
              <a:solidFill>
                <a:srgbClr val="FEFFFF"/>
              </a:solidFill>
            </a:endParaRPr>
          </a:p>
          <a:p>
            <a:pPr>
              <a:buFont typeface="Wingdings 3" charset="2"/>
              <a:buChar char=""/>
            </a:pPr>
            <a:r>
              <a:rPr lang="en-US" sz="2800" dirty="0">
                <a:solidFill>
                  <a:srgbClr val="FEFFFF"/>
                </a:solidFill>
              </a:rPr>
              <a:t>Men </a:t>
            </a:r>
            <a:r>
              <a:rPr lang="en-US" sz="2800" dirty="0" err="1">
                <a:solidFill>
                  <a:srgbClr val="FEFFFF"/>
                </a:solidFill>
              </a:rPr>
              <a:t>højt</a:t>
            </a:r>
            <a:r>
              <a:rPr lang="en-US" sz="2800" dirty="0">
                <a:solidFill>
                  <a:srgbClr val="FEFFFF"/>
                </a:solidFill>
              </a:rPr>
              <a:t> </a:t>
            </a:r>
            <a:r>
              <a:rPr lang="en-US" sz="2800" dirty="0" err="1">
                <a:solidFill>
                  <a:srgbClr val="FEFFFF"/>
                </a:solidFill>
              </a:rPr>
              <a:t>specialiserede</a:t>
            </a:r>
            <a:r>
              <a:rPr lang="en-US" sz="2800" dirty="0">
                <a:solidFill>
                  <a:srgbClr val="FEFFFF"/>
                </a:solidFill>
              </a:rPr>
              <a:t> </a:t>
            </a:r>
            <a:r>
              <a:rPr lang="en-US" sz="2800" dirty="0" err="1">
                <a:solidFill>
                  <a:srgbClr val="FEFFFF"/>
                </a:solidFill>
              </a:rPr>
              <a:t>og</a:t>
            </a:r>
            <a:r>
              <a:rPr lang="en-US" sz="2800" dirty="0">
                <a:solidFill>
                  <a:srgbClr val="FEFFFF"/>
                </a:solidFill>
              </a:rPr>
              <a:t> </a:t>
            </a:r>
            <a:r>
              <a:rPr lang="en-US" sz="2800" dirty="0" err="1">
                <a:solidFill>
                  <a:srgbClr val="FEFFFF"/>
                </a:solidFill>
              </a:rPr>
              <a:t>kompetente</a:t>
            </a:r>
            <a:r>
              <a:rPr lang="en-US" sz="2800" dirty="0">
                <a:solidFill>
                  <a:srgbClr val="FEFFFF"/>
                </a:solidFill>
              </a:rPr>
              <a:t> </a:t>
            </a:r>
            <a:r>
              <a:rPr lang="en-US" sz="2800" dirty="0" err="1">
                <a:solidFill>
                  <a:srgbClr val="FEFFFF"/>
                </a:solidFill>
              </a:rPr>
              <a:t>sundhedsprofessionelle</a:t>
            </a:r>
            <a:r>
              <a:rPr lang="en-US" sz="2800" dirty="0">
                <a:solidFill>
                  <a:srgbClr val="FEFFFF"/>
                </a:solidFill>
              </a:rPr>
              <a:t>, </a:t>
            </a:r>
            <a:r>
              <a:rPr lang="en-US" sz="2800" dirty="0" err="1">
                <a:solidFill>
                  <a:srgbClr val="FEFFFF"/>
                </a:solidFill>
              </a:rPr>
              <a:t>som</a:t>
            </a:r>
            <a:r>
              <a:rPr lang="en-US" sz="2800" dirty="0">
                <a:solidFill>
                  <a:srgbClr val="FEFFFF"/>
                </a:solidFill>
              </a:rPr>
              <a:t> </a:t>
            </a:r>
            <a:r>
              <a:rPr lang="en-US" sz="2800" dirty="0" err="1">
                <a:solidFill>
                  <a:srgbClr val="FEFFFF"/>
                </a:solidFill>
              </a:rPr>
              <a:t>udgør</a:t>
            </a:r>
            <a:r>
              <a:rPr lang="en-US" sz="2800" dirty="0">
                <a:solidFill>
                  <a:srgbClr val="FEFFFF"/>
                </a:solidFill>
              </a:rPr>
              <a:t> </a:t>
            </a:r>
            <a:r>
              <a:rPr lang="en-US" sz="2800" dirty="0" err="1">
                <a:solidFill>
                  <a:srgbClr val="FEFFFF"/>
                </a:solidFill>
              </a:rPr>
              <a:t>en</a:t>
            </a:r>
            <a:r>
              <a:rPr lang="en-US" sz="2800" dirty="0">
                <a:solidFill>
                  <a:srgbClr val="FEFFFF"/>
                </a:solidFill>
              </a:rPr>
              <a:t> </a:t>
            </a:r>
            <a:r>
              <a:rPr lang="en-US" sz="2800" dirty="0" err="1">
                <a:solidFill>
                  <a:srgbClr val="FEFFFF"/>
                </a:solidFill>
              </a:rPr>
              <a:t>helt</a:t>
            </a:r>
            <a:r>
              <a:rPr lang="en-US" sz="2800" dirty="0">
                <a:solidFill>
                  <a:srgbClr val="FEFFFF"/>
                </a:solidFill>
              </a:rPr>
              <a:t> </a:t>
            </a:r>
            <a:r>
              <a:rPr lang="en-US" sz="2800" dirty="0" err="1">
                <a:solidFill>
                  <a:srgbClr val="FEFFFF"/>
                </a:solidFill>
              </a:rPr>
              <a:t>uvurderlig</a:t>
            </a:r>
            <a:r>
              <a:rPr lang="en-US" sz="2800" dirty="0">
                <a:solidFill>
                  <a:srgbClr val="FEFFFF"/>
                </a:solidFill>
              </a:rPr>
              <a:t> </a:t>
            </a:r>
            <a:r>
              <a:rPr lang="en-US" sz="2800" dirty="0" err="1">
                <a:solidFill>
                  <a:srgbClr val="FEFFFF"/>
                </a:solidFill>
              </a:rPr>
              <a:t>indsats</a:t>
            </a:r>
            <a:r>
              <a:rPr lang="en-US" sz="2800" dirty="0">
                <a:solidFill>
                  <a:srgbClr val="FEFFFF"/>
                </a:solidFill>
              </a:rPr>
              <a:t> </a:t>
            </a:r>
            <a:r>
              <a:rPr lang="en-US" sz="2800" dirty="0" err="1">
                <a:solidFill>
                  <a:srgbClr val="FEFFFF"/>
                </a:solidFill>
              </a:rPr>
              <a:t>hver</a:t>
            </a:r>
            <a:r>
              <a:rPr lang="en-US" sz="2800" dirty="0">
                <a:solidFill>
                  <a:srgbClr val="FEFFFF"/>
                </a:solidFill>
              </a:rPr>
              <a:t> </a:t>
            </a:r>
            <a:r>
              <a:rPr lang="en-US" sz="2800" dirty="0" err="1">
                <a:solidFill>
                  <a:srgbClr val="FEFFFF"/>
                </a:solidFill>
              </a:rPr>
              <a:t>eneste</a:t>
            </a:r>
            <a:r>
              <a:rPr lang="en-US" sz="2800" dirty="0">
                <a:solidFill>
                  <a:srgbClr val="FEFFFF"/>
                </a:solidFill>
              </a:rPr>
              <a:t> </a:t>
            </a:r>
            <a:r>
              <a:rPr lang="en-US" sz="2800" dirty="0" err="1">
                <a:solidFill>
                  <a:srgbClr val="FEFFFF"/>
                </a:solidFill>
              </a:rPr>
              <a:t>dag</a:t>
            </a:r>
            <a:r>
              <a:rPr lang="en-US" sz="2800" dirty="0">
                <a:solidFill>
                  <a:srgbClr val="FEFFFF"/>
                </a:solidFill>
              </a:rPr>
              <a:t>.</a:t>
            </a:r>
          </a:p>
          <a:p>
            <a:pPr>
              <a:buFont typeface="Wingdings 3" charset="2"/>
              <a:buChar char=""/>
            </a:pPr>
            <a:endParaRPr lang="en-US" dirty="0">
              <a:solidFill>
                <a:srgbClr val="FEFFFF"/>
              </a:solidFill>
            </a:endParaRPr>
          </a:p>
        </p:txBody>
      </p:sp>
      <p:pic>
        <p:nvPicPr>
          <p:cNvPr id="9" name="Pladsholder til indhold 8">
            <a:extLst>
              <a:ext uri="{FF2B5EF4-FFF2-40B4-BE49-F238E27FC236}">
                <a16:creationId xmlns:a16="http://schemas.microsoft.com/office/drawing/2014/main" id="{08F23273-F354-A1A6-BB92-26C667BE08BD}"/>
              </a:ext>
            </a:extLst>
          </p:cNvPr>
          <p:cNvPicPr>
            <a:picLocks noGrp="1" noChangeAspect="1"/>
          </p:cNvPicPr>
          <p:nvPr>
            <p:ph idx="1"/>
          </p:nvPr>
        </p:nvPicPr>
        <p:blipFill>
          <a:blip r:embed="rId2"/>
          <a:stretch>
            <a:fillRect/>
          </a:stretch>
        </p:blipFill>
        <p:spPr>
          <a:xfrm>
            <a:off x="8713057" y="3122707"/>
            <a:ext cx="3001931" cy="1681081"/>
          </a:xfrm>
          <a:prstGeom prst="rect">
            <a:avLst/>
          </a:prstGeom>
        </p:spPr>
      </p:pic>
      <p:sp>
        <p:nvSpPr>
          <p:cNvPr id="5" name="Pladsholder til sidefod 4">
            <a:extLst>
              <a:ext uri="{FF2B5EF4-FFF2-40B4-BE49-F238E27FC236}">
                <a16:creationId xmlns:a16="http://schemas.microsoft.com/office/drawing/2014/main" id="{76956839-B4AF-8649-3A6F-72F2B63A911F}"/>
              </a:ext>
            </a:extLst>
          </p:cNvPr>
          <p:cNvSpPr>
            <a:spLocks noGrp="1"/>
          </p:cNvSpPr>
          <p:nvPr>
            <p:ph type="ftr" sz="quarter" idx="11"/>
          </p:nvPr>
        </p:nvSpPr>
        <p:spPr>
          <a:xfrm>
            <a:off x="506412" y="6135808"/>
            <a:ext cx="7181321" cy="365125"/>
          </a:xfrm>
        </p:spPr>
        <p:txBody>
          <a:bodyPr vert="horz" lIns="91440" tIns="45720" rIns="91440" bIns="45720" rtlCol="0" anchor="ctr">
            <a:normAutofit/>
          </a:bodyPr>
          <a:lstStyle/>
          <a:p>
            <a:pPr defTabSz="914400">
              <a:spcAft>
                <a:spcPts val="600"/>
              </a:spcAft>
            </a:pPr>
            <a:r>
              <a:rPr lang="en-US" kern="1200">
                <a:solidFill>
                  <a:srgbClr val="FEFFFF"/>
                </a:solidFill>
                <a:latin typeface="+mn-lt"/>
                <a:ea typeface="+mn-ea"/>
                <a:cs typeface="+mn-cs"/>
              </a:rPr>
              <a:t>Annette Kolding Rørvik 2026</a:t>
            </a:r>
          </a:p>
        </p:txBody>
      </p:sp>
    </p:spTree>
    <p:extLst>
      <p:ext uri="{BB962C8B-B14F-4D97-AF65-F5344CB8AC3E}">
        <p14:creationId xmlns:p14="http://schemas.microsoft.com/office/powerpoint/2010/main" val="3354853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96A879-1AFD-20BD-3029-3313E1B08CEB}"/>
              </a:ext>
            </a:extLst>
          </p:cNvPr>
          <p:cNvSpPr>
            <a:spLocks noGrp="1"/>
          </p:cNvSpPr>
          <p:nvPr>
            <p:ph type="title"/>
          </p:nvPr>
        </p:nvSpPr>
        <p:spPr/>
        <p:txBody>
          <a:bodyPr/>
          <a:lstStyle/>
          <a:p>
            <a:r>
              <a:rPr lang="da-DK" dirty="0"/>
              <a:t>Nutidens sygepleje</a:t>
            </a:r>
          </a:p>
        </p:txBody>
      </p:sp>
      <p:graphicFrame>
        <p:nvGraphicFramePr>
          <p:cNvPr id="7" name="Pladsholder til indhold 2">
            <a:extLst>
              <a:ext uri="{FF2B5EF4-FFF2-40B4-BE49-F238E27FC236}">
                <a16:creationId xmlns:a16="http://schemas.microsoft.com/office/drawing/2014/main" id="{F1BE827F-C184-6593-D001-24B99B45F6F0}"/>
              </a:ext>
            </a:extLst>
          </p:cNvPr>
          <p:cNvGraphicFramePr>
            <a:graphicFrameLocks noGrp="1"/>
          </p:cNvGraphicFramePr>
          <p:nvPr>
            <p:ph idx="1"/>
            <p:extLst>
              <p:ext uri="{D42A27DB-BD31-4B8C-83A1-F6EECF244321}">
                <p14:modId xmlns:p14="http://schemas.microsoft.com/office/powerpoint/2010/main" val="1966066680"/>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Pladsholder til sidefod 3">
            <a:extLst>
              <a:ext uri="{FF2B5EF4-FFF2-40B4-BE49-F238E27FC236}">
                <a16:creationId xmlns:a16="http://schemas.microsoft.com/office/drawing/2014/main" id="{DB4562A7-B7D2-DF6C-B104-3F9A8226BDFD}"/>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230F3BC1-8C3F-6AF0-B4CC-1571D617B0FF}"/>
              </a:ext>
            </a:extLst>
          </p:cNvPr>
          <p:cNvSpPr>
            <a:spLocks noGrp="1"/>
          </p:cNvSpPr>
          <p:nvPr>
            <p:ph type="sldNum" sz="quarter" idx="12"/>
          </p:nvPr>
        </p:nvSpPr>
        <p:spPr/>
        <p:txBody>
          <a:bodyPr/>
          <a:lstStyle/>
          <a:p>
            <a:fld id="{B2BA4698-353B-4FB8-A170-903C4DEEC7AF}" type="slidenum">
              <a:rPr lang="da-DK" smtClean="0"/>
              <a:t>13</a:t>
            </a:fld>
            <a:endParaRPr lang="da-DK"/>
          </a:p>
        </p:txBody>
      </p:sp>
    </p:spTree>
    <p:extLst>
      <p:ext uri="{BB962C8B-B14F-4D97-AF65-F5344CB8AC3E}">
        <p14:creationId xmlns:p14="http://schemas.microsoft.com/office/powerpoint/2010/main" val="428436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319722-ACCF-93C6-EBFA-C5BD91643007}"/>
              </a:ext>
            </a:extLst>
          </p:cNvPr>
          <p:cNvSpPr>
            <a:spLocks noGrp="1"/>
          </p:cNvSpPr>
          <p:nvPr>
            <p:ph type="title"/>
          </p:nvPr>
        </p:nvSpPr>
        <p:spPr>
          <a:xfrm>
            <a:off x="7839756" y="1159566"/>
            <a:ext cx="3662939" cy="4568264"/>
          </a:xfrm>
        </p:spPr>
        <p:txBody>
          <a:bodyPr anchor="ctr">
            <a:normAutofit/>
          </a:bodyPr>
          <a:lstStyle/>
          <a:p>
            <a:r>
              <a:rPr lang="da-DK" dirty="0">
                <a:solidFill>
                  <a:srgbClr val="FF0000"/>
                </a:solidFill>
              </a:rPr>
              <a:t>Professions</a:t>
            </a:r>
            <a:br>
              <a:rPr lang="da-DK" dirty="0">
                <a:solidFill>
                  <a:srgbClr val="FF0000"/>
                </a:solidFill>
              </a:rPr>
            </a:br>
            <a:r>
              <a:rPr lang="da-DK" dirty="0">
                <a:solidFill>
                  <a:srgbClr val="FF0000"/>
                </a:solidFill>
              </a:rPr>
              <a:t>bachelor</a:t>
            </a:r>
            <a:br>
              <a:rPr lang="da-DK" dirty="0">
                <a:solidFill>
                  <a:srgbClr val="FF0000"/>
                </a:solidFill>
              </a:rPr>
            </a:br>
            <a:r>
              <a:rPr lang="da-DK" dirty="0">
                <a:solidFill>
                  <a:srgbClr val="FF0000"/>
                </a:solidFill>
              </a:rPr>
              <a:t>niveauet sikrer:</a:t>
            </a:r>
          </a:p>
        </p:txBody>
      </p:sp>
      <p:sp>
        <p:nvSpPr>
          <p:cNvPr id="3" name="Pladsholder til indhold 2">
            <a:extLst>
              <a:ext uri="{FF2B5EF4-FFF2-40B4-BE49-F238E27FC236}">
                <a16:creationId xmlns:a16="http://schemas.microsoft.com/office/drawing/2014/main" id="{83777A23-270A-66F0-BC17-72CB6BA331D2}"/>
              </a:ext>
            </a:extLst>
          </p:cNvPr>
          <p:cNvSpPr>
            <a:spLocks noGrp="1"/>
          </p:cNvSpPr>
          <p:nvPr>
            <p:ph idx="1"/>
          </p:nvPr>
        </p:nvSpPr>
        <p:spPr>
          <a:xfrm>
            <a:off x="637310" y="1286934"/>
            <a:ext cx="5292436" cy="4284134"/>
          </a:xfrm>
        </p:spPr>
        <p:txBody>
          <a:bodyPr anchor="ctr">
            <a:normAutofit/>
          </a:bodyPr>
          <a:lstStyle/>
          <a:p>
            <a:pPr marL="457200" indent="-457200">
              <a:buFont typeface="+mj-lt"/>
              <a:buAutoNum type="arabicPeriod"/>
            </a:pPr>
            <a:r>
              <a:rPr lang="da-DK" sz="2400" dirty="0">
                <a:solidFill>
                  <a:srgbClr val="0070C0"/>
                </a:solidFill>
              </a:rPr>
              <a:t>Øget anerkendelse </a:t>
            </a:r>
          </a:p>
          <a:p>
            <a:pPr marL="457200" indent="-457200">
              <a:buFont typeface="+mj-lt"/>
              <a:buAutoNum type="arabicPeriod"/>
            </a:pPr>
            <a:r>
              <a:rPr lang="da-DK" sz="2400" dirty="0">
                <a:solidFill>
                  <a:srgbClr val="0070C0"/>
                </a:solidFill>
              </a:rPr>
              <a:t>Større ansvar</a:t>
            </a:r>
          </a:p>
          <a:p>
            <a:pPr marL="457200" indent="-457200">
              <a:buFont typeface="+mj-lt"/>
              <a:buAutoNum type="arabicPeriod"/>
            </a:pPr>
            <a:r>
              <a:rPr lang="da-DK" sz="2400" dirty="0">
                <a:solidFill>
                  <a:srgbClr val="0070C0"/>
                </a:solidFill>
              </a:rPr>
              <a:t>Højere kvalitet i patientplejen</a:t>
            </a:r>
          </a:p>
          <a:p>
            <a:pPr marL="457200" indent="-457200">
              <a:buFont typeface="+mj-lt"/>
              <a:buAutoNum type="arabicPeriod"/>
            </a:pPr>
            <a:r>
              <a:rPr lang="da-DK" sz="2400" dirty="0">
                <a:solidFill>
                  <a:srgbClr val="0070C0"/>
                </a:solidFill>
              </a:rPr>
              <a:t>Færre komplikationer</a:t>
            </a:r>
          </a:p>
          <a:p>
            <a:pPr marL="457200" indent="-457200">
              <a:buFont typeface="+mj-lt"/>
              <a:buAutoNum type="arabicPeriod"/>
            </a:pPr>
            <a:r>
              <a:rPr lang="da-DK" sz="2400" dirty="0">
                <a:solidFill>
                  <a:srgbClr val="0070C0"/>
                </a:solidFill>
              </a:rPr>
              <a:t>Mulighed for efter, - &amp; videreuddannelse</a:t>
            </a:r>
          </a:p>
        </p:txBody>
      </p:sp>
      <p:sp>
        <p:nvSpPr>
          <p:cNvPr id="4" name="Pladsholder til sidefod 3">
            <a:extLst>
              <a:ext uri="{FF2B5EF4-FFF2-40B4-BE49-F238E27FC236}">
                <a16:creationId xmlns:a16="http://schemas.microsoft.com/office/drawing/2014/main" id="{E4396C87-DC7B-2B10-0E8B-04DDEB79827F}"/>
              </a:ext>
            </a:extLst>
          </p:cNvPr>
          <p:cNvSpPr>
            <a:spLocks noGrp="1"/>
          </p:cNvSpPr>
          <p:nvPr>
            <p:ph type="ftr" sz="quarter" idx="11"/>
          </p:nvPr>
        </p:nvSpPr>
        <p:spPr>
          <a:xfrm>
            <a:off x="1004455" y="6243440"/>
            <a:ext cx="6349169" cy="365125"/>
          </a:xfrm>
        </p:spPr>
        <p:txBody>
          <a:bodyPr>
            <a:normAutofit/>
          </a:bodyPr>
          <a:lstStyle/>
          <a:p>
            <a:pPr>
              <a:spcAft>
                <a:spcPts val="600"/>
              </a:spcAft>
            </a:pPr>
            <a:r>
              <a:rPr lang="da-DK" dirty="0">
                <a:solidFill>
                  <a:schemeClr val="bg1">
                    <a:lumMod val="75000"/>
                    <a:lumOff val="25000"/>
                  </a:schemeClr>
                </a:solidFill>
              </a:rPr>
              <a:t>Annette Kolding Rørvik 2024</a:t>
            </a:r>
          </a:p>
        </p:txBody>
      </p:sp>
      <p:sp>
        <p:nvSpPr>
          <p:cNvPr id="5" name="Pladsholder til slidenummer 4">
            <a:extLst>
              <a:ext uri="{FF2B5EF4-FFF2-40B4-BE49-F238E27FC236}">
                <a16:creationId xmlns:a16="http://schemas.microsoft.com/office/drawing/2014/main" id="{0E417EE8-805A-87F7-7306-041B769797BA}"/>
              </a:ext>
            </a:extLst>
          </p:cNvPr>
          <p:cNvSpPr>
            <a:spLocks noGrp="1"/>
          </p:cNvSpPr>
          <p:nvPr>
            <p:ph type="sldNum" sz="quarter" idx="12"/>
          </p:nvPr>
        </p:nvSpPr>
        <p:spPr>
          <a:xfrm>
            <a:off x="10767080" y="6243440"/>
            <a:ext cx="861328" cy="365125"/>
          </a:xfrm>
        </p:spPr>
        <p:txBody>
          <a:bodyPr>
            <a:normAutofit/>
          </a:bodyPr>
          <a:lstStyle/>
          <a:p>
            <a:pPr>
              <a:lnSpc>
                <a:spcPct val="90000"/>
              </a:lnSpc>
              <a:spcAft>
                <a:spcPts val="600"/>
              </a:spcAft>
            </a:pPr>
            <a:fld id="{B2BA4698-353B-4FB8-A170-903C4DEEC7AF}" type="slidenum">
              <a:rPr lang="da-DK" sz="1900">
                <a:solidFill>
                  <a:schemeClr val="bg2"/>
                </a:solidFill>
              </a:rPr>
              <a:pPr>
                <a:lnSpc>
                  <a:spcPct val="90000"/>
                </a:lnSpc>
                <a:spcAft>
                  <a:spcPts val="600"/>
                </a:spcAft>
              </a:pPr>
              <a:t>14</a:t>
            </a:fld>
            <a:endParaRPr lang="da-DK" sz="1900">
              <a:solidFill>
                <a:schemeClr val="bg2"/>
              </a:solidFill>
            </a:endParaRPr>
          </a:p>
        </p:txBody>
      </p:sp>
    </p:spTree>
    <p:extLst>
      <p:ext uri="{BB962C8B-B14F-4D97-AF65-F5344CB8AC3E}">
        <p14:creationId xmlns:p14="http://schemas.microsoft.com/office/powerpoint/2010/main" val="1941678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D20FB3-7189-7280-D3E2-9D69BE3B2707}"/>
              </a:ext>
            </a:extLst>
          </p:cNvPr>
          <p:cNvSpPr>
            <a:spLocks noGrp="1"/>
          </p:cNvSpPr>
          <p:nvPr>
            <p:ph type="title"/>
          </p:nvPr>
        </p:nvSpPr>
        <p:spPr/>
        <p:txBody>
          <a:bodyPr/>
          <a:lstStyle/>
          <a:p>
            <a:r>
              <a:rPr lang="da-DK" u="sng" dirty="0">
                <a:solidFill>
                  <a:srgbClr val="0070C0"/>
                </a:solidFill>
              </a:rPr>
              <a:t>Forpligtelsen</a:t>
            </a:r>
            <a:r>
              <a:rPr lang="da-DK" dirty="0"/>
              <a:t> ligger i at vi besidder de kompetencer som opgaven kræver</a:t>
            </a:r>
          </a:p>
        </p:txBody>
      </p:sp>
      <p:graphicFrame>
        <p:nvGraphicFramePr>
          <p:cNvPr id="7" name="Pladsholder til indhold 6">
            <a:extLst>
              <a:ext uri="{FF2B5EF4-FFF2-40B4-BE49-F238E27FC236}">
                <a16:creationId xmlns:a16="http://schemas.microsoft.com/office/drawing/2014/main" id="{15B79207-16CE-D517-5F52-7B4CE429DA94}"/>
              </a:ext>
            </a:extLst>
          </p:cNvPr>
          <p:cNvGraphicFramePr>
            <a:graphicFrameLocks noGrp="1"/>
          </p:cNvGraphicFramePr>
          <p:nvPr>
            <p:ph sz="half" idx="1"/>
            <p:extLst>
              <p:ext uri="{D42A27DB-BD31-4B8C-83A1-F6EECF244321}">
                <p14:modId xmlns:p14="http://schemas.microsoft.com/office/powerpoint/2010/main" val="1870167248"/>
              </p:ext>
            </p:extLst>
          </p:nvPr>
        </p:nvGraphicFramePr>
        <p:xfrm>
          <a:off x="2589213" y="2133600"/>
          <a:ext cx="4313237"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Pladsholder til indhold 7">
            <a:extLst>
              <a:ext uri="{FF2B5EF4-FFF2-40B4-BE49-F238E27FC236}">
                <a16:creationId xmlns:a16="http://schemas.microsoft.com/office/drawing/2014/main" id="{04DD874A-395A-E675-CC90-0BF98A33DF9B}"/>
              </a:ext>
            </a:extLst>
          </p:cNvPr>
          <p:cNvGraphicFramePr>
            <a:graphicFrameLocks noGrp="1"/>
          </p:cNvGraphicFramePr>
          <p:nvPr>
            <p:ph sz="half" idx="2"/>
            <p:extLst>
              <p:ext uri="{D42A27DB-BD31-4B8C-83A1-F6EECF244321}">
                <p14:modId xmlns:p14="http://schemas.microsoft.com/office/powerpoint/2010/main" val="3327309925"/>
              </p:ext>
            </p:extLst>
          </p:nvPr>
        </p:nvGraphicFramePr>
        <p:xfrm>
          <a:off x="7191375" y="2125663"/>
          <a:ext cx="4313238" cy="377825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Pladsholder til sidefod 4">
            <a:extLst>
              <a:ext uri="{FF2B5EF4-FFF2-40B4-BE49-F238E27FC236}">
                <a16:creationId xmlns:a16="http://schemas.microsoft.com/office/drawing/2014/main" id="{F36B27B2-CFA0-1B32-E584-3A6DA3F495CE}"/>
              </a:ext>
            </a:extLst>
          </p:cNvPr>
          <p:cNvSpPr>
            <a:spLocks noGrp="1"/>
          </p:cNvSpPr>
          <p:nvPr>
            <p:ph type="ftr" sz="quarter" idx="11"/>
          </p:nvPr>
        </p:nvSpPr>
        <p:spPr/>
        <p:txBody>
          <a:bodyPr/>
          <a:lstStyle/>
          <a:p>
            <a:r>
              <a:rPr lang="da-DK"/>
              <a:t>Annette Kolding Rørvik 2026</a:t>
            </a:r>
          </a:p>
        </p:txBody>
      </p:sp>
      <p:sp>
        <p:nvSpPr>
          <p:cNvPr id="6" name="Pladsholder til slidenummer 5">
            <a:extLst>
              <a:ext uri="{FF2B5EF4-FFF2-40B4-BE49-F238E27FC236}">
                <a16:creationId xmlns:a16="http://schemas.microsoft.com/office/drawing/2014/main" id="{467924D9-2447-EFB4-EBCE-C23C388B6999}"/>
              </a:ext>
            </a:extLst>
          </p:cNvPr>
          <p:cNvSpPr>
            <a:spLocks noGrp="1"/>
          </p:cNvSpPr>
          <p:nvPr>
            <p:ph type="sldNum" sz="quarter" idx="12"/>
          </p:nvPr>
        </p:nvSpPr>
        <p:spPr/>
        <p:txBody>
          <a:bodyPr/>
          <a:lstStyle/>
          <a:p>
            <a:fld id="{B2BA4698-353B-4FB8-A170-903C4DEEC7AF}" type="slidenum">
              <a:rPr lang="da-DK" smtClean="0"/>
              <a:t>15</a:t>
            </a:fld>
            <a:endParaRPr lang="da-DK"/>
          </a:p>
        </p:txBody>
      </p:sp>
    </p:spTree>
    <p:extLst>
      <p:ext uri="{BB962C8B-B14F-4D97-AF65-F5344CB8AC3E}">
        <p14:creationId xmlns:p14="http://schemas.microsoft.com/office/powerpoint/2010/main" val="3146792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92925" y="624110"/>
            <a:ext cx="8911687" cy="706850"/>
          </a:xfrm>
        </p:spPr>
        <p:txBody>
          <a:bodyPr/>
          <a:lstStyle/>
          <a:p>
            <a:r>
              <a:rPr lang="da-DK" b="0" dirty="0">
                <a:solidFill>
                  <a:srgbClr val="0070C0"/>
                </a:solidFill>
                <a:effectLst/>
              </a:rPr>
              <a:t>Match</a:t>
            </a:r>
          </a:p>
        </p:txBody>
      </p:sp>
      <p:graphicFrame>
        <p:nvGraphicFramePr>
          <p:cNvPr id="4" name="Pladsholder til indhold 3"/>
          <p:cNvGraphicFramePr>
            <a:graphicFrameLocks noGrp="1"/>
          </p:cNvGraphicFramePr>
          <p:nvPr>
            <p:ph idx="1"/>
            <p:extLst>
              <p:ext uri="{D42A27DB-BD31-4B8C-83A1-F6EECF244321}">
                <p14:modId xmlns:p14="http://schemas.microsoft.com/office/powerpoint/2010/main" val="1040042600"/>
              </p:ext>
            </p:extLst>
          </p:nvPr>
        </p:nvGraphicFramePr>
        <p:xfrm>
          <a:off x="2110740" y="1489868"/>
          <a:ext cx="7747000" cy="46459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Pladsholder til sidefod 2"/>
          <p:cNvSpPr>
            <a:spLocks noGrp="1"/>
          </p:cNvSpPr>
          <p:nvPr>
            <p:ph type="ftr" sz="quarter" idx="11"/>
          </p:nvPr>
        </p:nvSpPr>
        <p:spPr/>
        <p:txBody>
          <a:bodyPr/>
          <a:lstStyle/>
          <a:p>
            <a:r>
              <a:rPr lang="da-DK"/>
              <a:t>Annette Kolding Rørvik 2026</a:t>
            </a:r>
            <a:endParaRPr lang="da-DK" dirty="0"/>
          </a:p>
        </p:txBody>
      </p:sp>
      <p:sp>
        <p:nvSpPr>
          <p:cNvPr id="5" name="Pladsholder til diasnummer 4"/>
          <p:cNvSpPr>
            <a:spLocks noGrp="1"/>
          </p:cNvSpPr>
          <p:nvPr>
            <p:ph type="sldNum" sz="quarter" idx="12"/>
          </p:nvPr>
        </p:nvSpPr>
        <p:spPr/>
        <p:txBody>
          <a:bodyPr/>
          <a:lstStyle/>
          <a:p>
            <a:fld id="{2B91F907-0677-47F1-9C8F-2D7FA7A4889F}" type="slidenum">
              <a:rPr lang="da-DK" smtClean="0"/>
              <a:t>16</a:t>
            </a:fld>
            <a:endParaRPr lang="da-DK" dirty="0"/>
          </a:p>
        </p:txBody>
      </p:sp>
    </p:spTree>
    <p:extLst>
      <p:ext uri="{BB962C8B-B14F-4D97-AF65-F5344CB8AC3E}">
        <p14:creationId xmlns:p14="http://schemas.microsoft.com/office/powerpoint/2010/main" val="1996627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B5E4CBEC-18A2-4509-A45D-D5E653582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3BF274A-CEC2-3444-1A9A-E0D6E21D6807}"/>
              </a:ext>
            </a:extLst>
          </p:cNvPr>
          <p:cNvSpPr>
            <a:spLocks noGrp="1"/>
          </p:cNvSpPr>
          <p:nvPr>
            <p:ph type="title"/>
          </p:nvPr>
        </p:nvSpPr>
        <p:spPr>
          <a:xfrm>
            <a:off x="1259893" y="3101093"/>
            <a:ext cx="2454052" cy="3029344"/>
          </a:xfrm>
        </p:spPr>
        <p:txBody>
          <a:bodyPr>
            <a:normAutofit/>
          </a:bodyPr>
          <a:lstStyle/>
          <a:p>
            <a:r>
              <a:rPr lang="da-DK" sz="3200">
                <a:solidFill>
                  <a:schemeClr val="bg1"/>
                </a:solidFill>
              </a:rPr>
              <a:t>Profession</a:t>
            </a:r>
          </a:p>
        </p:txBody>
      </p:sp>
      <p:sp>
        <p:nvSpPr>
          <p:cNvPr id="44" name="Freeform 11">
            <a:extLst>
              <a:ext uri="{FF2B5EF4-FFF2-40B4-BE49-F238E27FC236}">
                <a16:creationId xmlns:a16="http://schemas.microsoft.com/office/drawing/2014/main" id="{0A5EA4A7-4381-4FC6-AA9A-C9EA77B84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da-DK"/>
          </a:p>
        </p:txBody>
      </p:sp>
      <p:sp>
        <p:nvSpPr>
          <p:cNvPr id="5" name="Pladsholder til slidenummer 4">
            <a:extLst>
              <a:ext uri="{FF2B5EF4-FFF2-40B4-BE49-F238E27FC236}">
                <a16:creationId xmlns:a16="http://schemas.microsoft.com/office/drawing/2014/main" id="{AE5C8466-E634-DA81-AC96-8439EEA2F1DB}"/>
              </a:ext>
            </a:extLst>
          </p:cNvPr>
          <p:cNvSpPr>
            <a:spLocks noGrp="1"/>
          </p:cNvSpPr>
          <p:nvPr>
            <p:ph type="sldNum" sz="quarter" idx="12"/>
          </p:nvPr>
        </p:nvSpPr>
        <p:spPr>
          <a:xfrm>
            <a:off x="38518" y="3251223"/>
            <a:ext cx="779767" cy="365125"/>
          </a:xfrm>
        </p:spPr>
        <p:txBody>
          <a:bodyPr>
            <a:normAutofit/>
          </a:bodyPr>
          <a:lstStyle/>
          <a:p>
            <a:pPr>
              <a:lnSpc>
                <a:spcPct val="90000"/>
              </a:lnSpc>
              <a:spcAft>
                <a:spcPts val="600"/>
              </a:spcAft>
            </a:pPr>
            <a:fld id="{B2BA4698-353B-4FB8-A170-903C4DEEC7AF}" type="slidenum">
              <a:rPr lang="da-DK" sz="1900">
                <a:solidFill>
                  <a:srgbClr val="FFFFFF"/>
                </a:solidFill>
              </a:rPr>
              <a:pPr>
                <a:lnSpc>
                  <a:spcPct val="90000"/>
                </a:lnSpc>
                <a:spcAft>
                  <a:spcPts val="600"/>
                </a:spcAft>
              </a:pPr>
              <a:t>17</a:t>
            </a:fld>
            <a:endParaRPr lang="da-DK" sz="1900">
              <a:solidFill>
                <a:srgbClr val="FFFFFF"/>
              </a:solidFill>
            </a:endParaRPr>
          </a:p>
        </p:txBody>
      </p:sp>
      <p:sp useBgFill="1">
        <p:nvSpPr>
          <p:cNvPr id="46" name="Rectangle 45">
            <a:extLst>
              <a:ext uri="{FF2B5EF4-FFF2-40B4-BE49-F238E27FC236}">
                <a16:creationId xmlns:a16="http://schemas.microsoft.com/office/drawing/2014/main" id="{E6295D53-0474-4725-85BE-1F15FCC2D9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ladsholder til sidefod 3">
            <a:extLst>
              <a:ext uri="{FF2B5EF4-FFF2-40B4-BE49-F238E27FC236}">
                <a16:creationId xmlns:a16="http://schemas.microsoft.com/office/drawing/2014/main" id="{9B4693F3-4E7A-81A1-462C-175C1F10A226}"/>
              </a:ext>
            </a:extLst>
          </p:cNvPr>
          <p:cNvSpPr>
            <a:spLocks noGrp="1"/>
          </p:cNvSpPr>
          <p:nvPr>
            <p:ph type="ftr" sz="quarter" idx="11"/>
          </p:nvPr>
        </p:nvSpPr>
        <p:spPr>
          <a:xfrm>
            <a:off x="4706579" y="6135808"/>
            <a:ext cx="5502631" cy="365125"/>
          </a:xfrm>
          <a:prstGeom prst="rect">
            <a:avLst/>
          </a:prstGeom>
        </p:spPr>
        <p:txBody>
          <a:bodyPr anchor="ctr">
            <a:normAutofit/>
          </a:bodyPr>
          <a:lstStyle/>
          <a:p>
            <a:pPr>
              <a:spcAft>
                <a:spcPts val="600"/>
              </a:spcAft>
            </a:pPr>
            <a:r>
              <a:rPr lang="da-DK"/>
              <a:t>Annette Kolding Rørvik 2026</a:t>
            </a:r>
          </a:p>
        </p:txBody>
      </p:sp>
      <p:graphicFrame>
        <p:nvGraphicFramePr>
          <p:cNvPr id="38" name="Pladsholder til indhold 2">
            <a:extLst>
              <a:ext uri="{FF2B5EF4-FFF2-40B4-BE49-F238E27FC236}">
                <a16:creationId xmlns:a16="http://schemas.microsoft.com/office/drawing/2014/main" id="{34523B5A-E0FB-1BD8-F08B-6E6761D6E857}"/>
              </a:ext>
            </a:extLst>
          </p:cNvPr>
          <p:cNvGraphicFramePr>
            <a:graphicFrameLocks noGrp="1"/>
          </p:cNvGraphicFramePr>
          <p:nvPr>
            <p:ph idx="1"/>
            <p:extLst>
              <p:ext uri="{D42A27DB-BD31-4B8C-83A1-F6EECF244321}">
                <p14:modId xmlns:p14="http://schemas.microsoft.com/office/powerpoint/2010/main" val="1856647360"/>
              </p:ext>
            </p:extLst>
          </p:nvPr>
        </p:nvGraphicFramePr>
        <p:xfrm>
          <a:off x="4099894" y="865658"/>
          <a:ext cx="7807625"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010066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7" name="Rectangle 10">
            <a:extLst>
              <a:ext uri="{FF2B5EF4-FFF2-40B4-BE49-F238E27FC236}">
                <a16:creationId xmlns:a16="http://schemas.microsoft.com/office/drawing/2014/main" id="{3EE1A71F-2664-4E38-A47B-A6F74A66A5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2">
            <a:extLst>
              <a:ext uri="{FF2B5EF4-FFF2-40B4-BE49-F238E27FC236}">
                <a16:creationId xmlns:a16="http://schemas.microsoft.com/office/drawing/2014/main" id="{895A2202-3CDB-4BEB-B357-591207B19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el 1">
            <a:extLst>
              <a:ext uri="{FF2B5EF4-FFF2-40B4-BE49-F238E27FC236}">
                <a16:creationId xmlns:a16="http://schemas.microsoft.com/office/drawing/2014/main" id="{A0E46F74-F25B-5DC8-B6BD-BACC911AFD21}"/>
              </a:ext>
            </a:extLst>
          </p:cNvPr>
          <p:cNvSpPr>
            <a:spLocks noGrp="1"/>
          </p:cNvSpPr>
          <p:nvPr>
            <p:ph type="title"/>
          </p:nvPr>
        </p:nvSpPr>
        <p:spPr>
          <a:xfrm>
            <a:off x="1843391" y="624110"/>
            <a:ext cx="9383408" cy="1280890"/>
          </a:xfrm>
        </p:spPr>
        <p:txBody>
          <a:bodyPr>
            <a:normAutofit/>
          </a:bodyPr>
          <a:lstStyle/>
          <a:p>
            <a:r>
              <a:rPr lang="da-DK">
                <a:solidFill>
                  <a:schemeClr val="bg1"/>
                </a:solidFill>
              </a:rPr>
              <a:t>Profession </a:t>
            </a:r>
          </a:p>
        </p:txBody>
      </p:sp>
      <p:sp>
        <p:nvSpPr>
          <p:cNvPr id="19" name="Freeform 11">
            <a:extLst>
              <a:ext uri="{FF2B5EF4-FFF2-40B4-BE49-F238E27FC236}">
                <a16:creationId xmlns:a16="http://schemas.microsoft.com/office/drawing/2014/main" id="{3AD441E9-6D75-456C-B0AE-40B2012E1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5" name="Pladsholder til slidenummer 4">
            <a:extLst>
              <a:ext uri="{FF2B5EF4-FFF2-40B4-BE49-F238E27FC236}">
                <a16:creationId xmlns:a16="http://schemas.microsoft.com/office/drawing/2014/main" id="{82E6DFD3-62E1-AAA9-EE91-EF8DCC49BD40}"/>
              </a:ext>
            </a:extLst>
          </p:cNvPr>
          <p:cNvSpPr>
            <a:spLocks noGrp="1"/>
          </p:cNvSpPr>
          <p:nvPr>
            <p:ph type="sldNum" sz="quarter" idx="12"/>
          </p:nvPr>
        </p:nvSpPr>
        <p:spPr>
          <a:xfrm>
            <a:off x="531812" y="787782"/>
            <a:ext cx="779767" cy="365125"/>
          </a:xfrm>
        </p:spPr>
        <p:txBody>
          <a:bodyPr>
            <a:normAutofit/>
          </a:bodyPr>
          <a:lstStyle/>
          <a:p>
            <a:pPr>
              <a:lnSpc>
                <a:spcPct val="90000"/>
              </a:lnSpc>
              <a:spcAft>
                <a:spcPts val="600"/>
              </a:spcAft>
            </a:pPr>
            <a:fld id="{B2BA4698-353B-4FB8-A170-903C4DEEC7AF}" type="slidenum">
              <a:rPr lang="da-DK" sz="1900" smtClean="0"/>
              <a:pPr>
                <a:lnSpc>
                  <a:spcPct val="90000"/>
                </a:lnSpc>
                <a:spcAft>
                  <a:spcPts val="600"/>
                </a:spcAft>
              </a:pPr>
              <a:t>18</a:t>
            </a:fld>
            <a:endParaRPr lang="da-DK" sz="1900"/>
          </a:p>
        </p:txBody>
      </p:sp>
      <p:sp>
        <p:nvSpPr>
          <p:cNvPr id="4" name="Pladsholder til sidefod 3">
            <a:extLst>
              <a:ext uri="{FF2B5EF4-FFF2-40B4-BE49-F238E27FC236}">
                <a16:creationId xmlns:a16="http://schemas.microsoft.com/office/drawing/2014/main" id="{BE64EC89-BED6-39A0-6CD6-17D4E637580F}"/>
              </a:ext>
            </a:extLst>
          </p:cNvPr>
          <p:cNvSpPr>
            <a:spLocks noGrp="1"/>
          </p:cNvSpPr>
          <p:nvPr>
            <p:ph type="ftr" sz="quarter" idx="11"/>
          </p:nvPr>
        </p:nvSpPr>
        <p:spPr>
          <a:xfrm>
            <a:off x="684105" y="6135808"/>
            <a:ext cx="9525106" cy="365125"/>
          </a:xfrm>
          <a:prstGeom prst="rect">
            <a:avLst/>
          </a:prstGeom>
        </p:spPr>
        <p:txBody>
          <a:bodyPr anchor="ctr">
            <a:normAutofit/>
          </a:bodyPr>
          <a:lstStyle/>
          <a:p>
            <a:pPr>
              <a:spcAft>
                <a:spcPts val="600"/>
              </a:spcAft>
            </a:pPr>
            <a:r>
              <a:rPr lang="da-DK"/>
              <a:t>Annette Kolding Rørvik 2026</a:t>
            </a:r>
          </a:p>
        </p:txBody>
      </p:sp>
      <p:graphicFrame>
        <p:nvGraphicFramePr>
          <p:cNvPr id="20" name="Pladsholder til indhold 2">
            <a:extLst>
              <a:ext uri="{FF2B5EF4-FFF2-40B4-BE49-F238E27FC236}">
                <a16:creationId xmlns:a16="http://schemas.microsoft.com/office/drawing/2014/main" id="{3095E5EE-05DA-26FE-C347-ACF25863EA3E}"/>
              </a:ext>
            </a:extLst>
          </p:cNvPr>
          <p:cNvGraphicFramePr>
            <a:graphicFrameLocks noGrp="1"/>
          </p:cNvGraphicFramePr>
          <p:nvPr>
            <p:ph idx="1"/>
            <p:extLst>
              <p:ext uri="{D42A27DB-BD31-4B8C-83A1-F6EECF244321}">
                <p14:modId xmlns:p14="http://schemas.microsoft.com/office/powerpoint/2010/main" val="668395911"/>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9426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AE231C-7461-632F-C337-3DF4453E8ABE}"/>
              </a:ext>
            </a:extLst>
          </p:cNvPr>
          <p:cNvSpPr>
            <a:spLocks noGrp="1"/>
          </p:cNvSpPr>
          <p:nvPr>
            <p:ph type="title"/>
          </p:nvPr>
        </p:nvSpPr>
        <p:spPr/>
        <p:txBody>
          <a:bodyPr>
            <a:normAutofit fontScale="90000"/>
          </a:bodyPr>
          <a:lstStyle/>
          <a:p>
            <a:r>
              <a:rPr lang="da-DK" dirty="0">
                <a:solidFill>
                  <a:schemeClr val="accent2"/>
                </a:solidFill>
              </a:rPr>
              <a:t>Fagidentitet og Professionsidentitet</a:t>
            </a:r>
            <a:br>
              <a:rPr lang="da-DK" dirty="0"/>
            </a:br>
            <a:r>
              <a:rPr lang="da-DK" sz="2200" dirty="0">
                <a:solidFill>
                  <a:srgbClr val="0070C0"/>
                </a:solidFill>
              </a:rPr>
              <a:t>Fra at </a:t>
            </a:r>
            <a:r>
              <a:rPr lang="da-DK" sz="2200" i="1" dirty="0">
                <a:solidFill>
                  <a:srgbClr val="0070C0"/>
                </a:solidFill>
              </a:rPr>
              <a:t>udføre</a:t>
            </a:r>
            <a:r>
              <a:rPr lang="da-DK" sz="2200" dirty="0">
                <a:solidFill>
                  <a:srgbClr val="0070C0"/>
                </a:solidFill>
              </a:rPr>
              <a:t> til at </a:t>
            </a:r>
            <a:r>
              <a:rPr lang="da-DK" sz="2200" i="1" dirty="0">
                <a:solidFill>
                  <a:srgbClr val="0070C0"/>
                </a:solidFill>
              </a:rPr>
              <a:t>tage fagligt begrundede beslutninger med ansvar</a:t>
            </a:r>
          </a:p>
        </p:txBody>
      </p:sp>
      <p:sp>
        <p:nvSpPr>
          <p:cNvPr id="3" name="Pladsholder til indhold 2">
            <a:extLst>
              <a:ext uri="{FF2B5EF4-FFF2-40B4-BE49-F238E27FC236}">
                <a16:creationId xmlns:a16="http://schemas.microsoft.com/office/drawing/2014/main" id="{C074A675-6F5D-B7EE-8287-767E8D430638}"/>
              </a:ext>
            </a:extLst>
          </p:cNvPr>
          <p:cNvSpPr>
            <a:spLocks noGrp="1"/>
          </p:cNvSpPr>
          <p:nvPr>
            <p:ph sz="half" idx="1"/>
          </p:nvPr>
        </p:nvSpPr>
        <p:spPr/>
        <p:txBody>
          <a:bodyPr>
            <a:normAutofit/>
          </a:bodyPr>
          <a:lstStyle/>
          <a:p>
            <a:r>
              <a:rPr lang="da-DK" sz="2000" dirty="0">
                <a:solidFill>
                  <a:schemeClr val="accent2"/>
                </a:solidFill>
              </a:rPr>
              <a:t>Fagidentitet</a:t>
            </a:r>
            <a:r>
              <a:rPr lang="da-DK" sz="2000" dirty="0"/>
              <a:t> er knyttet til et fagområde. </a:t>
            </a:r>
          </a:p>
          <a:p>
            <a:r>
              <a:rPr lang="da-DK" sz="2000" dirty="0"/>
              <a:t>En hjælpende funktion med fokus på praktiske opgaver, learning- by-</a:t>
            </a:r>
            <a:r>
              <a:rPr lang="da-DK" sz="2000" dirty="0" err="1"/>
              <a:t>doing</a:t>
            </a:r>
            <a:r>
              <a:rPr lang="da-DK" sz="2000" dirty="0"/>
              <a:t> </a:t>
            </a:r>
          </a:p>
          <a:p>
            <a:r>
              <a:rPr lang="da-DK" sz="2000" dirty="0"/>
              <a:t>lægens anvisninger, begrænset teoretisk og forskningsbaseret grundlag</a:t>
            </a:r>
          </a:p>
        </p:txBody>
      </p:sp>
      <p:sp>
        <p:nvSpPr>
          <p:cNvPr id="4" name="Pladsholder til indhold 3">
            <a:extLst>
              <a:ext uri="{FF2B5EF4-FFF2-40B4-BE49-F238E27FC236}">
                <a16:creationId xmlns:a16="http://schemas.microsoft.com/office/drawing/2014/main" id="{0B09A7E8-A361-765C-4ADE-8E75710C608A}"/>
              </a:ext>
            </a:extLst>
          </p:cNvPr>
          <p:cNvSpPr>
            <a:spLocks noGrp="1"/>
          </p:cNvSpPr>
          <p:nvPr>
            <p:ph sz="half" idx="2"/>
          </p:nvPr>
        </p:nvSpPr>
        <p:spPr/>
        <p:txBody>
          <a:bodyPr>
            <a:normAutofit/>
          </a:bodyPr>
          <a:lstStyle/>
          <a:p>
            <a:r>
              <a:rPr lang="da-DK" sz="2000" dirty="0">
                <a:solidFill>
                  <a:schemeClr val="accent2"/>
                </a:solidFill>
              </a:rPr>
              <a:t>Professionsidentitet</a:t>
            </a:r>
            <a:r>
              <a:rPr lang="da-DK" sz="2000" dirty="0"/>
              <a:t> er knyttet til en rolle. </a:t>
            </a:r>
          </a:p>
          <a:p>
            <a:r>
              <a:rPr lang="da-DK" sz="2000" dirty="0"/>
              <a:t>Videnskabeligt og teoretisk fundament, uddannelse på bachelorniveau,</a:t>
            </a:r>
          </a:p>
          <a:p>
            <a:r>
              <a:rPr lang="da-DK" sz="2000" dirty="0"/>
              <a:t>evidensbaseret praksis, selvstændigt ansvar for vurderinger og beslutninger</a:t>
            </a:r>
          </a:p>
        </p:txBody>
      </p:sp>
      <p:sp>
        <p:nvSpPr>
          <p:cNvPr id="5" name="Pladsholder til sidefod 4">
            <a:extLst>
              <a:ext uri="{FF2B5EF4-FFF2-40B4-BE49-F238E27FC236}">
                <a16:creationId xmlns:a16="http://schemas.microsoft.com/office/drawing/2014/main" id="{B1087FB2-6580-56B8-B99D-C6724D50DE7A}"/>
              </a:ext>
            </a:extLst>
          </p:cNvPr>
          <p:cNvSpPr>
            <a:spLocks noGrp="1"/>
          </p:cNvSpPr>
          <p:nvPr>
            <p:ph type="ftr" sz="quarter" idx="11"/>
          </p:nvPr>
        </p:nvSpPr>
        <p:spPr/>
        <p:txBody>
          <a:bodyPr/>
          <a:lstStyle/>
          <a:p>
            <a:r>
              <a:rPr lang="da-DK"/>
              <a:t>Annette Kolding Rørvik 2026</a:t>
            </a:r>
          </a:p>
        </p:txBody>
      </p:sp>
      <p:sp>
        <p:nvSpPr>
          <p:cNvPr id="6" name="Pladsholder til slidenummer 5">
            <a:extLst>
              <a:ext uri="{FF2B5EF4-FFF2-40B4-BE49-F238E27FC236}">
                <a16:creationId xmlns:a16="http://schemas.microsoft.com/office/drawing/2014/main" id="{189C4BA4-CC8B-0BA8-60AE-290642AC6A4A}"/>
              </a:ext>
            </a:extLst>
          </p:cNvPr>
          <p:cNvSpPr>
            <a:spLocks noGrp="1"/>
          </p:cNvSpPr>
          <p:nvPr>
            <p:ph type="sldNum" sz="quarter" idx="12"/>
          </p:nvPr>
        </p:nvSpPr>
        <p:spPr/>
        <p:txBody>
          <a:bodyPr/>
          <a:lstStyle/>
          <a:p>
            <a:fld id="{B2BA4698-353B-4FB8-A170-903C4DEEC7AF}" type="slidenum">
              <a:rPr lang="da-DK" smtClean="0"/>
              <a:t>19</a:t>
            </a:fld>
            <a:endParaRPr lang="da-DK"/>
          </a:p>
        </p:txBody>
      </p:sp>
    </p:spTree>
    <p:extLst>
      <p:ext uri="{BB962C8B-B14F-4D97-AF65-F5344CB8AC3E}">
        <p14:creationId xmlns:p14="http://schemas.microsoft.com/office/powerpoint/2010/main" val="1188602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66C78-C8F8-F4F2-4DFF-90F2AEBE9586}"/>
              </a:ext>
            </a:extLst>
          </p:cNvPr>
          <p:cNvSpPr>
            <a:spLocks noGrp="1"/>
          </p:cNvSpPr>
          <p:nvPr>
            <p:ph type="title"/>
          </p:nvPr>
        </p:nvSpPr>
        <p:spPr/>
        <p:txBody>
          <a:bodyPr/>
          <a:lstStyle/>
          <a:p>
            <a:r>
              <a:rPr lang="da-DK" dirty="0">
                <a:solidFill>
                  <a:srgbClr val="0070C0"/>
                </a:solidFill>
              </a:rPr>
              <a:t>Jeres udfordringer, - kan I genkende dem?</a:t>
            </a:r>
          </a:p>
        </p:txBody>
      </p:sp>
      <p:sp>
        <p:nvSpPr>
          <p:cNvPr id="3" name="Pladsholder til indhold 2">
            <a:extLst>
              <a:ext uri="{FF2B5EF4-FFF2-40B4-BE49-F238E27FC236}">
                <a16:creationId xmlns:a16="http://schemas.microsoft.com/office/drawing/2014/main" id="{7C65955C-6A6D-5A83-9DBC-6AAC9107CCB3}"/>
              </a:ext>
            </a:extLst>
          </p:cNvPr>
          <p:cNvSpPr>
            <a:spLocks noGrp="1"/>
          </p:cNvSpPr>
          <p:nvPr>
            <p:ph sz="half" idx="1"/>
          </p:nvPr>
        </p:nvSpPr>
        <p:spPr/>
        <p:txBody>
          <a:bodyPr>
            <a:normAutofit lnSpcReduction="10000"/>
          </a:bodyPr>
          <a:lstStyle/>
          <a:p>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Stigende tidspres</a:t>
            </a:r>
            <a:r>
              <a:rPr lang="da-DK" sz="2000" dirty="0">
                <a:latin typeface="Source Sans Pro" panose="020B0503030403020204" pitchFamily="34" charset="0"/>
                <a:ea typeface="Source Sans Pro" panose="020B0503030403020204" pitchFamily="34" charset="0"/>
                <a:cs typeface="Aptos" panose="020B0004020202020204" pitchFamily="34" charset="0"/>
              </a:rPr>
              <a:t>, i forhold til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skiftetider</a:t>
            </a:r>
            <a:r>
              <a:rPr lang="da-DK" sz="2000" dirty="0">
                <a:latin typeface="Source Sans Pro" panose="020B0503030403020204" pitchFamily="34" charset="0"/>
                <a:ea typeface="Source Sans Pro" panose="020B0503030403020204" pitchFamily="34" charset="0"/>
                <a:cs typeface="Aptos" panose="020B0004020202020204" pitchFamily="34" charset="0"/>
              </a:rPr>
              <a:t>,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flow</a:t>
            </a:r>
            <a:r>
              <a:rPr lang="da-DK" sz="2000" dirty="0">
                <a:latin typeface="Source Sans Pro" panose="020B0503030403020204" pitchFamily="34" charset="0"/>
                <a:ea typeface="Source Sans Pro" panose="020B0503030403020204" pitchFamily="34" charset="0"/>
                <a:cs typeface="Aptos" panose="020B0004020202020204" pitchFamily="34" charset="0"/>
              </a:rPr>
              <a:t> og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bæredygtighed</a:t>
            </a:r>
            <a:r>
              <a:rPr lang="da-DK" sz="2000" dirty="0">
                <a:latin typeface="Source Sans Pro" panose="020B0503030403020204" pitchFamily="34" charset="0"/>
                <a:ea typeface="Source Sans Pro" panose="020B0503030403020204" pitchFamily="34" charset="0"/>
                <a:cs typeface="Aptos" panose="020B0004020202020204" pitchFamily="34" charset="0"/>
              </a:rPr>
              <a:t>.</a:t>
            </a:r>
          </a:p>
          <a:p>
            <a:r>
              <a:rPr lang="da-DK" sz="2000" dirty="0">
                <a:latin typeface="Source Sans Pro" panose="020B0503030403020204" pitchFamily="34" charset="0"/>
                <a:ea typeface="Source Sans Pro" panose="020B0503030403020204" pitchFamily="34" charset="0"/>
                <a:cs typeface="Aptos" panose="020B0004020202020204" pitchFamily="34" charset="0"/>
              </a:rPr>
              <a:t>Påvirker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kvalitet</a:t>
            </a:r>
            <a:r>
              <a:rPr lang="da-DK" sz="2000" dirty="0">
                <a:latin typeface="Source Sans Pro" panose="020B0503030403020204" pitchFamily="34" charset="0"/>
                <a:ea typeface="Source Sans Pro" panose="020B0503030403020204" pitchFamily="34" charset="0"/>
                <a:cs typeface="Aptos" panose="020B0004020202020204" pitchFamily="34" charset="0"/>
              </a:rPr>
              <a:t>,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faglighed</a:t>
            </a:r>
            <a:r>
              <a:rPr lang="da-DK" sz="2000" dirty="0">
                <a:latin typeface="Source Sans Pro" panose="020B0503030403020204" pitchFamily="34" charset="0"/>
                <a:ea typeface="Source Sans Pro" panose="020B0503030403020204" pitchFamily="34" charset="0"/>
                <a:cs typeface="Aptos" panose="020B0004020202020204" pitchFamily="34" charset="0"/>
              </a:rPr>
              <a:t> og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samarbejde</a:t>
            </a:r>
            <a:r>
              <a:rPr lang="da-DK" sz="2000" dirty="0">
                <a:latin typeface="Source Sans Pro" panose="020B0503030403020204" pitchFamily="34" charset="0"/>
                <a:ea typeface="Source Sans Pro" panose="020B0503030403020204" pitchFamily="34" charset="0"/>
                <a:cs typeface="Aptos" panose="020B0004020202020204" pitchFamily="34" charset="0"/>
              </a:rPr>
              <a:t>,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grundlæggende infektionshygiejniske principper </a:t>
            </a:r>
            <a:r>
              <a:rPr lang="da-DK" sz="2000" dirty="0">
                <a:latin typeface="Source Sans Pro" panose="020B0503030403020204" pitchFamily="34" charset="0"/>
                <a:ea typeface="Source Sans Pro" panose="020B0503030403020204" pitchFamily="34" charset="0"/>
                <a:cs typeface="Aptos" panose="020B0004020202020204" pitchFamily="34" charset="0"/>
              </a:rPr>
              <a:t>udfordres. </a:t>
            </a:r>
          </a:p>
          <a:p>
            <a:r>
              <a:rPr lang="da-DK" sz="2000" dirty="0">
                <a:latin typeface="Source Sans Pro" panose="020B0503030403020204" pitchFamily="34" charset="0"/>
                <a:ea typeface="Source Sans Pro" panose="020B0503030403020204" pitchFamily="34" charset="0"/>
                <a:cs typeface="Aptos" panose="020B0004020202020204" pitchFamily="34" charset="0"/>
              </a:rPr>
              <a:t>Betydning for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patientsikkerhed</a:t>
            </a:r>
            <a:r>
              <a:rPr lang="da-DK" sz="2000" dirty="0">
                <a:latin typeface="Source Sans Pro" panose="020B0503030403020204" pitchFamily="34" charset="0"/>
                <a:ea typeface="Source Sans Pro" panose="020B0503030403020204" pitchFamily="34" charset="0"/>
                <a:cs typeface="Aptos" panose="020B0004020202020204" pitchFamily="34" charset="0"/>
              </a:rPr>
              <a:t> og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reduktion</a:t>
            </a:r>
            <a:r>
              <a:rPr lang="da-DK" sz="2000" dirty="0">
                <a:latin typeface="Source Sans Pro" panose="020B0503030403020204" pitchFamily="34" charset="0"/>
                <a:ea typeface="Source Sans Pro" panose="020B0503030403020204" pitchFamily="34" charset="0"/>
                <a:cs typeface="Aptos" panose="020B0004020202020204" pitchFamily="34" charset="0"/>
              </a:rPr>
              <a:t> af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SSI</a:t>
            </a:r>
            <a:r>
              <a:rPr lang="da-DK" sz="2000" dirty="0">
                <a:latin typeface="Source Sans Pro" panose="020B0503030403020204" pitchFamily="34" charset="0"/>
                <a:ea typeface="Source Sans Pro" panose="020B0503030403020204" pitchFamily="34" charset="0"/>
                <a:cs typeface="Aptos" panose="020B0004020202020204" pitchFamily="34" charset="0"/>
              </a:rPr>
              <a:t>.</a:t>
            </a:r>
            <a:endParaRPr lang="da-DK" sz="2000" dirty="0">
              <a:latin typeface="Aptos" panose="020B0004020202020204" pitchFamily="34" charset="0"/>
              <a:ea typeface="Source Sans Pro" panose="020B0503030403020204" pitchFamily="34" charset="0"/>
              <a:cs typeface="Aptos" panose="020B0004020202020204" pitchFamily="34" charset="0"/>
            </a:endParaRPr>
          </a:p>
          <a:p>
            <a:endParaRPr lang="da-DK" dirty="0"/>
          </a:p>
        </p:txBody>
      </p:sp>
      <p:sp>
        <p:nvSpPr>
          <p:cNvPr id="4" name="Pladsholder til indhold 3">
            <a:extLst>
              <a:ext uri="{FF2B5EF4-FFF2-40B4-BE49-F238E27FC236}">
                <a16:creationId xmlns:a16="http://schemas.microsoft.com/office/drawing/2014/main" id="{E3C310A1-AB15-DB83-CBC7-308BFEBB5200}"/>
              </a:ext>
            </a:extLst>
          </p:cNvPr>
          <p:cNvSpPr>
            <a:spLocks noGrp="1"/>
          </p:cNvSpPr>
          <p:nvPr>
            <p:ph sz="half" idx="2"/>
          </p:nvPr>
        </p:nvSpPr>
        <p:spPr/>
        <p:txBody>
          <a:bodyPr>
            <a:normAutofit lnSpcReduction="10000"/>
          </a:bodyPr>
          <a:lstStyle/>
          <a:p>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Betydningen af at fastholde sin faglige identitet også når man arbejder under pres og samtidig skal balancere effektivitet og patientsikkerhed.</a:t>
            </a:r>
          </a:p>
          <a:p>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Betydningen af det tværfaglige samarbejde på operationsstuen </a:t>
            </a:r>
            <a:r>
              <a:rPr lang="da-DK" sz="2000" dirty="0">
                <a:latin typeface="Source Sans Pro" panose="020B0503030403020204" pitchFamily="34" charset="0"/>
                <a:ea typeface="Source Sans Pro" panose="020B0503030403020204" pitchFamily="34" charset="0"/>
                <a:cs typeface="Aptos" panose="020B0004020202020204" pitchFamily="34" charset="0"/>
              </a:rPr>
              <a:t>— hvordan </a:t>
            </a:r>
            <a:r>
              <a:rPr lang="da-DK" sz="2000" dirty="0">
                <a:solidFill>
                  <a:srgbClr val="7030A0"/>
                </a:solidFill>
                <a:latin typeface="Source Sans Pro" panose="020B0503030403020204" pitchFamily="34" charset="0"/>
                <a:ea typeface="Source Sans Pro" panose="020B0503030403020204" pitchFamily="34" charset="0"/>
                <a:cs typeface="Aptos" panose="020B0004020202020204" pitchFamily="34" charset="0"/>
              </a:rPr>
              <a:t>fagidentitet, rolleforståelse og gensidig respekt understøtter både kvalitet, sikkerhed og gode beslutninger i pressede situationer</a:t>
            </a:r>
            <a:r>
              <a:rPr lang="da-DK" dirty="0">
                <a:latin typeface="Source Sans Pro" panose="020B0503030403020204" pitchFamily="34" charset="0"/>
                <a:ea typeface="Source Sans Pro" panose="020B0503030403020204" pitchFamily="34" charset="0"/>
                <a:cs typeface="Aptos" panose="020B0004020202020204" pitchFamily="34" charset="0"/>
              </a:rPr>
              <a:t>.</a:t>
            </a:r>
            <a:endParaRPr lang="da-DK" dirty="0">
              <a:latin typeface="Aptos" panose="020B0004020202020204" pitchFamily="34" charset="0"/>
              <a:ea typeface="Source Sans Pro" panose="020B0503030403020204" pitchFamily="34" charset="0"/>
              <a:cs typeface="Aptos" panose="020B0004020202020204" pitchFamily="34" charset="0"/>
            </a:endParaRPr>
          </a:p>
          <a:p>
            <a:endParaRPr lang="da-DK" dirty="0"/>
          </a:p>
        </p:txBody>
      </p:sp>
      <p:sp>
        <p:nvSpPr>
          <p:cNvPr id="5" name="Pladsholder til sidefod 4">
            <a:extLst>
              <a:ext uri="{FF2B5EF4-FFF2-40B4-BE49-F238E27FC236}">
                <a16:creationId xmlns:a16="http://schemas.microsoft.com/office/drawing/2014/main" id="{0F3789AF-8C21-864E-DD7C-4FE0563ACBE1}"/>
              </a:ext>
            </a:extLst>
          </p:cNvPr>
          <p:cNvSpPr>
            <a:spLocks noGrp="1"/>
          </p:cNvSpPr>
          <p:nvPr>
            <p:ph type="ftr" sz="quarter" idx="11"/>
          </p:nvPr>
        </p:nvSpPr>
        <p:spPr/>
        <p:txBody>
          <a:bodyPr/>
          <a:lstStyle/>
          <a:p>
            <a:r>
              <a:rPr lang="da-DK"/>
              <a:t>Annette Kolding Rørvik 2026</a:t>
            </a:r>
          </a:p>
        </p:txBody>
      </p:sp>
      <p:sp>
        <p:nvSpPr>
          <p:cNvPr id="6" name="Pladsholder til slidenummer 5">
            <a:extLst>
              <a:ext uri="{FF2B5EF4-FFF2-40B4-BE49-F238E27FC236}">
                <a16:creationId xmlns:a16="http://schemas.microsoft.com/office/drawing/2014/main" id="{2078D583-09EC-B4CA-323F-5FAA5681A238}"/>
              </a:ext>
            </a:extLst>
          </p:cNvPr>
          <p:cNvSpPr>
            <a:spLocks noGrp="1"/>
          </p:cNvSpPr>
          <p:nvPr>
            <p:ph type="sldNum" sz="quarter" idx="12"/>
          </p:nvPr>
        </p:nvSpPr>
        <p:spPr/>
        <p:txBody>
          <a:bodyPr/>
          <a:lstStyle/>
          <a:p>
            <a:fld id="{B2BA4698-353B-4FB8-A170-903C4DEEC7AF}" type="slidenum">
              <a:rPr lang="da-DK" smtClean="0"/>
              <a:t>2</a:t>
            </a:fld>
            <a:endParaRPr lang="da-DK"/>
          </a:p>
        </p:txBody>
      </p:sp>
    </p:spTree>
    <p:extLst>
      <p:ext uri="{BB962C8B-B14F-4D97-AF65-F5344CB8AC3E}">
        <p14:creationId xmlns:p14="http://schemas.microsoft.com/office/powerpoint/2010/main" val="2304827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8323A2-756B-84DA-9EE3-E5A9E4341539}"/>
              </a:ext>
            </a:extLst>
          </p:cNvPr>
          <p:cNvSpPr>
            <a:spLocks noGrp="1"/>
          </p:cNvSpPr>
          <p:nvPr>
            <p:ph type="title"/>
          </p:nvPr>
        </p:nvSpPr>
        <p:spPr/>
        <p:txBody>
          <a:bodyPr>
            <a:normAutofit/>
          </a:bodyPr>
          <a:lstStyle/>
          <a:p>
            <a:r>
              <a:rPr lang="da-DK"/>
              <a:t>Hvad er og hvordan udvikles professionsidentitet?</a:t>
            </a:r>
            <a:endParaRPr lang="da-DK" dirty="0"/>
          </a:p>
        </p:txBody>
      </p:sp>
      <p:graphicFrame>
        <p:nvGraphicFramePr>
          <p:cNvPr id="7" name="Pladsholder til indhold 2">
            <a:extLst>
              <a:ext uri="{FF2B5EF4-FFF2-40B4-BE49-F238E27FC236}">
                <a16:creationId xmlns:a16="http://schemas.microsoft.com/office/drawing/2014/main" id="{5A79EF2F-F46E-FFEE-690B-8EA78B72AE48}"/>
              </a:ext>
            </a:extLst>
          </p:cNvPr>
          <p:cNvGraphicFramePr>
            <a:graphicFrameLocks noGrp="1"/>
          </p:cNvGraphicFramePr>
          <p:nvPr>
            <p:ph idx="1"/>
          </p:nvPr>
        </p:nvGraphicFramePr>
        <p:xfrm>
          <a:off x="2589212" y="2133600"/>
          <a:ext cx="8915400" cy="3777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Pladsholder til sidefod 3">
            <a:extLst>
              <a:ext uri="{FF2B5EF4-FFF2-40B4-BE49-F238E27FC236}">
                <a16:creationId xmlns:a16="http://schemas.microsoft.com/office/drawing/2014/main" id="{490B58FE-B00F-2B03-1284-816480611F58}"/>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36D26EAB-3C66-F54D-3556-60CA504CB018}"/>
              </a:ext>
            </a:extLst>
          </p:cNvPr>
          <p:cNvSpPr>
            <a:spLocks noGrp="1"/>
          </p:cNvSpPr>
          <p:nvPr>
            <p:ph type="sldNum" sz="quarter" idx="12"/>
          </p:nvPr>
        </p:nvSpPr>
        <p:spPr/>
        <p:txBody>
          <a:bodyPr/>
          <a:lstStyle/>
          <a:p>
            <a:fld id="{B2BA4698-353B-4FB8-A170-903C4DEEC7AF}" type="slidenum">
              <a:rPr lang="da-DK" smtClean="0"/>
              <a:t>20</a:t>
            </a:fld>
            <a:endParaRPr lang="da-DK"/>
          </a:p>
        </p:txBody>
      </p:sp>
    </p:spTree>
    <p:extLst>
      <p:ext uri="{BB962C8B-B14F-4D97-AF65-F5344CB8AC3E}">
        <p14:creationId xmlns:p14="http://schemas.microsoft.com/office/powerpoint/2010/main" val="1887708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2ED0803-0133-49C2-9858-E132FF173A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D2711D75-ABF7-02E9-0591-704C4761FB9C}"/>
              </a:ext>
            </a:extLst>
          </p:cNvPr>
          <p:cNvSpPr>
            <a:spLocks noGrp="1"/>
          </p:cNvSpPr>
          <p:nvPr>
            <p:ph type="title"/>
          </p:nvPr>
        </p:nvSpPr>
        <p:spPr>
          <a:xfrm>
            <a:off x="1794897" y="624110"/>
            <a:ext cx="9712998" cy="1280890"/>
          </a:xfrm>
        </p:spPr>
        <p:txBody>
          <a:bodyPr>
            <a:normAutofit/>
          </a:bodyPr>
          <a:lstStyle/>
          <a:p>
            <a:r>
              <a:rPr lang="da-DK" sz="3300" dirty="0"/>
              <a:t>Professionsidentitet og Professionel identitet</a:t>
            </a:r>
            <a:br>
              <a:rPr lang="da-DK" sz="3300" dirty="0"/>
            </a:br>
            <a:endParaRPr lang="da-DK" sz="3300" dirty="0"/>
          </a:p>
        </p:txBody>
      </p:sp>
      <p:sp>
        <p:nvSpPr>
          <p:cNvPr id="14" name="Rectangle 13">
            <a:extLst>
              <a:ext uri="{FF2B5EF4-FFF2-40B4-BE49-F238E27FC236}">
                <a16:creationId xmlns:a16="http://schemas.microsoft.com/office/drawing/2014/main" id="{C379F6D6-AB42-424F-9B81-E57F502B6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Freeform 11">
            <a:extLst>
              <a:ext uri="{FF2B5EF4-FFF2-40B4-BE49-F238E27FC236}">
                <a16:creationId xmlns:a16="http://schemas.microsoft.com/office/drawing/2014/main" id="{5BAFE5D0-C0A7-4C07-B852-6F0A7CF2AD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5" name="Pladsholder til slidenummer 4">
            <a:extLst>
              <a:ext uri="{FF2B5EF4-FFF2-40B4-BE49-F238E27FC236}">
                <a16:creationId xmlns:a16="http://schemas.microsoft.com/office/drawing/2014/main" id="{1A6942FA-5C1A-8064-4A56-436887BAF030}"/>
              </a:ext>
            </a:extLst>
          </p:cNvPr>
          <p:cNvSpPr>
            <a:spLocks noGrp="1"/>
          </p:cNvSpPr>
          <p:nvPr>
            <p:ph type="sldNum" sz="quarter" idx="12"/>
          </p:nvPr>
        </p:nvSpPr>
        <p:spPr>
          <a:xfrm>
            <a:off x="531812" y="787782"/>
            <a:ext cx="779767" cy="365125"/>
          </a:xfrm>
        </p:spPr>
        <p:txBody>
          <a:bodyPr>
            <a:normAutofit/>
          </a:bodyPr>
          <a:lstStyle/>
          <a:p>
            <a:pPr>
              <a:lnSpc>
                <a:spcPct val="90000"/>
              </a:lnSpc>
              <a:spcAft>
                <a:spcPts val="600"/>
              </a:spcAft>
            </a:pPr>
            <a:fld id="{B2BA4698-353B-4FB8-A170-903C4DEEC7AF}" type="slidenum">
              <a:rPr lang="da-DK" sz="1900" smtClean="0"/>
              <a:pPr>
                <a:lnSpc>
                  <a:spcPct val="90000"/>
                </a:lnSpc>
                <a:spcAft>
                  <a:spcPts val="600"/>
                </a:spcAft>
              </a:pPr>
              <a:t>21</a:t>
            </a:fld>
            <a:endParaRPr lang="da-DK" sz="1900"/>
          </a:p>
        </p:txBody>
      </p:sp>
      <p:sp>
        <p:nvSpPr>
          <p:cNvPr id="4" name="Pladsholder til sidefod 3">
            <a:extLst>
              <a:ext uri="{FF2B5EF4-FFF2-40B4-BE49-F238E27FC236}">
                <a16:creationId xmlns:a16="http://schemas.microsoft.com/office/drawing/2014/main" id="{E404C5ED-17BC-416C-2038-AE9E2ADC8FAD}"/>
              </a:ext>
            </a:extLst>
          </p:cNvPr>
          <p:cNvSpPr>
            <a:spLocks noGrp="1"/>
          </p:cNvSpPr>
          <p:nvPr>
            <p:ph type="ftr" sz="quarter" idx="11"/>
          </p:nvPr>
        </p:nvSpPr>
        <p:spPr>
          <a:xfrm>
            <a:off x="1794897" y="6135808"/>
            <a:ext cx="8237536" cy="365125"/>
          </a:xfrm>
          <a:prstGeom prst="rect">
            <a:avLst/>
          </a:prstGeom>
        </p:spPr>
        <p:txBody>
          <a:bodyPr anchor="ctr">
            <a:normAutofit/>
          </a:bodyPr>
          <a:lstStyle/>
          <a:p>
            <a:pPr>
              <a:spcAft>
                <a:spcPts val="600"/>
              </a:spcAft>
            </a:pPr>
            <a:r>
              <a:rPr lang="da-DK"/>
              <a:t>Annette Kolding Rørvik 2026</a:t>
            </a:r>
          </a:p>
        </p:txBody>
      </p:sp>
      <p:graphicFrame>
        <p:nvGraphicFramePr>
          <p:cNvPr id="7" name="Pladsholder til indhold 2">
            <a:extLst>
              <a:ext uri="{FF2B5EF4-FFF2-40B4-BE49-F238E27FC236}">
                <a16:creationId xmlns:a16="http://schemas.microsoft.com/office/drawing/2014/main" id="{EE3A114B-9B68-B7A3-C98B-9AF939F5CF6A}"/>
              </a:ext>
            </a:extLst>
          </p:cNvPr>
          <p:cNvGraphicFramePr>
            <a:graphicFrameLocks noGrp="1"/>
          </p:cNvGraphicFramePr>
          <p:nvPr>
            <p:ph idx="1"/>
            <p:extLst>
              <p:ext uri="{D42A27DB-BD31-4B8C-83A1-F6EECF244321}">
                <p14:modId xmlns:p14="http://schemas.microsoft.com/office/powerpoint/2010/main" val="944901002"/>
              </p:ext>
            </p:extLst>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4728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913042-7200-789A-8A72-F78B96AFCF4E}"/>
              </a:ext>
            </a:extLst>
          </p:cNvPr>
          <p:cNvSpPr>
            <a:spLocks noGrp="1"/>
          </p:cNvSpPr>
          <p:nvPr>
            <p:ph type="title"/>
          </p:nvPr>
        </p:nvSpPr>
        <p:spPr/>
        <p:txBody>
          <a:bodyPr>
            <a:normAutofit/>
          </a:bodyPr>
          <a:lstStyle/>
          <a:p>
            <a:r>
              <a:rPr lang="da-DK" sz="3300" dirty="0"/>
              <a:t>Historie i grove træk – </a:t>
            </a:r>
            <a:r>
              <a:rPr lang="da-DK" sz="3300" dirty="0">
                <a:solidFill>
                  <a:srgbClr val="0070C0"/>
                </a:solidFill>
              </a:rPr>
              <a:t>operations</a:t>
            </a:r>
            <a:r>
              <a:rPr lang="da-DK" sz="3300" dirty="0"/>
              <a:t>sygeplejerskens rolle og funktion </a:t>
            </a:r>
          </a:p>
        </p:txBody>
      </p:sp>
      <p:graphicFrame>
        <p:nvGraphicFramePr>
          <p:cNvPr id="7" name="Pladsholder til indhold 2">
            <a:extLst>
              <a:ext uri="{FF2B5EF4-FFF2-40B4-BE49-F238E27FC236}">
                <a16:creationId xmlns:a16="http://schemas.microsoft.com/office/drawing/2014/main" id="{78445D1D-98A2-8B5B-B7CE-C2D669F0E91A}"/>
              </a:ext>
            </a:extLst>
          </p:cNvPr>
          <p:cNvGraphicFramePr>
            <a:graphicFrameLocks noGrp="1"/>
          </p:cNvGraphicFramePr>
          <p:nvPr>
            <p:ph idx="1"/>
            <p:extLst>
              <p:ext uri="{D42A27DB-BD31-4B8C-83A1-F6EECF244321}">
                <p14:modId xmlns:p14="http://schemas.microsoft.com/office/powerpoint/2010/main" val="1307482501"/>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Pladsholder til sidefod 3">
            <a:extLst>
              <a:ext uri="{FF2B5EF4-FFF2-40B4-BE49-F238E27FC236}">
                <a16:creationId xmlns:a16="http://schemas.microsoft.com/office/drawing/2014/main" id="{232F1715-BCB3-47A1-C454-10B225D93CEC}"/>
              </a:ext>
            </a:extLst>
          </p:cNvPr>
          <p:cNvSpPr>
            <a:spLocks noGrp="1"/>
          </p:cNvSpPr>
          <p:nvPr>
            <p:ph type="ftr" sz="quarter" idx="11"/>
          </p:nvPr>
        </p:nvSpPr>
        <p:spPr/>
        <p:txBody>
          <a:bodyPr>
            <a:normAutofit/>
          </a:bodyPr>
          <a:lstStyle/>
          <a:p>
            <a:pPr>
              <a:spcAft>
                <a:spcPts val="600"/>
              </a:spcAft>
            </a:pPr>
            <a:r>
              <a:rPr lang="da-DK"/>
              <a:t>Annette Kolding Rørvik 2026</a:t>
            </a:r>
          </a:p>
        </p:txBody>
      </p:sp>
      <p:sp>
        <p:nvSpPr>
          <p:cNvPr id="5" name="Pladsholder til slidenummer 4">
            <a:extLst>
              <a:ext uri="{FF2B5EF4-FFF2-40B4-BE49-F238E27FC236}">
                <a16:creationId xmlns:a16="http://schemas.microsoft.com/office/drawing/2014/main" id="{A6544461-0C14-5E25-F683-61276CA2EA05}"/>
              </a:ext>
            </a:extLst>
          </p:cNvPr>
          <p:cNvSpPr>
            <a:spLocks noGrp="1"/>
          </p:cNvSpPr>
          <p:nvPr>
            <p:ph type="sldNum" sz="quarter" idx="12"/>
          </p:nvPr>
        </p:nvSpPr>
        <p:spPr/>
        <p:txBody>
          <a:bodyPr>
            <a:normAutofit/>
          </a:bodyPr>
          <a:lstStyle/>
          <a:p>
            <a:pPr>
              <a:lnSpc>
                <a:spcPct val="90000"/>
              </a:lnSpc>
              <a:spcAft>
                <a:spcPts val="600"/>
              </a:spcAft>
            </a:pPr>
            <a:fld id="{B2BA4698-353B-4FB8-A170-903C4DEEC7AF}" type="slidenum">
              <a:rPr lang="da-DK" sz="1900" smtClean="0"/>
              <a:pPr>
                <a:lnSpc>
                  <a:spcPct val="90000"/>
                </a:lnSpc>
                <a:spcAft>
                  <a:spcPts val="600"/>
                </a:spcAft>
              </a:pPr>
              <a:t>22</a:t>
            </a:fld>
            <a:endParaRPr lang="da-DK" sz="1900"/>
          </a:p>
        </p:txBody>
      </p:sp>
    </p:spTree>
    <p:extLst>
      <p:ext uri="{BB962C8B-B14F-4D97-AF65-F5344CB8AC3E}">
        <p14:creationId xmlns:p14="http://schemas.microsoft.com/office/powerpoint/2010/main" val="35955925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97E0BA-6AAE-FB70-15FA-3E2C14A33B86}"/>
              </a:ext>
            </a:extLst>
          </p:cNvPr>
          <p:cNvSpPr>
            <a:spLocks noGrp="1"/>
          </p:cNvSpPr>
          <p:nvPr>
            <p:ph type="title"/>
          </p:nvPr>
        </p:nvSpPr>
        <p:spPr/>
        <p:txBody>
          <a:bodyPr/>
          <a:lstStyle/>
          <a:p>
            <a:r>
              <a:rPr lang="da-DK" dirty="0"/>
              <a:t>Udvikling i et historisk perspektiv</a:t>
            </a:r>
          </a:p>
        </p:txBody>
      </p:sp>
      <p:sp>
        <p:nvSpPr>
          <p:cNvPr id="3" name="Pladsholder til indhold 2">
            <a:extLst>
              <a:ext uri="{FF2B5EF4-FFF2-40B4-BE49-F238E27FC236}">
                <a16:creationId xmlns:a16="http://schemas.microsoft.com/office/drawing/2014/main" id="{F59E7F79-3A65-A1AA-D2CE-CD06060A7E9A}"/>
              </a:ext>
            </a:extLst>
          </p:cNvPr>
          <p:cNvSpPr>
            <a:spLocks noGrp="1"/>
          </p:cNvSpPr>
          <p:nvPr>
            <p:ph sz="half" idx="1"/>
          </p:nvPr>
        </p:nvSpPr>
        <p:spPr/>
        <p:txBody>
          <a:bodyPr>
            <a:normAutofit/>
          </a:bodyPr>
          <a:lstStyle/>
          <a:p>
            <a:r>
              <a:rPr lang="da-DK" dirty="0"/>
              <a:t>Florence Nightingale</a:t>
            </a:r>
          </a:p>
          <a:p>
            <a:r>
              <a:rPr lang="da-DK" dirty="0"/>
              <a:t>Aseptisk teknik</a:t>
            </a:r>
          </a:p>
          <a:p>
            <a:r>
              <a:rPr lang="da-DK" dirty="0"/>
              <a:t>Første verdenskrig</a:t>
            </a:r>
          </a:p>
          <a:p>
            <a:r>
              <a:rPr lang="da-DK" dirty="0"/>
              <a:t>Anden verdenskrig</a:t>
            </a:r>
          </a:p>
          <a:p>
            <a:r>
              <a:rPr lang="da-DK" dirty="0"/>
              <a:t>Laparoskopisk kirurgi (1980érne)</a:t>
            </a:r>
          </a:p>
          <a:p>
            <a:r>
              <a:rPr lang="da-DK" dirty="0"/>
              <a:t>Teknologi (21. århundrede)</a:t>
            </a:r>
          </a:p>
          <a:p>
            <a:r>
              <a:rPr lang="da-DK" dirty="0"/>
              <a:t>Robot kirurgi</a:t>
            </a:r>
          </a:p>
          <a:p>
            <a:r>
              <a:rPr lang="da-DK" dirty="0"/>
              <a:t>Telemedicin</a:t>
            </a:r>
          </a:p>
          <a:p>
            <a:endParaRPr lang="da-DK" dirty="0"/>
          </a:p>
        </p:txBody>
      </p:sp>
      <p:sp>
        <p:nvSpPr>
          <p:cNvPr id="4" name="Pladsholder til indhold 3">
            <a:extLst>
              <a:ext uri="{FF2B5EF4-FFF2-40B4-BE49-F238E27FC236}">
                <a16:creationId xmlns:a16="http://schemas.microsoft.com/office/drawing/2014/main" id="{FB9BC07B-CD6E-8C97-7E66-C4CB6D1A7A12}"/>
              </a:ext>
            </a:extLst>
          </p:cNvPr>
          <p:cNvSpPr>
            <a:spLocks noGrp="1"/>
          </p:cNvSpPr>
          <p:nvPr>
            <p:ph sz="half" idx="2"/>
          </p:nvPr>
        </p:nvSpPr>
        <p:spPr/>
        <p:txBody>
          <a:bodyPr>
            <a:normAutofit/>
          </a:bodyPr>
          <a:lstStyle/>
          <a:p>
            <a:r>
              <a:rPr lang="da-DK" dirty="0"/>
              <a:t>Krim krigen 1853 – 1856 hygiejne og plejen reducerede dødeligheden</a:t>
            </a:r>
          </a:p>
          <a:p>
            <a:r>
              <a:rPr lang="da-DK" dirty="0"/>
              <a:t>1890érne aseptisk teknik &amp; sterilisering</a:t>
            </a:r>
          </a:p>
          <a:p>
            <a:r>
              <a:rPr lang="da-DK" dirty="0"/>
              <a:t>1914 – 1918, pleje og behandling af sårede , anerkendelse af arbejdet</a:t>
            </a:r>
          </a:p>
          <a:p>
            <a:r>
              <a:rPr lang="da-DK" dirty="0"/>
              <a:t>1939 – 1945, central rolle i mobile kirurgiske enheder</a:t>
            </a:r>
          </a:p>
        </p:txBody>
      </p:sp>
      <p:sp>
        <p:nvSpPr>
          <p:cNvPr id="5" name="Pladsholder til sidefod 4">
            <a:extLst>
              <a:ext uri="{FF2B5EF4-FFF2-40B4-BE49-F238E27FC236}">
                <a16:creationId xmlns:a16="http://schemas.microsoft.com/office/drawing/2014/main" id="{8A6E8DE1-9378-5008-60BB-95FF21A4482F}"/>
              </a:ext>
            </a:extLst>
          </p:cNvPr>
          <p:cNvSpPr>
            <a:spLocks noGrp="1"/>
          </p:cNvSpPr>
          <p:nvPr>
            <p:ph type="ftr" sz="quarter" idx="11"/>
          </p:nvPr>
        </p:nvSpPr>
        <p:spPr/>
        <p:txBody>
          <a:bodyPr/>
          <a:lstStyle/>
          <a:p>
            <a:r>
              <a:rPr lang="da-DK"/>
              <a:t>Annette Kolding Rørvik 2026</a:t>
            </a:r>
            <a:endParaRPr lang="da-DK" dirty="0"/>
          </a:p>
        </p:txBody>
      </p:sp>
      <p:sp>
        <p:nvSpPr>
          <p:cNvPr id="6" name="Pladsholder til slidenummer 5">
            <a:extLst>
              <a:ext uri="{FF2B5EF4-FFF2-40B4-BE49-F238E27FC236}">
                <a16:creationId xmlns:a16="http://schemas.microsoft.com/office/drawing/2014/main" id="{7F15EAC7-D7AC-5D98-1F07-3A1247C098B9}"/>
              </a:ext>
            </a:extLst>
          </p:cNvPr>
          <p:cNvSpPr>
            <a:spLocks noGrp="1"/>
          </p:cNvSpPr>
          <p:nvPr>
            <p:ph type="sldNum" sz="quarter" idx="12"/>
          </p:nvPr>
        </p:nvSpPr>
        <p:spPr/>
        <p:txBody>
          <a:bodyPr/>
          <a:lstStyle/>
          <a:p>
            <a:fld id="{B2BA4698-353B-4FB8-A170-903C4DEEC7AF}" type="slidenum">
              <a:rPr lang="da-DK" smtClean="0"/>
              <a:t>23</a:t>
            </a:fld>
            <a:endParaRPr lang="da-DK"/>
          </a:p>
        </p:txBody>
      </p:sp>
    </p:spTree>
    <p:extLst>
      <p:ext uri="{BB962C8B-B14F-4D97-AF65-F5344CB8AC3E}">
        <p14:creationId xmlns:p14="http://schemas.microsoft.com/office/powerpoint/2010/main" val="447469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82844B-C5A3-59FD-061F-7427D80A39C8}"/>
              </a:ext>
            </a:extLst>
          </p:cNvPr>
          <p:cNvSpPr>
            <a:spLocks noGrp="1"/>
          </p:cNvSpPr>
          <p:nvPr>
            <p:ph type="title"/>
          </p:nvPr>
        </p:nvSpPr>
        <p:spPr/>
        <p:txBody>
          <a:bodyPr/>
          <a:lstStyle/>
          <a:p>
            <a:r>
              <a:rPr lang="da-DK" dirty="0"/>
              <a:t>1950 </a:t>
            </a:r>
            <a:br>
              <a:rPr lang="da-DK" dirty="0"/>
            </a:br>
            <a:r>
              <a:rPr lang="da-DK" dirty="0" err="1"/>
              <a:t>Operationsygeplejersken</a:t>
            </a:r>
            <a:endParaRPr lang="da-DK" dirty="0"/>
          </a:p>
        </p:txBody>
      </p:sp>
      <p:sp>
        <p:nvSpPr>
          <p:cNvPr id="3" name="Pladsholder til indhold 2">
            <a:extLst>
              <a:ext uri="{FF2B5EF4-FFF2-40B4-BE49-F238E27FC236}">
                <a16:creationId xmlns:a16="http://schemas.microsoft.com/office/drawing/2014/main" id="{C12C41A2-C0ED-2DD5-5260-767396EA37F3}"/>
              </a:ext>
            </a:extLst>
          </p:cNvPr>
          <p:cNvSpPr>
            <a:spLocks noGrp="1"/>
          </p:cNvSpPr>
          <p:nvPr>
            <p:ph idx="1"/>
          </p:nvPr>
        </p:nvSpPr>
        <p:spPr/>
        <p:txBody>
          <a:bodyPr>
            <a:normAutofit/>
          </a:bodyPr>
          <a:lstStyle/>
          <a:p>
            <a:r>
              <a:rPr lang="nb-NO" sz="2400" dirty="0"/>
              <a:t>Hun må være årvåken og rask, samtidig som hun arbeider rolig.</a:t>
            </a:r>
          </a:p>
          <a:p>
            <a:r>
              <a:rPr lang="nb-NO" sz="2400" dirty="0"/>
              <a:t>Hun må kunne beherske både seg selv og sitt arbeid så hun kan ta en uforutsett situasjon med fatning, så hun ikke blir forvirret og nervøs om arbeidet skrider fram på en annen måte enn hun ut fra sine tidligee </a:t>
            </a:r>
            <a:r>
              <a:rPr lang="da-DK" sz="2400" dirty="0"/>
              <a:t>erfaringer </a:t>
            </a:r>
            <a:r>
              <a:rPr lang="da-DK" sz="2400" dirty="0" err="1"/>
              <a:t>hadde</a:t>
            </a:r>
            <a:r>
              <a:rPr lang="da-DK" sz="2400" dirty="0"/>
              <a:t> </a:t>
            </a:r>
            <a:r>
              <a:rPr lang="da-DK" sz="2400" dirty="0" err="1"/>
              <a:t>tenkt</a:t>
            </a:r>
            <a:r>
              <a:rPr lang="da-DK" sz="2400" dirty="0"/>
              <a:t> </a:t>
            </a:r>
            <a:r>
              <a:rPr lang="da-DK" sz="2400" dirty="0" err="1"/>
              <a:t>seg</a:t>
            </a:r>
            <a:r>
              <a:rPr lang="da-DK" sz="2400" dirty="0"/>
              <a:t>, </a:t>
            </a:r>
            <a:r>
              <a:rPr lang="nb-NO" sz="2400" dirty="0"/>
              <a:t>men kunne følge legens arbeid under operasjonen selv om han bruker </a:t>
            </a:r>
            <a:r>
              <a:rPr lang="da-DK" sz="2400" dirty="0" err="1"/>
              <a:t>instrumentene</a:t>
            </a:r>
            <a:r>
              <a:rPr lang="da-DK" sz="2400" dirty="0"/>
              <a:t> </a:t>
            </a:r>
            <a:r>
              <a:rPr lang="da-DK" sz="2400" dirty="0" err="1"/>
              <a:t>annerledes</a:t>
            </a:r>
            <a:r>
              <a:rPr lang="da-DK" sz="2400" dirty="0"/>
              <a:t> </a:t>
            </a:r>
            <a:r>
              <a:rPr lang="da-DK" sz="2400" dirty="0" err="1"/>
              <a:t>enn</a:t>
            </a:r>
            <a:r>
              <a:rPr lang="da-DK" sz="2400" dirty="0"/>
              <a:t> hun </a:t>
            </a:r>
            <a:r>
              <a:rPr lang="da-DK" sz="2400" dirty="0" err="1"/>
              <a:t>hadde</a:t>
            </a:r>
            <a:r>
              <a:rPr lang="da-DK" sz="2400" dirty="0"/>
              <a:t> </a:t>
            </a:r>
            <a:r>
              <a:rPr lang="da-DK" sz="2400" dirty="0" err="1"/>
              <a:t>trodd</a:t>
            </a:r>
            <a:r>
              <a:rPr lang="da-DK" sz="2400" dirty="0"/>
              <a:t>.</a:t>
            </a:r>
          </a:p>
        </p:txBody>
      </p:sp>
      <p:sp>
        <p:nvSpPr>
          <p:cNvPr id="4" name="Pladsholder til sidefod 3">
            <a:extLst>
              <a:ext uri="{FF2B5EF4-FFF2-40B4-BE49-F238E27FC236}">
                <a16:creationId xmlns:a16="http://schemas.microsoft.com/office/drawing/2014/main" id="{6B0E298D-1441-FC21-00BF-E42C1C1AD2B7}"/>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164DE77D-60E9-D176-E7F8-C17235DA7809}"/>
              </a:ext>
            </a:extLst>
          </p:cNvPr>
          <p:cNvSpPr>
            <a:spLocks noGrp="1"/>
          </p:cNvSpPr>
          <p:nvPr>
            <p:ph type="sldNum" sz="quarter" idx="12"/>
          </p:nvPr>
        </p:nvSpPr>
        <p:spPr/>
        <p:txBody>
          <a:bodyPr/>
          <a:lstStyle/>
          <a:p>
            <a:fld id="{B2BA4698-353B-4FB8-A170-903C4DEEC7AF}" type="slidenum">
              <a:rPr lang="da-DK" smtClean="0"/>
              <a:t>24</a:t>
            </a:fld>
            <a:endParaRPr lang="da-DK"/>
          </a:p>
        </p:txBody>
      </p:sp>
    </p:spTree>
    <p:extLst>
      <p:ext uri="{BB962C8B-B14F-4D97-AF65-F5344CB8AC3E}">
        <p14:creationId xmlns:p14="http://schemas.microsoft.com/office/powerpoint/2010/main" val="1512724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B51158-8B44-7709-2DE1-C0549CC1320F}"/>
              </a:ext>
            </a:extLst>
          </p:cNvPr>
          <p:cNvSpPr>
            <a:spLocks noGrp="1"/>
          </p:cNvSpPr>
          <p:nvPr>
            <p:ph type="title"/>
          </p:nvPr>
        </p:nvSpPr>
        <p:spPr/>
        <p:txBody>
          <a:bodyPr/>
          <a:lstStyle/>
          <a:p>
            <a:r>
              <a:rPr lang="da-DK" dirty="0"/>
              <a:t>1950</a:t>
            </a:r>
            <a:br>
              <a:rPr lang="da-DK" dirty="0"/>
            </a:br>
            <a:r>
              <a:rPr lang="da-DK" dirty="0"/>
              <a:t>Anæstesisygeplejerske</a:t>
            </a:r>
          </a:p>
        </p:txBody>
      </p:sp>
      <p:sp>
        <p:nvSpPr>
          <p:cNvPr id="3" name="Pladsholder til indhold 2">
            <a:extLst>
              <a:ext uri="{FF2B5EF4-FFF2-40B4-BE49-F238E27FC236}">
                <a16:creationId xmlns:a16="http://schemas.microsoft.com/office/drawing/2014/main" id="{62019C2F-2528-E2AF-F7D9-35F89BC126C6}"/>
              </a:ext>
            </a:extLst>
          </p:cNvPr>
          <p:cNvSpPr>
            <a:spLocks noGrp="1"/>
          </p:cNvSpPr>
          <p:nvPr>
            <p:ph idx="1"/>
          </p:nvPr>
        </p:nvSpPr>
        <p:spPr/>
        <p:txBody>
          <a:bodyPr>
            <a:normAutofit/>
          </a:bodyPr>
          <a:lstStyle/>
          <a:p>
            <a:r>
              <a:rPr lang="nb-NO" sz="2000" dirty="0"/>
              <a:t>For å bli en god narkosesøster kreves det også spesielle egenskaper.</a:t>
            </a:r>
          </a:p>
          <a:p>
            <a:r>
              <a:rPr lang="da-DK" sz="2000" dirty="0"/>
              <a:t>Selve teknikken vil’ vel de fleste </a:t>
            </a:r>
            <a:r>
              <a:rPr lang="nb-NO" sz="2000" dirty="0"/>
              <a:t>kunne tilegne seg etter hvert, og </a:t>
            </a:r>
            <a:r>
              <a:rPr lang="da-DK" sz="2000" dirty="0"/>
              <a:t>når vi snakker om den «fødte» narkosesøster,</a:t>
            </a:r>
          </a:p>
          <a:p>
            <a:r>
              <a:rPr lang="da-DK" sz="2000" dirty="0"/>
              <a:t>mener vi ikke en som </a:t>
            </a:r>
            <a:r>
              <a:rPr lang="nb-NO" sz="2000" dirty="0"/>
              <a:t>uten videre kan sette seg ned og ta en narkose, men at hun blant annet </a:t>
            </a:r>
            <a:r>
              <a:rPr lang="da-DK" sz="2000" dirty="0"/>
              <a:t>har evnen til å virke så beroligende </a:t>
            </a:r>
            <a:r>
              <a:rPr lang="nb-NO" sz="2000" dirty="0"/>
              <a:t>på pasienten at denne villig og tillitsfullt selv gjør sitt for å prøve å </a:t>
            </a:r>
            <a:r>
              <a:rPr lang="da-DK" sz="2000" dirty="0"/>
              <a:t>sovne rolig og naturlig. Hun må videre </a:t>
            </a:r>
            <a:r>
              <a:rPr lang="nb-NO" sz="2000" dirty="0"/>
              <a:t>ha en sterkt utviklet følsomhet </a:t>
            </a:r>
            <a:r>
              <a:rPr lang="da-DK" sz="2000" dirty="0"/>
              <a:t>overfor </a:t>
            </a:r>
            <a:r>
              <a:rPr lang="da-DK" sz="2000" dirty="0" err="1"/>
              <a:t>pasientens</a:t>
            </a:r>
            <a:r>
              <a:rPr lang="da-DK" sz="2000" dirty="0"/>
              <a:t> </a:t>
            </a:r>
            <a:r>
              <a:rPr lang="da-DK" sz="2000" dirty="0" err="1"/>
              <a:t>befinnende</a:t>
            </a:r>
            <a:r>
              <a:rPr lang="da-DK" sz="2000" dirty="0"/>
              <a:t>.</a:t>
            </a:r>
          </a:p>
          <a:p>
            <a:r>
              <a:rPr lang="nb-NO" sz="2000" dirty="0"/>
              <a:t>Det er ikke nok å telle puls, måle </a:t>
            </a:r>
            <a:r>
              <a:rPr lang="da-DK" sz="2000" dirty="0" err="1"/>
              <a:t>blodtrykk</a:t>
            </a:r>
            <a:r>
              <a:rPr lang="da-DK" sz="2000" dirty="0"/>
              <a:t> </a:t>
            </a:r>
            <a:r>
              <a:rPr lang="da-DK" sz="2000" dirty="0" err="1"/>
              <a:t>osv</a:t>
            </a:r>
            <a:endParaRPr lang="da-DK" sz="2000" dirty="0"/>
          </a:p>
        </p:txBody>
      </p:sp>
      <p:sp>
        <p:nvSpPr>
          <p:cNvPr id="4" name="Pladsholder til sidefod 3">
            <a:extLst>
              <a:ext uri="{FF2B5EF4-FFF2-40B4-BE49-F238E27FC236}">
                <a16:creationId xmlns:a16="http://schemas.microsoft.com/office/drawing/2014/main" id="{2F395EA3-07B9-C0A2-2C1B-DA4AADCA9749}"/>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993F3A41-26D8-3694-0AD0-2C5B2C008C27}"/>
              </a:ext>
            </a:extLst>
          </p:cNvPr>
          <p:cNvSpPr>
            <a:spLocks noGrp="1"/>
          </p:cNvSpPr>
          <p:nvPr>
            <p:ph type="sldNum" sz="quarter" idx="12"/>
          </p:nvPr>
        </p:nvSpPr>
        <p:spPr/>
        <p:txBody>
          <a:bodyPr/>
          <a:lstStyle/>
          <a:p>
            <a:fld id="{B2BA4698-353B-4FB8-A170-903C4DEEC7AF}" type="slidenum">
              <a:rPr lang="da-DK" smtClean="0"/>
              <a:t>25</a:t>
            </a:fld>
            <a:endParaRPr lang="da-DK"/>
          </a:p>
        </p:txBody>
      </p:sp>
    </p:spTree>
    <p:extLst>
      <p:ext uri="{BB962C8B-B14F-4D97-AF65-F5344CB8AC3E}">
        <p14:creationId xmlns:p14="http://schemas.microsoft.com/office/powerpoint/2010/main" val="3932566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F51BFE-216B-DC41-B8AF-E1A32B64E998}"/>
              </a:ext>
            </a:extLst>
          </p:cNvPr>
          <p:cNvSpPr>
            <a:spLocks noGrp="1"/>
          </p:cNvSpPr>
          <p:nvPr>
            <p:ph type="title"/>
          </p:nvPr>
        </p:nvSpPr>
        <p:spPr/>
        <p:txBody>
          <a:bodyPr>
            <a:normAutofit fontScale="90000"/>
          </a:bodyPr>
          <a:lstStyle/>
          <a:p>
            <a:r>
              <a:rPr lang="da-DK" dirty="0"/>
              <a:t>Erik Elgaard 2009 – </a:t>
            </a:r>
            <a:r>
              <a:rPr lang="da-DK" dirty="0">
                <a:solidFill>
                  <a:srgbClr val="7030A0"/>
                </a:solidFill>
              </a:rPr>
              <a:t>en beskrivelse af operationssygeplejerskens kompetencer</a:t>
            </a:r>
          </a:p>
        </p:txBody>
      </p:sp>
      <p:sp>
        <p:nvSpPr>
          <p:cNvPr id="3" name="Pladsholder til indhold 2">
            <a:extLst>
              <a:ext uri="{FF2B5EF4-FFF2-40B4-BE49-F238E27FC236}">
                <a16:creationId xmlns:a16="http://schemas.microsoft.com/office/drawing/2014/main" id="{23230E48-DB36-7845-9F83-B7AA7E0D107B}"/>
              </a:ext>
            </a:extLst>
          </p:cNvPr>
          <p:cNvSpPr>
            <a:spLocks noGrp="1"/>
          </p:cNvSpPr>
          <p:nvPr>
            <p:ph idx="1"/>
          </p:nvPr>
        </p:nvSpPr>
        <p:spPr/>
        <p:txBody>
          <a:bodyPr/>
          <a:lstStyle/>
          <a:p>
            <a:r>
              <a:rPr lang="en-US" sz="2000" spc="25" dirty="0">
                <a:solidFill>
                  <a:schemeClr val="tx2">
                    <a:lumMod val="75000"/>
                  </a:schemeClr>
                </a:solidFill>
                <a:effectLst/>
              </a:rPr>
              <a:t> ”</a:t>
            </a:r>
            <a:r>
              <a:rPr lang="en-US" sz="2000" spc="25" dirty="0" err="1">
                <a:solidFill>
                  <a:schemeClr val="tx2">
                    <a:lumMod val="75000"/>
                  </a:schemeClr>
                </a:solidFill>
                <a:effectLst/>
              </a:rPr>
              <a:t>operationssygeplejersker</a:t>
            </a:r>
            <a:r>
              <a:rPr lang="en-US" sz="2000" spc="25" dirty="0">
                <a:solidFill>
                  <a:schemeClr val="tx2">
                    <a:lumMod val="75000"/>
                  </a:schemeClr>
                </a:solidFill>
                <a:effectLst/>
              </a:rPr>
              <a:t> </a:t>
            </a:r>
            <a:r>
              <a:rPr lang="en-US" sz="2000" spc="25" dirty="0" err="1">
                <a:solidFill>
                  <a:srgbClr val="0070C0"/>
                </a:solidFill>
                <a:effectLst/>
              </a:rPr>
              <a:t>kombinerer</a:t>
            </a:r>
            <a:r>
              <a:rPr lang="en-US" sz="2000" spc="25" dirty="0">
                <a:solidFill>
                  <a:srgbClr val="0070C0"/>
                </a:solidFill>
                <a:effectLst/>
              </a:rPr>
              <a:t> </a:t>
            </a:r>
            <a:r>
              <a:rPr lang="en-US" sz="2000" spc="25" dirty="0" err="1">
                <a:solidFill>
                  <a:srgbClr val="0070C0"/>
                </a:solidFill>
                <a:effectLst/>
              </a:rPr>
              <a:t>teknisk</a:t>
            </a:r>
            <a:r>
              <a:rPr lang="en-US" sz="2000" spc="25" dirty="0">
                <a:solidFill>
                  <a:srgbClr val="0070C0"/>
                </a:solidFill>
                <a:effectLst/>
              </a:rPr>
              <a:t> </a:t>
            </a:r>
            <a:r>
              <a:rPr lang="en-US" sz="2000" spc="25" dirty="0" err="1">
                <a:solidFill>
                  <a:srgbClr val="0070C0"/>
                </a:solidFill>
                <a:effectLst/>
              </a:rPr>
              <a:t>instrumentelle</a:t>
            </a:r>
            <a:r>
              <a:rPr lang="en-US" sz="2000" spc="25" dirty="0">
                <a:solidFill>
                  <a:srgbClr val="0070C0"/>
                </a:solidFill>
                <a:effectLst/>
              </a:rPr>
              <a:t>, </a:t>
            </a:r>
            <a:r>
              <a:rPr lang="en-US" sz="2000" spc="25" dirty="0" err="1">
                <a:solidFill>
                  <a:srgbClr val="0070C0"/>
                </a:solidFill>
                <a:effectLst/>
              </a:rPr>
              <a:t>kommunikative</a:t>
            </a:r>
            <a:r>
              <a:rPr lang="en-US" sz="2000" spc="25" dirty="0">
                <a:solidFill>
                  <a:srgbClr val="0070C0"/>
                </a:solidFill>
                <a:effectLst/>
              </a:rPr>
              <a:t> </a:t>
            </a:r>
            <a:r>
              <a:rPr lang="en-US" sz="2000" spc="25" dirty="0" err="1">
                <a:solidFill>
                  <a:srgbClr val="0070C0"/>
                </a:solidFill>
                <a:effectLst/>
              </a:rPr>
              <a:t>og</a:t>
            </a:r>
            <a:r>
              <a:rPr lang="en-US" sz="2000" spc="25" dirty="0">
                <a:solidFill>
                  <a:srgbClr val="0070C0"/>
                </a:solidFill>
                <a:effectLst/>
              </a:rPr>
              <a:t> </a:t>
            </a:r>
            <a:r>
              <a:rPr lang="en-US" sz="2000" spc="25" dirty="0" err="1">
                <a:solidFill>
                  <a:srgbClr val="0070C0"/>
                </a:solidFill>
                <a:effectLst/>
              </a:rPr>
              <a:t>omsorgsetiske</a:t>
            </a:r>
            <a:r>
              <a:rPr lang="en-US" sz="2000" spc="25" dirty="0">
                <a:solidFill>
                  <a:srgbClr val="0070C0"/>
                </a:solidFill>
                <a:effectLst/>
              </a:rPr>
              <a:t> </a:t>
            </a:r>
            <a:r>
              <a:rPr lang="en-US" sz="2000" spc="25" dirty="0" err="1">
                <a:solidFill>
                  <a:srgbClr val="0070C0"/>
                </a:solidFill>
                <a:effectLst/>
              </a:rPr>
              <a:t>handlinger</a:t>
            </a:r>
            <a:r>
              <a:rPr lang="en-US" sz="2000" spc="25" dirty="0">
                <a:solidFill>
                  <a:srgbClr val="0070C0"/>
                </a:solidFill>
                <a:effectLst/>
              </a:rPr>
              <a:t> i </a:t>
            </a:r>
            <a:r>
              <a:rPr lang="en-US" sz="2000" spc="25" dirty="0" err="1">
                <a:solidFill>
                  <a:srgbClr val="0070C0"/>
                </a:solidFill>
                <a:effectLst/>
              </a:rPr>
              <a:t>serielle</a:t>
            </a:r>
            <a:r>
              <a:rPr lang="en-US" sz="2000" spc="25" dirty="0">
                <a:solidFill>
                  <a:srgbClr val="0070C0"/>
                </a:solidFill>
                <a:effectLst/>
              </a:rPr>
              <a:t> </a:t>
            </a:r>
            <a:r>
              <a:rPr lang="en-US" sz="2000" spc="25" dirty="0" err="1">
                <a:solidFill>
                  <a:srgbClr val="0070C0"/>
                </a:solidFill>
                <a:effectLst/>
              </a:rPr>
              <a:t>forløb</a:t>
            </a:r>
            <a:r>
              <a:rPr lang="en-US" sz="2000" spc="25" dirty="0">
                <a:solidFill>
                  <a:srgbClr val="0070C0"/>
                </a:solidFill>
                <a:effectLst/>
              </a:rPr>
              <a:t> </a:t>
            </a:r>
            <a:r>
              <a:rPr lang="en-US" sz="2000" spc="25" dirty="0">
                <a:solidFill>
                  <a:schemeClr val="tx2">
                    <a:lumMod val="75000"/>
                  </a:schemeClr>
                </a:solidFill>
                <a:effectLst/>
              </a:rPr>
              <a:t>med </a:t>
            </a:r>
            <a:r>
              <a:rPr lang="en-US" sz="2000" spc="25" dirty="0" err="1">
                <a:solidFill>
                  <a:schemeClr val="tx2">
                    <a:lumMod val="75000"/>
                  </a:schemeClr>
                </a:solidFill>
                <a:effectLst/>
              </a:rPr>
              <a:t>dertil</a:t>
            </a:r>
            <a:r>
              <a:rPr lang="en-US" sz="2000" spc="25" dirty="0">
                <a:solidFill>
                  <a:schemeClr val="tx2">
                    <a:lumMod val="75000"/>
                  </a:schemeClr>
                </a:solidFill>
                <a:effectLst/>
              </a:rPr>
              <a:t> </a:t>
            </a:r>
            <a:r>
              <a:rPr lang="en-US" sz="2000" spc="25" dirty="0" err="1">
                <a:solidFill>
                  <a:schemeClr val="tx2">
                    <a:lumMod val="75000"/>
                  </a:schemeClr>
                </a:solidFill>
                <a:effectLst/>
              </a:rPr>
              <a:t>hørende</a:t>
            </a:r>
            <a:r>
              <a:rPr lang="en-US" sz="2000" spc="25" dirty="0">
                <a:solidFill>
                  <a:schemeClr val="tx2">
                    <a:lumMod val="75000"/>
                  </a:schemeClr>
                </a:solidFill>
                <a:effectLst/>
              </a:rPr>
              <a:t> </a:t>
            </a:r>
            <a:r>
              <a:rPr lang="en-US" sz="2000" spc="25" dirty="0" err="1">
                <a:solidFill>
                  <a:schemeClr val="tx2">
                    <a:lumMod val="75000"/>
                  </a:schemeClr>
                </a:solidFill>
                <a:effectLst/>
              </a:rPr>
              <a:t>faser</a:t>
            </a:r>
            <a:r>
              <a:rPr lang="en-US" sz="2000" spc="25" dirty="0">
                <a:solidFill>
                  <a:schemeClr val="tx2">
                    <a:lumMod val="75000"/>
                  </a:schemeClr>
                </a:solidFill>
                <a:effectLst/>
              </a:rPr>
              <a:t>, </a:t>
            </a:r>
            <a:r>
              <a:rPr lang="en-US" sz="2000" spc="25" dirty="0" err="1">
                <a:solidFill>
                  <a:schemeClr val="tx2">
                    <a:lumMod val="75000"/>
                  </a:schemeClr>
                </a:solidFill>
                <a:effectLst/>
              </a:rPr>
              <a:t>kendetegnet</a:t>
            </a:r>
            <a:r>
              <a:rPr lang="en-US" sz="2000" spc="25" dirty="0">
                <a:solidFill>
                  <a:schemeClr val="tx2">
                    <a:lumMod val="75000"/>
                  </a:schemeClr>
                </a:solidFill>
                <a:effectLst/>
              </a:rPr>
              <a:t> </a:t>
            </a:r>
            <a:r>
              <a:rPr lang="en-US" sz="2000" spc="25" dirty="0" err="1">
                <a:solidFill>
                  <a:schemeClr val="tx2">
                    <a:lumMod val="75000"/>
                  </a:schemeClr>
                </a:solidFill>
                <a:effectLst/>
              </a:rPr>
              <a:t>ved</a:t>
            </a:r>
            <a:r>
              <a:rPr lang="en-US" sz="2000" spc="25" dirty="0">
                <a:solidFill>
                  <a:schemeClr val="tx2">
                    <a:lumMod val="75000"/>
                  </a:schemeClr>
                </a:solidFill>
                <a:effectLst/>
              </a:rPr>
              <a:t> </a:t>
            </a:r>
            <a:r>
              <a:rPr lang="en-US" sz="2000" spc="25" dirty="0" err="1">
                <a:solidFill>
                  <a:srgbClr val="0070C0"/>
                </a:solidFill>
                <a:effectLst/>
              </a:rPr>
              <a:t>parallelle</a:t>
            </a:r>
            <a:r>
              <a:rPr lang="en-US" sz="2000" spc="25" dirty="0">
                <a:solidFill>
                  <a:srgbClr val="0070C0"/>
                </a:solidFill>
                <a:effectLst/>
              </a:rPr>
              <a:t> </a:t>
            </a:r>
            <a:r>
              <a:rPr lang="en-US" sz="2000" spc="25" dirty="0" err="1">
                <a:solidFill>
                  <a:srgbClr val="0070C0"/>
                </a:solidFill>
                <a:effectLst/>
              </a:rPr>
              <a:t>og</a:t>
            </a:r>
            <a:r>
              <a:rPr lang="en-US" sz="2000" spc="25" dirty="0">
                <a:solidFill>
                  <a:srgbClr val="0070C0"/>
                </a:solidFill>
                <a:effectLst/>
              </a:rPr>
              <a:t> </a:t>
            </a:r>
            <a:r>
              <a:rPr lang="en-US" sz="2000" spc="25" dirty="0" err="1">
                <a:solidFill>
                  <a:srgbClr val="0070C0"/>
                </a:solidFill>
                <a:effectLst/>
              </a:rPr>
              <a:t>indbyrdes</a:t>
            </a:r>
            <a:r>
              <a:rPr lang="en-US" sz="2000" spc="25" dirty="0">
                <a:solidFill>
                  <a:srgbClr val="0070C0"/>
                </a:solidFill>
                <a:effectLst/>
              </a:rPr>
              <a:t> </a:t>
            </a:r>
            <a:r>
              <a:rPr lang="en-US" sz="2000" spc="25" dirty="0" err="1">
                <a:solidFill>
                  <a:srgbClr val="0070C0"/>
                </a:solidFill>
                <a:effectLst/>
              </a:rPr>
              <a:t>afhængige</a:t>
            </a:r>
            <a:r>
              <a:rPr lang="en-US" sz="2000" spc="25" dirty="0">
                <a:solidFill>
                  <a:srgbClr val="0070C0"/>
                </a:solidFill>
                <a:effectLst/>
              </a:rPr>
              <a:t> </a:t>
            </a:r>
            <a:r>
              <a:rPr lang="en-US" sz="2000" spc="25" dirty="0" err="1">
                <a:solidFill>
                  <a:srgbClr val="0070C0"/>
                </a:solidFill>
                <a:effectLst/>
              </a:rPr>
              <a:t>aktiviteter</a:t>
            </a:r>
            <a:r>
              <a:rPr lang="en-US" sz="2000" spc="25" dirty="0">
                <a:solidFill>
                  <a:schemeClr val="tx2">
                    <a:lumMod val="75000"/>
                  </a:schemeClr>
                </a:solidFill>
                <a:effectLst/>
              </a:rPr>
              <a:t>. </a:t>
            </a:r>
            <a:r>
              <a:rPr lang="en-US" sz="2000" spc="25" dirty="0" err="1">
                <a:solidFill>
                  <a:schemeClr val="tx2">
                    <a:lumMod val="75000"/>
                  </a:schemeClr>
                </a:solidFill>
                <a:effectLst/>
              </a:rPr>
              <a:t>Ideelt</a:t>
            </a:r>
            <a:r>
              <a:rPr lang="en-US" sz="2000" spc="25" dirty="0">
                <a:solidFill>
                  <a:schemeClr val="tx2">
                    <a:lumMod val="75000"/>
                  </a:schemeClr>
                </a:solidFill>
                <a:effectLst/>
              </a:rPr>
              <a:t> set </a:t>
            </a:r>
            <a:r>
              <a:rPr lang="en-US" sz="2000" spc="25" dirty="0" err="1">
                <a:solidFill>
                  <a:schemeClr val="tx2">
                    <a:lumMod val="75000"/>
                  </a:schemeClr>
                </a:solidFill>
                <a:effectLst/>
              </a:rPr>
              <a:t>hviler</a:t>
            </a:r>
            <a:r>
              <a:rPr lang="en-US" sz="2000" spc="25" dirty="0">
                <a:solidFill>
                  <a:schemeClr val="tx2">
                    <a:lumMod val="75000"/>
                  </a:schemeClr>
                </a:solidFill>
                <a:effectLst/>
              </a:rPr>
              <a:t> </a:t>
            </a:r>
            <a:r>
              <a:rPr lang="en-US" sz="2000" spc="25" dirty="0" err="1">
                <a:solidFill>
                  <a:schemeClr val="tx2">
                    <a:lumMod val="75000"/>
                  </a:schemeClr>
                </a:solidFill>
                <a:effectLst/>
              </a:rPr>
              <a:t>varetagelsen</a:t>
            </a:r>
            <a:r>
              <a:rPr lang="en-US" sz="2000" spc="25" dirty="0">
                <a:solidFill>
                  <a:schemeClr val="tx2">
                    <a:lumMod val="75000"/>
                  </a:schemeClr>
                </a:solidFill>
                <a:effectLst/>
              </a:rPr>
              <a:t> </a:t>
            </a:r>
            <a:r>
              <a:rPr lang="en-US" sz="2000" spc="25" dirty="0" err="1">
                <a:solidFill>
                  <a:schemeClr val="tx2">
                    <a:lumMod val="75000"/>
                  </a:schemeClr>
                </a:solidFill>
                <a:effectLst/>
              </a:rPr>
              <a:t>af</a:t>
            </a:r>
            <a:r>
              <a:rPr lang="en-US" sz="2000" spc="25" dirty="0">
                <a:solidFill>
                  <a:schemeClr val="tx2">
                    <a:lumMod val="75000"/>
                  </a:schemeClr>
                </a:solidFill>
                <a:effectLst/>
              </a:rPr>
              <a:t> </a:t>
            </a:r>
            <a:r>
              <a:rPr lang="en-US" sz="2000" spc="25" dirty="0" err="1">
                <a:solidFill>
                  <a:schemeClr val="tx2">
                    <a:lumMod val="75000"/>
                  </a:schemeClr>
                </a:solidFill>
                <a:effectLst/>
              </a:rPr>
              <a:t>operationssygeplejen</a:t>
            </a:r>
            <a:r>
              <a:rPr lang="en-US" sz="2000" spc="25" dirty="0">
                <a:solidFill>
                  <a:schemeClr val="tx2">
                    <a:lumMod val="75000"/>
                  </a:schemeClr>
                </a:solidFill>
                <a:effectLst/>
              </a:rPr>
              <a:t> </a:t>
            </a:r>
            <a:r>
              <a:rPr lang="en-US" sz="2000" spc="25" dirty="0" err="1">
                <a:solidFill>
                  <a:schemeClr val="tx2">
                    <a:lumMod val="75000"/>
                  </a:schemeClr>
                </a:solidFill>
                <a:effectLst/>
              </a:rPr>
              <a:t>på</a:t>
            </a:r>
            <a:r>
              <a:rPr lang="en-US" sz="2000" spc="25" dirty="0">
                <a:solidFill>
                  <a:schemeClr val="tx2">
                    <a:lumMod val="75000"/>
                  </a:schemeClr>
                </a:solidFill>
                <a:effectLst/>
              </a:rPr>
              <a:t> et </a:t>
            </a:r>
            <a:r>
              <a:rPr lang="en-US" sz="2000" spc="25" dirty="0" err="1">
                <a:solidFill>
                  <a:schemeClr val="tx2">
                    <a:lumMod val="75000"/>
                  </a:schemeClr>
                </a:solidFill>
                <a:effectLst/>
              </a:rPr>
              <a:t>højt</a:t>
            </a:r>
            <a:r>
              <a:rPr lang="en-US" sz="2000" spc="25" dirty="0">
                <a:solidFill>
                  <a:schemeClr val="tx2">
                    <a:lumMod val="75000"/>
                  </a:schemeClr>
                </a:solidFill>
                <a:effectLst/>
              </a:rPr>
              <a:t> </a:t>
            </a:r>
            <a:r>
              <a:rPr lang="en-US" sz="2000" spc="25" dirty="0" err="1">
                <a:solidFill>
                  <a:schemeClr val="tx2">
                    <a:lumMod val="75000"/>
                  </a:schemeClr>
                </a:solidFill>
                <a:effectLst/>
              </a:rPr>
              <a:t>og</a:t>
            </a:r>
            <a:r>
              <a:rPr lang="en-US" sz="2000" spc="25" dirty="0">
                <a:solidFill>
                  <a:schemeClr val="tx2">
                    <a:lumMod val="75000"/>
                  </a:schemeClr>
                </a:solidFill>
                <a:effectLst/>
              </a:rPr>
              <a:t> </a:t>
            </a:r>
            <a:r>
              <a:rPr lang="en-US" sz="2000" spc="25" dirty="0" err="1">
                <a:solidFill>
                  <a:schemeClr val="tx2">
                    <a:lumMod val="75000"/>
                  </a:schemeClr>
                </a:solidFill>
                <a:effectLst/>
              </a:rPr>
              <a:t>bredt</a:t>
            </a:r>
            <a:r>
              <a:rPr lang="en-US" sz="2000" spc="25" dirty="0">
                <a:solidFill>
                  <a:schemeClr val="tx2">
                    <a:lumMod val="75000"/>
                  </a:schemeClr>
                </a:solidFill>
                <a:effectLst/>
              </a:rPr>
              <a:t> </a:t>
            </a:r>
            <a:r>
              <a:rPr lang="en-US" sz="2000" spc="25" dirty="0" err="1">
                <a:solidFill>
                  <a:schemeClr val="tx2">
                    <a:lumMod val="75000"/>
                  </a:schemeClr>
                </a:solidFill>
                <a:effectLst/>
              </a:rPr>
              <a:t>kompetenceniveau</a:t>
            </a:r>
            <a:r>
              <a:rPr lang="en-US" sz="2000" spc="25" dirty="0">
                <a:solidFill>
                  <a:schemeClr val="tx2">
                    <a:lumMod val="75000"/>
                  </a:schemeClr>
                </a:solidFill>
                <a:effectLst/>
              </a:rPr>
              <a:t>, </a:t>
            </a:r>
            <a:r>
              <a:rPr lang="en-US" sz="2000" spc="25" dirty="0" err="1">
                <a:solidFill>
                  <a:schemeClr val="tx2">
                    <a:lumMod val="75000"/>
                  </a:schemeClr>
                </a:solidFill>
                <a:effectLst/>
              </a:rPr>
              <a:t>hvor</a:t>
            </a:r>
            <a:r>
              <a:rPr lang="en-US" sz="2000" spc="25" dirty="0">
                <a:solidFill>
                  <a:schemeClr val="tx2">
                    <a:lumMod val="75000"/>
                  </a:schemeClr>
                </a:solidFill>
                <a:effectLst/>
              </a:rPr>
              <a:t> den </a:t>
            </a:r>
            <a:r>
              <a:rPr lang="en-US" sz="2000" spc="25" dirty="0" err="1">
                <a:solidFill>
                  <a:srgbClr val="0070C0"/>
                </a:solidFill>
                <a:effectLst/>
              </a:rPr>
              <a:t>enkelte</a:t>
            </a:r>
            <a:r>
              <a:rPr lang="en-US" sz="2000" spc="25" dirty="0">
                <a:solidFill>
                  <a:srgbClr val="0070C0"/>
                </a:solidFill>
                <a:effectLst/>
              </a:rPr>
              <a:t> </a:t>
            </a:r>
            <a:r>
              <a:rPr lang="en-US" sz="2000" spc="25" dirty="0" err="1">
                <a:solidFill>
                  <a:srgbClr val="0070C0"/>
                </a:solidFill>
                <a:effectLst/>
              </a:rPr>
              <a:t>formår</a:t>
            </a:r>
            <a:r>
              <a:rPr lang="en-US" sz="2000" spc="25" dirty="0">
                <a:solidFill>
                  <a:srgbClr val="0070C0"/>
                </a:solidFill>
                <a:effectLst/>
              </a:rPr>
              <a:t> at </a:t>
            </a:r>
            <a:r>
              <a:rPr lang="en-US" sz="2000" spc="25" dirty="0" err="1">
                <a:solidFill>
                  <a:srgbClr val="0070C0"/>
                </a:solidFill>
                <a:effectLst/>
              </a:rPr>
              <a:t>pendulere</a:t>
            </a:r>
            <a:r>
              <a:rPr lang="en-US" sz="2000" spc="25" dirty="0">
                <a:solidFill>
                  <a:srgbClr val="0070C0"/>
                </a:solidFill>
                <a:effectLst/>
              </a:rPr>
              <a:t> </a:t>
            </a:r>
            <a:r>
              <a:rPr lang="en-US" sz="2000" spc="25" dirty="0" err="1">
                <a:solidFill>
                  <a:srgbClr val="0070C0"/>
                </a:solidFill>
                <a:effectLst/>
              </a:rPr>
              <a:t>mellem</a:t>
            </a:r>
            <a:r>
              <a:rPr lang="en-US" sz="2000" spc="25" dirty="0">
                <a:solidFill>
                  <a:srgbClr val="0070C0"/>
                </a:solidFill>
                <a:effectLst/>
              </a:rPr>
              <a:t> </a:t>
            </a:r>
            <a:r>
              <a:rPr lang="en-US" sz="2000" spc="25" dirty="0" err="1">
                <a:solidFill>
                  <a:srgbClr val="0070C0"/>
                </a:solidFill>
                <a:effectLst/>
              </a:rPr>
              <a:t>teknisk</a:t>
            </a:r>
            <a:r>
              <a:rPr lang="en-US" sz="2000" spc="25" dirty="0">
                <a:solidFill>
                  <a:srgbClr val="0070C0"/>
                </a:solidFill>
                <a:effectLst/>
              </a:rPr>
              <a:t> </a:t>
            </a:r>
            <a:r>
              <a:rPr lang="en-US" sz="2000" spc="25" dirty="0" err="1">
                <a:solidFill>
                  <a:srgbClr val="0070C0"/>
                </a:solidFill>
                <a:effectLst/>
              </a:rPr>
              <a:t>instrumentelle</a:t>
            </a:r>
            <a:r>
              <a:rPr lang="en-US" sz="2000" spc="25" dirty="0">
                <a:solidFill>
                  <a:srgbClr val="0070C0"/>
                </a:solidFill>
                <a:effectLst/>
              </a:rPr>
              <a:t>, </a:t>
            </a:r>
            <a:r>
              <a:rPr lang="en-US" sz="2000" spc="25" dirty="0" err="1">
                <a:solidFill>
                  <a:srgbClr val="0070C0"/>
                </a:solidFill>
                <a:effectLst/>
              </a:rPr>
              <a:t>kommunikative</a:t>
            </a:r>
            <a:r>
              <a:rPr lang="en-US" sz="2000" spc="25" dirty="0">
                <a:solidFill>
                  <a:srgbClr val="0070C0"/>
                </a:solidFill>
                <a:effectLst/>
              </a:rPr>
              <a:t>, </a:t>
            </a:r>
            <a:r>
              <a:rPr lang="en-US" sz="2000" spc="25" dirty="0" err="1">
                <a:solidFill>
                  <a:srgbClr val="0070C0"/>
                </a:solidFill>
                <a:effectLst/>
              </a:rPr>
              <a:t>og</a:t>
            </a:r>
            <a:r>
              <a:rPr lang="en-US" sz="2000" spc="25" dirty="0">
                <a:solidFill>
                  <a:srgbClr val="0070C0"/>
                </a:solidFill>
                <a:effectLst/>
              </a:rPr>
              <a:t> </a:t>
            </a:r>
            <a:r>
              <a:rPr lang="en-US" sz="2000" spc="25" dirty="0" err="1">
                <a:solidFill>
                  <a:srgbClr val="0070C0"/>
                </a:solidFill>
                <a:effectLst/>
              </a:rPr>
              <a:t>omsorgs</a:t>
            </a:r>
            <a:r>
              <a:rPr lang="en-US" sz="2000" spc="25" dirty="0">
                <a:solidFill>
                  <a:srgbClr val="0070C0"/>
                </a:solidFill>
                <a:effectLst/>
              </a:rPr>
              <a:t> </a:t>
            </a:r>
            <a:r>
              <a:rPr lang="en-US" sz="2000" spc="25" dirty="0" err="1">
                <a:solidFill>
                  <a:srgbClr val="0070C0"/>
                </a:solidFill>
                <a:effectLst/>
              </a:rPr>
              <a:t>etiske</a:t>
            </a:r>
            <a:r>
              <a:rPr lang="en-US" sz="2000" spc="25" dirty="0">
                <a:solidFill>
                  <a:srgbClr val="0070C0"/>
                </a:solidFill>
                <a:effectLst/>
              </a:rPr>
              <a:t> </a:t>
            </a:r>
            <a:r>
              <a:rPr lang="en-US" sz="2000" spc="25" dirty="0" err="1">
                <a:solidFill>
                  <a:srgbClr val="0070C0"/>
                </a:solidFill>
                <a:effectLst/>
              </a:rPr>
              <a:t>færdigheder</a:t>
            </a:r>
            <a:r>
              <a:rPr lang="en-US" sz="2000" spc="25" dirty="0">
                <a:solidFill>
                  <a:srgbClr val="0070C0"/>
                </a:solidFill>
                <a:effectLst/>
              </a:rPr>
              <a:t>, </a:t>
            </a:r>
            <a:r>
              <a:rPr lang="en-US" sz="2000" spc="25" dirty="0" err="1">
                <a:solidFill>
                  <a:srgbClr val="0070C0"/>
                </a:solidFill>
                <a:effectLst/>
              </a:rPr>
              <a:t>kombineret</a:t>
            </a:r>
            <a:r>
              <a:rPr lang="en-US" sz="2000" spc="25" dirty="0">
                <a:solidFill>
                  <a:srgbClr val="0070C0"/>
                </a:solidFill>
                <a:effectLst/>
              </a:rPr>
              <a:t> med </a:t>
            </a:r>
            <a:r>
              <a:rPr lang="en-US" sz="2000" spc="25" dirty="0" err="1">
                <a:solidFill>
                  <a:srgbClr val="0070C0"/>
                </a:solidFill>
                <a:effectLst/>
              </a:rPr>
              <a:t>personlige</a:t>
            </a:r>
            <a:r>
              <a:rPr lang="en-US" sz="2000" spc="25" dirty="0">
                <a:solidFill>
                  <a:srgbClr val="0070C0"/>
                </a:solidFill>
                <a:effectLst/>
              </a:rPr>
              <a:t> </a:t>
            </a:r>
            <a:r>
              <a:rPr lang="en-US" sz="2000" spc="25" dirty="0" err="1">
                <a:solidFill>
                  <a:srgbClr val="0070C0"/>
                </a:solidFill>
                <a:effectLst/>
              </a:rPr>
              <a:t>kompetencer</a:t>
            </a:r>
            <a:r>
              <a:rPr lang="en-US" sz="2000" spc="25" dirty="0">
                <a:solidFill>
                  <a:schemeClr val="tx2">
                    <a:lumMod val="75000"/>
                  </a:schemeClr>
                </a:solidFill>
                <a:effectLst/>
              </a:rPr>
              <a:t> i form </a:t>
            </a:r>
            <a:r>
              <a:rPr lang="en-US" sz="2000" spc="25" dirty="0" err="1">
                <a:solidFill>
                  <a:schemeClr val="tx2">
                    <a:lumMod val="75000"/>
                  </a:schemeClr>
                </a:solidFill>
                <a:effectLst/>
              </a:rPr>
              <a:t>af</a:t>
            </a:r>
            <a:r>
              <a:rPr lang="en-US" sz="2000" spc="25" dirty="0">
                <a:solidFill>
                  <a:schemeClr val="tx2">
                    <a:lumMod val="75000"/>
                  </a:schemeClr>
                </a:solidFill>
                <a:effectLst/>
              </a:rPr>
              <a:t> </a:t>
            </a:r>
            <a:r>
              <a:rPr lang="en-US" sz="2000" spc="25" dirty="0" err="1">
                <a:solidFill>
                  <a:schemeClr val="tx2">
                    <a:lumMod val="75000"/>
                  </a:schemeClr>
                </a:solidFill>
                <a:effectLst/>
              </a:rPr>
              <a:t>evnen</a:t>
            </a:r>
            <a:r>
              <a:rPr lang="en-US" sz="2000" spc="25" dirty="0">
                <a:solidFill>
                  <a:schemeClr val="tx2">
                    <a:lumMod val="75000"/>
                  </a:schemeClr>
                </a:solidFill>
                <a:effectLst/>
              </a:rPr>
              <a:t> </a:t>
            </a:r>
            <a:r>
              <a:rPr lang="en-US" sz="2000" spc="25" dirty="0" err="1">
                <a:solidFill>
                  <a:schemeClr val="tx2">
                    <a:lumMod val="75000"/>
                  </a:schemeClr>
                </a:solidFill>
                <a:effectLst/>
              </a:rPr>
              <a:t>til</a:t>
            </a:r>
            <a:r>
              <a:rPr lang="en-US" sz="2000" spc="25" dirty="0">
                <a:solidFill>
                  <a:schemeClr val="tx2">
                    <a:lumMod val="75000"/>
                  </a:schemeClr>
                </a:solidFill>
                <a:effectLst/>
              </a:rPr>
              <a:t> at </a:t>
            </a:r>
            <a:r>
              <a:rPr lang="en-US" sz="2000" spc="25" dirty="0" err="1">
                <a:solidFill>
                  <a:srgbClr val="0070C0"/>
                </a:solidFill>
                <a:effectLst/>
              </a:rPr>
              <a:t>samarbejde</a:t>
            </a:r>
            <a:r>
              <a:rPr lang="en-US" sz="2000" spc="25" dirty="0">
                <a:solidFill>
                  <a:srgbClr val="0070C0"/>
                </a:solidFill>
                <a:effectLst/>
              </a:rPr>
              <a:t>, </a:t>
            </a:r>
            <a:r>
              <a:rPr lang="en-US" sz="2000" spc="25" dirty="0" err="1">
                <a:solidFill>
                  <a:srgbClr val="0070C0"/>
                </a:solidFill>
                <a:effectLst/>
              </a:rPr>
              <a:t>tåle</a:t>
            </a:r>
            <a:r>
              <a:rPr lang="en-US" sz="2000" spc="25" dirty="0">
                <a:solidFill>
                  <a:srgbClr val="0070C0"/>
                </a:solidFill>
                <a:effectLst/>
              </a:rPr>
              <a:t> </a:t>
            </a:r>
            <a:r>
              <a:rPr lang="en-US" sz="2000" spc="25" dirty="0" err="1">
                <a:solidFill>
                  <a:srgbClr val="0070C0"/>
                </a:solidFill>
                <a:effectLst/>
              </a:rPr>
              <a:t>afbrydelser</a:t>
            </a:r>
            <a:r>
              <a:rPr lang="en-US" sz="2000" spc="25" dirty="0">
                <a:solidFill>
                  <a:srgbClr val="0070C0"/>
                </a:solidFill>
                <a:effectLst/>
              </a:rPr>
              <a:t>, </a:t>
            </a:r>
            <a:r>
              <a:rPr lang="en-US" sz="2000" spc="25" dirty="0" err="1">
                <a:solidFill>
                  <a:srgbClr val="0070C0"/>
                </a:solidFill>
                <a:effectLst/>
              </a:rPr>
              <a:t>arbejde</a:t>
            </a:r>
            <a:r>
              <a:rPr lang="en-US" sz="2000" spc="25" dirty="0">
                <a:solidFill>
                  <a:srgbClr val="0070C0"/>
                </a:solidFill>
                <a:effectLst/>
              </a:rPr>
              <a:t> under </a:t>
            </a:r>
            <a:r>
              <a:rPr lang="en-US" sz="2000" spc="25" dirty="0" err="1">
                <a:solidFill>
                  <a:srgbClr val="0070C0"/>
                </a:solidFill>
                <a:effectLst/>
              </a:rPr>
              <a:t>pres</a:t>
            </a:r>
            <a:r>
              <a:rPr lang="en-US" sz="2000" spc="25" dirty="0">
                <a:solidFill>
                  <a:srgbClr val="0070C0"/>
                </a:solidFill>
                <a:effectLst/>
              </a:rPr>
              <a:t> </a:t>
            </a:r>
            <a:r>
              <a:rPr lang="en-US" sz="2000" spc="25" dirty="0" err="1">
                <a:solidFill>
                  <a:srgbClr val="0070C0"/>
                </a:solidFill>
                <a:effectLst/>
              </a:rPr>
              <a:t>samt</a:t>
            </a:r>
            <a:r>
              <a:rPr lang="en-US" sz="2000" spc="25" dirty="0">
                <a:solidFill>
                  <a:srgbClr val="0070C0"/>
                </a:solidFill>
                <a:effectLst/>
              </a:rPr>
              <a:t> </a:t>
            </a:r>
            <a:r>
              <a:rPr lang="en-US" sz="2000" spc="25" dirty="0" err="1">
                <a:solidFill>
                  <a:srgbClr val="0070C0"/>
                </a:solidFill>
                <a:effectLst/>
              </a:rPr>
              <a:t>være</a:t>
            </a:r>
            <a:r>
              <a:rPr lang="en-US" sz="2000" spc="25" dirty="0">
                <a:solidFill>
                  <a:srgbClr val="0070C0"/>
                </a:solidFill>
                <a:effectLst/>
              </a:rPr>
              <a:t> </a:t>
            </a:r>
            <a:r>
              <a:rPr lang="en-US" sz="2000" spc="25" dirty="0" err="1">
                <a:solidFill>
                  <a:srgbClr val="0070C0"/>
                </a:solidFill>
                <a:effectLst/>
              </a:rPr>
              <a:t>omstillingsparat</a:t>
            </a:r>
            <a:r>
              <a:rPr lang="en-US" sz="2000" spc="25" dirty="0">
                <a:solidFill>
                  <a:srgbClr val="0070C0"/>
                </a:solidFill>
                <a:effectLst/>
              </a:rPr>
              <a:t>, </a:t>
            </a:r>
            <a:r>
              <a:rPr lang="en-US" sz="2000" spc="25" dirty="0" err="1">
                <a:solidFill>
                  <a:srgbClr val="0070C0"/>
                </a:solidFill>
                <a:effectLst/>
              </a:rPr>
              <a:t>rummelig</a:t>
            </a:r>
            <a:r>
              <a:rPr lang="en-US" sz="2000" spc="25" dirty="0">
                <a:solidFill>
                  <a:srgbClr val="0070C0"/>
                </a:solidFill>
                <a:effectLst/>
              </a:rPr>
              <a:t> </a:t>
            </a:r>
            <a:r>
              <a:rPr lang="en-US" sz="2000" spc="25" dirty="0" err="1">
                <a:solidFill>
                  <a:srgbClr val="0070C0"/>
                </a:solidFill>
                <a:effectLst/>
              </a:rPr>
              <a:t>og</a:t>
            </a:r>
            <a:r>
              <a:rPr lang="en-US" sz="2000" spc="25" dirty="0">
                <a:solidFill>
                  <a:srgbClr val="0070C0"/>
                </a:solidFill>
                <a:effectLst/>
              </a:rPr>
              <a:t> </a:t>
            </a:r>
            <a:r>
              <a:rPr lang="en-US" sz="2000" spc="25" dirty="0" err="1">
                <a:solidFill>
                  <a:srgbClr val="0070C0"/>
                </a:solidFill>
                <a:effectLst/>
              </a:rPr>
              <a:t>kreativ</a:t>
            </a:r>
            <a:r>
              <a:rPr lang="en-US" sz="2000" spc="25" dirty="0">
                <a:solidFill>
                  <a:srgbClr val="0070C0"/>
                </a:solidFill>
                <a:effectLst/>
              </a:rPr>
              <a:t>. </a:t>
            </a:r>
            <a:r>
              <a:rPr lang="en-US" sz="2000" spc="25" dirty="0">
                <a:solidFill>
                  <a:schemeClr val="tx2">
                    <a:lumMod val="75000"/>
                  </a:schemeClr>
                </a:solidFill>
                <a:effectLst/>
              </a:rPr>
              <a:t>I </a:t>
            </a:r>
            <a:r>
              <a:rPr lang="en-US" sz="2000" spc="25" dirty="0" err="1">
                <a:solidFill>
                  <a:schemeClr val="tx2">
                    <a:lumMod val="75000"/>
                  </a:schemeClr>
                </a:solidFill>
                <a:effectLst/>
              </a:rPr>
              <a:t>interaktionen</a:t>
            </a:r>
            <a:r>
              <a:rPr lang="en-US" sz="2000" spc="25" dirty="0">
                <a:solidFill>
                  <a:schemeClr val="tx2">
                    <a:lumMod val="75000"/>
                  </a:schemeClr>
                </a:solidFill>
                <a:effectLst/>
              </a:rPr>
              <a:t> </a:t>
            </a:r>
            <a:r>
              <a:rPr lang="en-US" sz="2000" spc="25" dirty="0" err="1">
                <a:solidFill>
                  <a:schemeClr val="tx2">
                    <a:lumMod val="75000"/>
                  </a:schemeClr>
                </a:solidFill>
                <a:effectLst/>
              </a:rPr>
              <a:t>tages</a:t>
            </a:r>
            <a:r>
              <a:rPr lang="en-US" sz="2000" spc="25" dirty="0">
                <a:solidFill>
                  <a:schemeClr val="tx2">
                    <a:lumMod val="75000"/>
                  </a:schemeClr>
                </a:solidFill>
                <a:effectLst/>
              </a:rPr>
              <a:t> der </a:t>
            </a:r>
            <a:r>
              <a:rPr lang="en-US" sz="2000" spc="25" dirty="0" err="1">
                <a:solidFill>
                  <a:schemeClr val="tx2">
                    <a:lumMod val="75000"/>
                  </a:schemeClr>
                </a:solidFill>
                <a:effectLst/>
              </a:rPr>
              <a:t>hensyn</a:t>
            </a:r>
            <a:r>
              <a:rPr lang="en-US" sz="2000" spc="25" dirty="0">
                <a:solidFill>
                  <a:schemeClr val="tx2">
                    <a:lumMod val="75000"/>
                  </a:schemeClr>
                </a:solidFill>
                <a:effectLst/>
              </a:rPr>
              <a:t> </a:t>
            </a:r>
            <a:r>
              <a:rPr lang="en-US" sz="2000" spc="25" dirty="0" err="1">
                <a:solidFill>
                  <a:schemeClr val="tx2">
                    <a:lumMod val="75000"/>
                  </a:schemeClr>
                </a:solidFill>
                <a:effectLst/>
              </a:rPr>
              <a:t>til</a:t>
            </a:r>
            <a:r>
              <a:rPr lang="en-US" sz="2000" spc="25" dirty="0">
                <a:solidFill>
                  <a:schemeClr val="tx2">
                    <a:lumMod val="75000"/>
                  </a:schemeClr>
                </a:solidFill>
                <a:effectLst/>
              </a:rPr>
              <a:t> </a:t>
            </a:r>
            <a:r>
              <a:rPr lang="en-US" sz="2000" spc="25" dirty="0" err="1">
                <a:solidFill>
                  <a:schemeClr val="tx2">
                    <a:lumMod val="75000"/>
                  </a:schemeClr>
                </a:solidFill>
                <a:effectLst/>
              </a:rPr>
              <a:t>patienten</a:t>
            </a:r>
            <a:r>
              <a:rPr lang="en-US" sz="2000" spc="25" dirty="0">
                <a:solidFill>
                  <a:schemeClr val="tx2">
                    <a:lumMod val="75000"/>
                  </a:schemeClr>
                </a:solidFill>
                <a:effectLst/>
              </a:rPr>
              <a:t> </a:t>
            </a:r>
            <a:r>
              <a:rPr lang="en-US" sz="2000" spc="25" dirty="0" err="1">
                <a:solidFill>
                  <a:schemeClr val="tx2">
                    <a:lumMod val="75000"/>
                  </a:schemeClr>
                </a:solidFill>
                <a:effectLst/>
              </a:rPr>
              <a:t>som</a:t>
            </a:r>
            <a:r>
              <a:rPr lang="en-US" sz="2000" spc="25" dirty="0">
                <a:solidFill>
                  <a:schemeClr val="tx2">
                    <a:lumMod val="75000"/>
                  </a:schemeClr>
                </a:solidFill>
                <a:effectLst/>
              </a:rPr>
              <a:t> et </a:t>
            </a:r>
            <a:r>
              <a:rPr lang="en-US" sz="2000" spc="25" dirty="0" err="1">
                <a:solidFill>
                  <a:schemeClr val="tx2">
                    <a:lumMod val="75000"/>
                  </a:schemeClr>
                </a:solidFill>
                <a:effectLst/>
              </a:rPr>
              <a:t>unikt</a:t>
            </a:r>
            <a:r>
              <a:rPr lang="en-US" sz="2000" spc="25" dirty="0">
                <a:solidFill>
                  <a:schemeClr val="tx2">
                    <a:lumMod val="75000"/>
                  </a:schemeClr>
                </a:solidFill>
                <a:effectLst/>
              </a:rPr>
              <a:t> </a:t>
            </a:r>
            <a:r>
              <a:rPr lang="en-US" sz="2000" spc="25" dirty="0" err="1">
                <a:solidFill>
                  <a:schemeClr val="tx2">
                    <a:lumMod val="75000"/>
                  </a:schemeClr>
                </a:solidFill>
                <a:effectLst/>
              </a:rPr>
              <a:t>væsen</a:t>
            </a:r>
            <a:r>
              <a:rPr lang="en-US" sz="2000" spc="25" dirty="0">
                <a:solidFill>
                  <a:schemeClr val="tx2">
                    <a:lumMod val="75000"/>
                  </a:schemeClr>
                </a:solidFill>
                <a:effectLst/>
              </a:rPr>
              <a:t> i </a:t>
            </a:r>
            <a:r>
              <a:rPr lang="en-US" sz="2000" spc="25" dirty="0" err="1">
                <a:solidFill>
                  <a:schemeClr val="tx2">
                    <a:lumMod val="75000"/>
                  </a:schemeClr>
                </a:solidFill>
                <a:effectLst/>
              </a:rPr>
              <a:t>såvel</a:t>
            </a:r>
            <a:r>
              <a:rPr lang="en-US" sz="2000" spc="25" dirty="0">
                <a:solidFill>
                  <a:schemeClr val="tx2">
                    <a:lumMod val="75000"/>
                  </a:schemeClr>
                </a:solidFill>
                <a:effectLst/>
              </a:rPr>
              <a:t> </a:t>
            </a:r>
            <a:r>
              <a:rPr lang="en-US" sz="2000" spc="25" dirty="0" err="1">
                <a:solidFill>
                  <a:schemeClr val="tx2">
                    <a:lumMod val="75000"/>
                  </a:schemeClr>
                </a:solidFill>
                <a:effectLst/>
              </a:rPr>
              <a:t>vågen</a:t>
            </a:r>
            <a:r>
              <a:rPr lang="en-US" sz="2000" spc="25" dirty="0">
                <a:solidFill>
                  <a:schemeClr val="tx2">
                    <a:lumMod val="75000"/>
                  </a:schemeClr>
                </a:solidFill>
                <a:effectLst/>
              </a:rPr>
              <a:t> </a:t>
            </a:r>
            <a:r>
              <a:rPr lang="en-US" sz="2000" spc="25" dirty="0" err="1">
                <a:solidFill>
                  <a:schemeClr val="tx2">
                    <a:lumMod val="75000"/>
                  </a:schemeClr>
                </a:solidFill>
                <a:effectLst/>
              </a:rPr>
              <a:t>som</a:t>
            </a:r>
            <a:r>
              <a:rPr lang="en-US" sz="2000" spc="25" dirty="0">
                <a:solidFill>
                  <a:schemeClr val="tx2">
                    <a:lumMod val="75000"/>
                  </a:schemeClr>
                </a:solidFill>
                <a:effectLst/>
              </a:rPr>
              <a:t> </a:t>
            </a:r>
            <a:r>
              <a:rPr lang="en-US" sz="2000" spc="25" dirty="0" err="1">
                <a:solidFill>
                  <a:schemeClr val="tx2">
                    <a:lumMod val="75000"/>
                  </a:schemeClr>
                </a:solidFill>
                <a:effectLst/>
              </a:rPr>
              <a:t>bedøvet</a:t>
            </a:r>
            <a:r>
              <a:rPr lang="en-US" sz="2000" spc="25" dirty="0">
                <a:solidFill>
                  <a:schemeClr val="tx2">
                    <a:lumMod val="75000"/>
                  </a:schemeClr>
                </a:solidFill>
                <a:effectLst/>
              </a:rPr>
              <a:t> </a:t>
            </a:r>
            <a:r>
              <a:rPr lang="en-US" sz="2000" spc="25" dirty="0" err="1">
                <a:solidFill>
                  <a:schemeClr val="tx2">
                    <a:lumMod val="75000"/>
                  </a:schemeClr>
                </a:solidFill>
                <a:effectLst/>
              </a:rPr>
              <a:t>tilstand</a:t>
            </a:r>
            <a:r>
              <a:rPr lang="en-US" sz="2000" spc="25" dirty="0">
                <a:solidFill>
                  <a:schemeClr val="tx2">
                    <a:lumMod val="75000"/>
                  </a:schemeClr>
                </a:solidFill>
                <a:effectLst/>
              </a:rPr>
              <a:t>”</a:t>
            </a:r>
            <a:endParaRPr lang="en-US" sz="2000" dirty="0">
              <a:solidFill>
                <a:schemeClr val="tx2">
                  <a:lumMod val="75000"/>
                </a:schemeClr>
              </a:solidFill>
              <a:effectLst/>
            </a:endParaRPr>
          </a:p>
          <a:p>
            <a:endParaRPr lang="da-DK" dirty="0"/>
          </a:p>
        </p:txBody>
      </p:sp>
      <p:sp>
        <p:nvSpPr>
          <p:cNvPr id="4" name="Pladsholder til sidefod 3">
            <a:extLst>
              <a:ext uri="{FF2B5EF4-FFF2-40B4-BE49-F238E27FC236}">
                <a16:creationId xmlns:a16="http://schemas.microsoft.com/office/drawing/2014/main" id="{D549F460-8CC5-03EE-3137-9856E01CE6C5}"/>
              </a:ext>
            </a:extLst>
          </p:cNvPr>
          <p:cNvSpPr>
            <a:spLocks noGrp="1"/>
          </p:cNvSpPr>
          <p:nvPr>
            <p:ph type="ftr" sz="quarter" idx="11"/>
          </p:nvPr>
        </p:nvSpPr>
        <p:spPr/>
        <p:txBody>
          <a:bodyPr/>
          <a:lstStyle/>
          <a:p>
            <a:r>
              <a:rPr lang="da-DK"/>
              <a:t>Annette Kolding Rørvik 2026</a:t>
            </a:r>
            <a:endParaRPr lang="da-DK" dirty="0"/>
          </a:p>
        </p:txBody>
      </p:sp>
      <p:sp>
        <p:nvSpPr>
          <p:cNvPr id="5" name="Pladsholder til slidenummer 4">
            <a:extLst>
              <a:ext uri="{FF2B5EF4-FFF2-40B4-BE49-F238E27FC236}">
                <a16:creationId xmlns:a16="http://schemas.microsoft.com/office/drawing/2014/main" id="{57BDAA68-32BA-D38E-0E0E-F951347A91B4}"/>
              </a:ext>
            </a:extLst>
          </p:cNvPr>
          <p:cNvSpPr>
            <a:spLocks noGrp="1"/>
          </p:cNvSpPr>
          <p:nvPr>
            <p:ph type="sldNum" sz="quarter" idx="12"/>
          </p:nvPr>
        </p:nvSpPr>
        <p:spPr/>
        <p:txBody>
          <a:bodyPr/>
          <a:lstStyle/>
          <a:p>
            <a:fld id="{B2BA4698-353B-4FB8-A170-903C4DEEC7AF}" type="slidenum">
              <a:rPr lang="da-DK" smtClean="0"/>
              <a:t>26</a:t>
            </a:fld>
            <a:endParaRPr lang="da-DK"/>
          </a:p>
        </p:txBody>
      </p:sp>
    </p:spTree>
    <p:extLst>
      <p:ext uri="{BB962C8B-B14F-4D97-AF65-F5344CB8AC3E}">
        <p14:creationId xmlns:p14="http://schemas.microsoft.com/office/powerpoint/2010/main" val="16697220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636C95-4356-8573-3F18-7C62CE0941B8}"/>
              </a:ext>
            </a:extLst>
          </p:cNvPr>
          <p:cNvSpPr>
            <a:spLocks noGrp="1"/>
          </p:cNvSpPr>
          <p:nvPr>
            <p:ph type="title"/>
          </p:nvPr>
        </p:nvSpPr>
        <p:spPr/>
        <p:txBody>
          <a:bodyPr/>
          <a:lstStyle/>
          <a:p>
            <a:r>
              <a:rPr lang="da-DK" dirty="0">
                <a:solidFill>
                  <a:srgbClr val="00B050"/>
                </a:solidFill>
              </a:rPr>
              <a:t>Refleksionsspørgsmål</a:t>
            </a:r>
          </a:p>
        </p:txBody>
      </p:sp>
      <p:sp>
        <p:nvSpPr>
          <p:cNvPr id="3" name="Pladsholder til indhold 2">
            <a:extLst>
              <a:ext uri="{FF2B5EF4-FFF2-40B4-BE49-F238E27FC236}">
                <a16:creationId xmlns:a16="http://schemas.microsoft.com/office/drawing/2014/main" id="{30CB27B5-D99E-51C2-98EB-50D029E7EA5D}"/>
              </a:ext>
            </a:extLst>
          </p:cNvPr>
          <p:cNvSpPr>
            <a:spLocks noGrp="1"/>
          </p:cNvSpPr>
          <p:nvPr>
            <p:ph sz="half" idx="1"/>
          </p:nvPr>
        </p:nvSpPr>
        <p:spPr/>
        <p:txBody>
          <a:bodyPr/>
          <a:lstStyle/>
          <a:p>
            <a:r>
              <a:rPr lang="da-DK" sz="2400" dirty="0"/>
              <a:t>Hvordan ser det ud når I lykkes med jeres kerneopgave?</a:t>
            </a:r>
          </a:p>
          <a:p>
            <a:endParaRPr lang="da-DK" sz="2400" dirty="0"/>
          </a:p>
          <a:p>
            <a:r>
              <a:rPr lang="da-DK" sz="2400" dirty="0"/>
              <a:t>Hvilken effekt ønsker I at skabe? Og for hvem? Hvordan ser succesen ud for patienten?</a:t>
            </a:r>
          </a:p>
          <a:p>
            <a:pPr marL="0" indent="0">
              <a:buNone/>
            </a:pPr>
            <a:endParaRPr lang="da-DK" dirty="0"/>
          </a:p>
        </p:txBody>
      </p:sp>
      <p:sp>
        <p:nvSpPr>
          <p:cNvPr id="4" name="Pladsholder til indhold 3">
            <a:extLst>
              <a:ext uri="{FF2B5EF4-FFF2-40B4-BE49-F238E27FC236}">
                <a16:creationId xmlns:a16="http://schemas.microsoft.com/office/drawing/2014/main" id="{84712E3C-8F1D-6628-621C-039059625CA7}"/>
              </a:ext>
            </a:extLst>
          </p:cNvPr>
          <p:cNvSpPr>
            <a:spLocks noGrp="1"/>
          </p:cNvSpPr>
          <p:nvPr>
            <p:ph sz="half" idx="2"/>
          </p:nvPr>
        </p:nvSpPr>
        <p:spPr/>
        <p:txBody>
          <a:bodyPr/>
          <a:lstStyle/>
          <a:p>
            <a:r>
              <a:rPr lang="da-DK" sz="2800" dirty="0"/>
              <a:t>Hvad er I stolte af?</a:t>
            </a:r>
          </a:p>
          <a:p>
            <a:r>
              <a:rPr lang="da-DK" sz="2800" dirty="0"/>
              <a:t>Hvad ønsker I at blive endnu mere stolte af?</a:t>
            </a:r>
          </a:p>
          <a:p>
            <a:pPr marL="0" indent="0">
              <a:buNone/>
            </a:pPr>
            <a:endParaRPr lang="da-DK" dirty="0"/>
          </a:p>
        </p:txBody>
      </p:sp>
      <p:sp>
        <p:nvSpPr>
          <p:cNvPr id="5" name="Pladsholder til sidefod 4">
            <a:extLst>
              <a:ext uri="{FF2B5EF4-FFF2-40B4-BE49-F238E27FC236}">
                <a16:creationId xmlns:a16="http://schemas.microsoft.com/office/drawing/2014/main" id="{0312A7BD-4521-D03F-B039-2784E3E24590}"/>
              </a:ext>
            </a:extLst>
          </p:cNvPr>
          <p:cNvSpPr>
            <a:spLocks noGrp="1"/>
          </p:cNvSpPr>
          <p:nvPr>
            <p:ph type="ftr" sz="quarter" idx="11"/>
          </p:nvPr>
        </p:nvSpPr>
        <p:spPr/>
        <p:txBody>
          <a:bodyPr/>
          <a:lstStyle/>
          <a:p>
            <a:r>
              <a:rPr lang="da-DK"/>
              <a:t>Annette Kolding Rørvik 2026</a:t>
            </a:r>
          </a:p>
        </p:txBody>
      </p:sp>
      <p:sp>
        <p:nvSpPr>
          <p:cNvPr id="6" name="Pladsholder til slidenummer 5">
            <a:extLst>
              <a:ext uri="{FF2B5EF4-FFF2-40B4-BE49-F238E27FC236}">
                <a16:creationId xmlns:a16="http://schemas.microsoft.com/office/drawing/2014/main" id="{912D5A90-C615-0953-E3C7-4EB538B9194F}"/>
              </a:ext>
            </a:extLst>
          </p:cNvPr>
          <p:cNvSpPr>
            <a:spLocks noGrp="1"/>
          </p:cNvSpPr>
          <p:nvPr>
            <p:ph type="sldNum" sz="quarter" idx="12"/>
          </p:nvPr>
        </p:nvSpPr>
        <p:spPr/>
        <p:txBody>
          <a:bodyPr/>
          <a:lstStyle/>
          <a:p>
            <a:fld id="{B2BA4698-353B-4FB8-A170-903C4DEEC7AF}" type="slidenum">
              <a:rPr lang="da-DK" smtClean="0"/>
              <a:t>27</a:t>
            </a:fld>
            <a:endParaRPr lang="da-DK"/>
          </a:p>
        </p:txBody>
      </p:sp>
    </p:spTree>
    <p:extLst>
      <p:ext uri="{BB962C8B-B14F-4D97-AF65-F5344CB8AC3E}">
        <p14:creationId xmlns:p14="http://schemas.microsoft.com/office/powerpoint/2010/main" val="38798119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6D9EB4-073E-15F2-9B5D-12B3BB669C4C}"/>
              </a:ext>
            </a:extLst>
          </p:cNvPr>
          <p:cNvSpPr>
            <a:spLocks noGrp="1"/>
          </p:cNvSpPr>
          <p:nvPr>
            <p:ph type="title"/>
          </p:nvPr>
        </p:nvSpPr>
        <p:spPr/>
        <p:txBody>
          <a:bodyPr/>
          <a:lstStyle/>
          <a:p>
            <a:r>
              <a:rPr lang="da-DK" dirty="0">
                <a:solidFill>
                  <a:srgbClr val="0070C0"/>
                </a:solidFill>
              </a:rPr>
              <a:t>Specialuddannelse</a:t>
            </a:r>
          </a:p>
        </p:txBody>
      </p:sp>
      <p:sp>
        <p:nvSpPr>
          <p:cNvPr id="3" name="Pladsholder til indhold 2">
            <a:extLst>
              <a:ext uri="{FF2B5EF4-FFF2-40B4-BE49-F238E27FC236}">
                <a16:creationId xmlns:a16="http://schemas.microsoft.com/office/drawing/2014/main" id="{5CC5C480-6ED4-E41F-2644-E5395FC5D2C4}"/>
              </a:ext>
            </a:extLst>
          </p:cNvPr>
          <p:cNvSpPr>
            <a:spLocks noGrp="1"/>
          </p:cNvSpPr>
          <p:nvPr>
            <p:ph sz="half" idx="1"/>
          </p:nvPr>
        </p:nvSpPr>
        <p:spPr/>
        <p:txBody>
          <a:bodyPr>
            <a:normAutofit/>
          </a:bodyPr>
          <a:lstStyle/>
          <a:p>
            <a:r>
              <a:rPr lang="da-DK" sz="2000" dirty="0">
                <a:solidFill>
                  <a:srgbClr val="00B050"/>
                </a:solidFill>
              </a:rPr>
              <a:t>Nuværende specialuddannelser er etableret som følge af et behov i sundhedsvæsenet for specialuddannede kompetencer til at løfte opgaverne</a:t>
            </a:r>
          </a:p>
          <a:p>
            <a:r>
              <a:rPr lang="da-DK" sz="2000" dirty="0">
                <a:solidFill>
                  <a:srgbClr val="00B050"/>
                </a:solidFill>
              </a:rPr>
              <a:t>Specialuddannelserne ligger i regi af Sundhedsstyrelsen</a:t>
            </a:r>
          </a:p>
          <a:p>
            <a:endParaRPr lang="da-DK" dirty="0"/>
          </a:p>
        </p:txBody>
      </p:sp>
      <p:sp>
        <p:nvSpPr>
          <p:cNvPr id="4" name="Pladsholder til indhold 3">
            <a:extLst>
              <a:ext uri="{FF2B5EF4-FFF2-40B4-BE49-F238E27FC236}">
                <a16:creationId xmlns:a16="http://schemas.microsoft.com/office/drawing/2014/main" id="{D102F025-994B-3ED7-2D34-A36CFFADC025}"/>
              </a:ext>
            </a:extLst>
          </p:cNvPr>
          <p:cNvSpPr>
            <a:spLocks noGrp="1"/>
          </p:cNvSpPr>
          <p:nvPr>
            <p:ph sz="half" idx="2"/>
          </p:nvPr>
        </p:nvSpPr>
        <p:spPr/>
        <p:txBody>
          <a:bodyPr>
            <a:normAutofit/>
          </a:bodyPr>
          <a:lstStyle/>
          <a:p>
            <a:r>
              <a:rPr lang="da-DK" sz="2000" dirty="0">
                <a:solidFill>
                  <a:srgbClr val="7030A0"/>
                </a:solidFill>
              </a:rPr>
              <a:t>Sundhedsstyrelsens Råd for sygeplejerskers Special-&amp; videreuddannelser rådgiver Sundhedsstyrelsen om behov</a:t>
            </a:r>
          </a:p>
          <a:p>
            <a:r>
              <a:rPr lang="da-DK" sz="2000" dirty="0">
                <a:solidFill>
                  <a:srgbClr val="7030A0"/>
                </a:solidFill>
              </a:rPr>
              <a:t>Etablering kræver opbakning fra Sundhedsministeren, Sundhedsstyrelsen, Danske Regioner og Kommunernes Landsforening.</a:t>
            </a:r>
          </a:p>
        </p:txBody>
      </p:sp>
      <p:sp>
        <p:nvSpPr>
          <p:cNvPr id="5" name="Pladsholder til sidefod 4">
            <a:extLst>
              <a:ext uri="{FF2B5EF4-FFF2-40B4-BE49-F238E27FC236}">
                <a16:creationId xmlns:a16="http://schemas.microsoft.com/office/drawing/2014/main" id="{126B17A3-53D3-8E26-5F16-D990ED68453F}"/>
              </a:ext>
            </a:extLst>
          </p:cNvPr>
          <p:cNvSpPr>
            <a:spLocks noGrp="1"/>
          </p:cNvSpPr>
          <p:nvPr>
            <p:ph type="ftr" sz="quarter" idx="11"/>
          </p:nvPr>
        </p:nvSpPr>
        <p:spPr/>
        <p:txBody>
          <a:bodyPr/>
          <a:lstStyle/>
          <a:p>
            <a:r>
              <a:rPr lang="da-DK"/>
              <a:t>Annette Kolding Rørvik 2026</a:t>
            </a:r>
          </a:p>
        </p:txBody>
      </p:sp>
      <p:sp>
        <p:nvSpPr>
          <p:cNvPr id="6" name="Pladsholder til slidenummer 5">
            <a:extLst>
              <a:ext uri="{FF2B5EF4-FFF2-40B4-BE49-F238E27FC236}">
                <a16:creationId xmlns:a16="http://schemas.microsoft.com/office/drawing/2014/main" id="{E7C042CE-FEBA-0751-94E7-017BDAA4490D}"/>
              </a:ext>
            </a:extLst>
          </p:cNvPr>
          <p:cNvSpPr>
            <a:spLocks noGrp="1"/>
          </p:cNvSpPr>
          <p:nvPr>
            <p:ph type="sldNum" sz="quarter" idx="12"/>
          </p:nvPr>
        </p:nvSpPr>
        <p:spPr/>
        <p:txBody>
          <a:bodyPr/>
          <a:lstStyle/>
          <a:p>
            <a:fld id="{B2BA4698-353B-4FB8-A170-903C4DEEC7AF}" type="slidenum">
              <a:rPr lang="da-DK" smtClean="0"/>
              <a:t>28</a:t>
            </a:fld>
            <a:endParaRPr lang="da-DK"/>
          </a:p>
        </p:txBody>
      </p:sp>
    </p:spTree>
    <p:extLst>
      <p:ext uri="{BB962C8B-B14F-4D97-AF65-F5344CB8AC3E}">
        <p14:creationId xmlns:p14="http://schemas.microsoft.com/office/powerpoint/2010/main" val="2816929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9">
            <a:extLst>
              <a:ext uri="{FF2B5EF4-FFF2-40B4-BE49-F238E27FC236}">
                <a16:creationId xmlns:a16="http://schemas.microsoft.com/office/drawing/2014/main" id="{CD306B45-25EE-434D-ABA9-A27B79320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9DC616F-33C1-D313-C2E7-A60C749EC4B3}"/>
              </a:ext>
            </a:extLst>
          </p:cNvPr>
          <p:cNvSpPr>
            <a:spLocks noGrp="1"/>
          </p:cNvSpPr>
          <p:nvPr>
            <p:ph type="title"/>
          </p:nvPr>
        </p:nvSpPr>
        <p:spPr>
          <a:xfrm>
            <a:off x="1046019" y="942108"/>
            <a:ext cx="3256550" cy="4969113"/>
          </a:xfrm>
        </p:spPr>
        <p:txBody>
          <a:bodyPr anchor="ctr">
            <a:normAutofit/>
          </a:bodyPr>
          <a:lstStyle/>
          <a:p>
            <a:r>
              <a:rPr lang="da-DK" sz="2500">
                <a:solidFill>
                  <a:schemeClr val="tx2">
                    <a:lumMod val="75000"/>
                  </a:schemeClr>
                </a:solidFill>
              </a:rPr>
              <a:t>Begrundelser for etablering af Danske specialuddannelser</a:t>
            </a:r>
          </a:p>
        </p:txBody>
      </p:sp>
      <p:sp>
        <p:nvSpPr>
          <p:cNvPr id="30" name="Rectangle 11">
            <a:extLst>
              <a:ext uri="{FF2B5EF4-FFF2-40B4-BE49-F238E27FC236}">
                <a16:creationId xmlns:a16="http://schemas.microsoft.com/office/drawing/2014/main" id="{0A42F85E-4939-431E-8B4A-EC07C8E0A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5" name="Pladsholder til slidenummer 4">
            <a:extLst>
              <a:ext uri="{FF2B5EF4-FFF2-40B4-BE49-F238E27FC236}">
                <a16:creationId xmlns:a16="http://schemas.microsoft.com/office/drawing/2014/main" id="{7EE9F30A-7EF2-ECBD-6178-5F4C67B91FC7}"/>
              </a:ext>
            </a:extLst>
          </p:cNvPr>
          <p:cNvSpPr>
            <a:spLocks noGrp="1"/>
          </p:cNvSpPr>
          <p:nvPr>
            <p:ph type="sldNum" sz="quarter" idx="12"/>
          </p:nvPr>
        </p:nvSpPr>
        <p:spPr>
          <a:xfrm>
            <a:off x="151790" y="3246438"/>
            <a:ext cx="596886" cy="365125"/>
          </a:xfrm>
        </p:spPr>
        <p:txBody>
          <a:bodyPr>
            <a:normAutofit/>
          </a:bodyPr>
          <a:lstStyle/>
          <a:p>
            <a:pPr>
              <a:lnSpc>
                <a:spcPct val="90000"/>
              </a:lnSpc>
              <a:spcAft>
                <a:spcPts val="600"/>
              </a:spcAft>
            </a:pPr>
            <a:fld id="{B2BA4698-353B-4FB8-A170-903C4DEEC7AF}" type="slidenum">
              <a:rPr lang="da-DK" sz="1900">
                <a:solidFill>
                  <a:schemeClr val="accent1"/>
                </a:solidFill>
              </a:rPr>
              <a:pPr>
                <a:lnSpc>
                  <a:spcPct val="90000"/>
                </a:lnSpc>
                <a:spcAft>
                  <a:spcPts val="600"/>
                </a:spcAft>
              </a:pPr>
              <a:t>29</a:t>
            </a:fld>
            <a:endParaRPr lang="da-DK" sz="1900">
              <a:solidFill>
                <a:schemeClr val="accent1"/>
              </a:solidFill>
            </a:endParaRPr>
          </a:p>
        </p:txBody>
      </p:sp>
      <p:cxnSp>
        <p:nvCxnSpPr>
          <p:cNvPr id="31" name="Straight Connector 13">
            <a:extLst>
              <a:ext uri="{FF2B5EF4-FFF2-40B4-BE49-F238E27FC236}">
                <a16:creationId xmlns:a16="http://schemas.microsoft.com/office/drawing/2014/main" id="{27EBB3F9-D6F7-4F6A-8843-9FEBA15E49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5D2B17EF-74EB-4C33-B2E2-8E727B2E7D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bg1">
              <a:alpha val="30000"/>
            </a:schemeClr>
          </a:solidFill>
        </p:grpSpPr>
        <p:sp>
          <p:nvSpPr>
            <p:cNvPr id="17" name="Freeform 11">
              <a:extLst>
                <a:ext uri="{FF2B5EF4-FFF2-40B4-BE49-F238E27FC236}">
                  <a16:creationId xmlns:a16="http://schemas.microsoft.com/office/drawing/2014/main" id="{0A5F1F8A-3206-4B86-883F-65E98BB6E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da-DK"/>
            </a:p>
          </p:txBody>
        </p:sp>
        <p:sp>
          <p:nvSpPr>
            <p:cNvPr id="18" name="Freeform 12">
              <a:extLst>
                <a:ext uri="{FF2B5EF4-FFF2-40B4-BE49-F238E27FC236}">
                  <a16:creationId xmlns:a16="http://schemas.microsoft.com/office/drawing/2014/main" id="{6935F8C7-CC88-4243-9786-F3CDBF04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da-DK"/>
            </a:p>
          </p:txBody>
        </p:sp>
        <p:sp>
          <p:nvSpPr>
            <p:cNvPr id="19" name="Freeform 13">
              <a:extLst>
                <a:ext uri="{FF2B5EF4-FFF2-40B4-BE49-F238E27FC236}">
                  <a16:creationId xmlns:a16="http://schemas.microsoft.com/office/drawing/2014/main" id="{9AF7BAD9-71B3-40D8-A089-EFF7FE67BD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da-DK"/>
            </a:p>
          </p:txBody>
        </p:sp>
        <p:sp>
          <p:nvSpPr>
            <p:cNvPr id="20" name="Freeform 14">
              <a:extLst>
                <a:ext uri="{FF2B5EF4-FFF2-40B4-BE49-F238E27FC236}">
                  <a16:creationId xmlns:a16="http://schemas.microsoft.com/office/drawing/2014/main" id="{6467094F-AEF0-4D3B-BB76-8B3C1F08B9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da-DK"/>
            </a:p>
          </p:txBody>
        </p:sp>
        <p:sp>
          <p:nvSpPr>
            <p:cNvPr id="21" name="Freeform 15">
              <a:extLst>
                <a:ext uri="{FF2B5EF4-FFF2-40B4-BE49-F238E27FC236}">
                  <a16:creationId xmlns:a16="http://schemas.microsoft.com/office/drawing/2014/main" id="{36F56AF9-DEF1-44E7-BF42-6AAC1AA9D1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da-DK"/>
            </a:p>
          </p:txBody>
        </p:sp>
        <p:sp>
          <p:nvSpPr>
            <p:cNvPr id="22" name="Freeform 16">
              <a:extLst>
                <a:ext uri="{FF2B5EF4-FFF2-40B4-BE49-F238E27FC236}">
                  <a16:creationId xmlns:a16="http://schemas.microsoft.com/office/drawing/2014/main" id="{A43EBE71-20BA-4A40-A513-516678089D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da-DK"/>
            </a:p>
          </p:txBody>
        </p:sp>
        <p:sp>
          <p:nvSpPr>
            <p:cNvPr id="23" name="Freeform 17">
              <a:extLst>
                <a:ext uri="{FF2B5EF4-FFF2-40B4-BE49-F238E27FC236}">
                  <a16:creationId xmlns:a16="http://schemas.microsoft.com/office/drawing/2014/main" id="{1DB39648-7B38-4D0B-93C5-048EC4A45C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da-DK"/>
            </a:p>
          </p:txBody>
        </p:sp>
        <p:sp>
          <p:nvSpPr>
            <p:cNvPr id="24" name="Freeform 18">
              <a:extLst>
                <a:ext uri="{FF2B5EF4-FFF2-40B4-BE49-F238E27FC236}">
                  <a16:creationId xmlns:a16="http://schemas.microsoft.com/office/drawing/2014/main" id="{8DD2661F-DE5F-45EA-B30B-7C65896388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da-DK"/>
            </a:p>
          </p:txBody>
        </p:sp>
        <p:sp>
          <p:nvSpPr>
            <p:cNvPr id="25" name="Freeform 19">
              <a:extLst>
                <a:ext uri="{FF2B5EF4-FFF2-40B4-BE49-F238E27FC236}">
                  <a16:creationId xmlns:a16="http://schemas.microsoft.com/office/drawing/2014/main" id="{ABF0A0E5-E68E-4183-A913-228692FD85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da-DK"/>
            </a:p>
          </p:txBody>
        </p:sp>
        <p:sp>
          <p:nvSpPr>
            <p:cNvPr id="26" name="Freeform 20">
              <a:extLst>
                <a:ext uri="{FF2B5EF4-FFF2-40B4-BE49-F238E27FC236}">
                  <a16:creationId xmlns:a16="http://schemas.microsoft.com/office/drawing/2014/main" id="{615D8F55-8ACD-4EFE-A832-06E785479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da-DK"/>
            </a:p>
          </p:txBody>
        </p:sp>
        <p:sp>
          <p:nvSpPr>
            <p:cNvPr id="27" name="Freeform 21">
              <a:extLst>
                <a:ext uri="{FF2B5EF4-FFF2-40B4-BE49-F238E27FC236}">
                  <a16:creationId xmlns:a16="http://schemas.microsoft.com/office/drawing/2014/main" id="{0FDF4201-8CEC-474B-A6B1-88039B7041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da-DK"/>
            </a:p>
          </p:txBody>
        </p:sp>
        <p:sp>
          <p:nvSpPr>
            <p:cNvPr id="28" name="Freeform 22">
              <a:extLst>
                <a:ext uri="{FF2B5EF4-FFF2-40B4-BE49-F238E27FC236}">
                  <a16:creationId xmlns:a16="http://schemas.microsoft.com/office/drawing/2014/main" id="{0F60AEA4-B25F-417E-93FC-59686DFBE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da-DK"/>
            </a:p>
          </p:txBody>
        </p:sp>
      </p:grpSp>
      <p:sp>
        <p:nvSpPr>
          <p:cNvPr id="3" name="Pladsholder til indhold 2">
            <a:extLst>
              <a:ext uri="{FF2B5EF4-FFF2-40B4-BE49-F238E27FC236}">
                <a16:creationId xmlns:a16="http://schemas.microsoft.com/office/drawing/2014/main" id="{6243E6BD-43BF-E884-1793-756A64DFA66C}"/>
              </a:ext>
            </a:extLst>
          </p:cNvPr>
          <p:cNvSpPr>
            <a:spLocks noGrp="1"/>
          </p:cNvSpPr>
          <p:nvPr>
            <p:ph idx="1"/>
          </p:nvPr>
        </p:nvSpPr>
        <p:spPr>
          <a:xfrm>
            <a:off x="5049062" y="942108"/>
            <a:ext cx="6455549" cy="4969114"/>
          </a:xfrm>
        </p:spPr>
        <p:txBody>
          <a:bodyPr anchor="ctr">
            <a:normAutofit/>
          </a:bodyPr>
          <a:lstStyle/>
          <a:p>
            <a:r>
              <a:rPr lang="da-DK">
                <a:solidFill>
                  <a:schemeClr val="tx2">
                    <a:lumMod val="75000"/>
                  </a:schemeClr>
                </a:solidFill>
              </a:rPr>
              <a:t>Sundhedsplejerske (1937) Høj spædbørns dødelighed</a:t>
            </a:r>
          </a:p>
          <a:p>
            <a:r>
              <a:rPr lang="da-DK">
                <a:solidFill>
                  <a:schemeClr val="tx2">
                    <a:lumMod val="75000"/>
                  </a:schemeClr>
                </a:solidFill>
              </a:rPr>
              <a:t>Anæstesi (1977) Lægemangel, flere operationer.</a:t>
            </a:r>
          </a:p>
          <a:p>
            <a:r>
              <a:rPr lang="da-DK">
                <a:solidFill>
                  <a:schemeClr val="tx2">
                    <a:lumMod val="75000"/>
                  </a:schemeClr>
                </a:solidFill>
              </a:rPr>
              <a:t>Hygiejne (1982) Sygehusinfektioner</a:t>
            </a:r>
          </a:p>
          <a:p>
            <a:r>
              <a:rPr lang="da-DK">
                <a:solidFill>
                  <a:schemeClr val="tx2">
                    <a:lumMod val="75000"/>
                  </a:schemeClr>
                </a:solidFill>
              </a:rPr>
              <a:t>Intensiv (1996) Patientsikkerhed og kvalitet</a:t>
            </a:r>
          </a:p>
          <a:p>
            <a:r>
              <a:rPr lang="da-DK">
                <a:solidFill>
                  <a:schemeClr val="tx2">
                    <a:lumMod val="75000"/>
                  </a:schemeClr>
                </a:solidFill>
              </a:rPr>
              <a:t>Psykiatri (1996) Kvalitet, rekruttering og fastholdelse</a:t>
            </a:r>
          </a:p>
          <a:p>
            <a:r>
              <a:rPr lang="da-DK">
                <a:solidFill>
                  <a:schemeClr val="tx2">
                    <a:lumMod val="75000"/>
                  </a:schemeClr>
                </a:solidFill>
              </a:rPr>
              <a:t>Kræft (2008) Kvalitet i patientforløb</a:t>
            </a:r>
          </a:p>
          <a:p>
            <a:r>
              <a:rPr lang="da-DK">
                <a:solidFill>
                  <a:schemeClr val="tx2">
                    <a:lumMod val="75000"/>
                  </a:schemeClr>
                </a:solidFill>
              </a:rPr>
              <a:t>Borgernær (2018) Styrke Kompetencer i kommunen, sammenhængende patientforløb</a:t>
            </a:r>
          </a:p>
          <a:p>
            <a:r>
              <a:rPr lang="da-DK">
                <a:solidFill>
                  <a:schemeClr val="tx2">
                    <a:lumMod val="75000"/>
                  </a:schemeClr>
                </a:solidFill>
              </a:rPr>
              <a:t>Akutsygepleje (2024) sammenhængende akutindsats både i primær og sekundærtjeneste</a:t>
            </a:r>
          </a:p>
        </p:txBody>
      </p:sp>
      <p:sp>
        <p:nvSpPr>
          <p:cNvPr id="4" name="Pladsholder til sidefod 3">
            <a:extLst>
              <a:ext uri="{FF2B5EF4-FFF2-40B4-BE49-F238E27FC236}">
                <a16:creationId xmlns:a16="http://schemas.microsoft.com/office/drawing/2014/main" id="{1D6C1E94-81C7-49C0-5DE4-007B0C0B9998}"/>
              </a:ext>
            </a:extLst>
          </p:cNvPr>
          <p:cNvSpPr>
            <a:spLocks noGrp="1"/>
          </p:cNvSpPr>
          <p:nvPr>
            <p:ph type="ftr" sz="quarter" idx="11"/>
          </p:nvPr>
        </p:nvSpPr>
        <p:spPr>
          <a:xfrm>
            <a:off x="5049063" y="6135808"/>
            <a:ext cx="6526166" cy="365125"/>
          </a:xfrm>
        </p:spPr>
        <p:txBody>
          <a:bodyPr>
            <a:normAutofit/>
          </a:bodyPr>
          <a:lstStyle/>
          <a:p>
            <a:pPr>
              <a:spcAft>
                <a:spcPts val="600"/>
              </a:spcAft>
            </a:pPr>
            <a:r>
              <a:rPr lang="da-DK">
                <a:solidFill>
                  <a:schemeClr val="tx1">
                    <a:alpha val="70000"/>
                  </a:schemeClr>
                </a:solidFill>
              </a:rPr>
              <a:t>Annette Kolding Rørvik 2026</a:t>
            </a:r>
          </a:p>
        </p:txBody>
      </p:sp>
    </p:spTree>
    <p:extLst>
      <p:ext uri="{BB962C8B-B14F-4D97-AF65-F5344CB8AC3E}">
        <p14:creationId xmlns:p14="http://schemas.microsoft.com/office/powerpoint/2010/main" val="543137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5A280B-6022-6DB4-6A21-F5BFFA89227A}"/>
              </a:ext>
            </a:extLst>
          </p:cNvPr>
          <p:cNvSpPr>
            <a:spLocks noGrp="1"/>
          </p:cNvSpPr>
          <p:nvPr>
            <p:ph type="title"/>
          </p:nvPr>
        </p:nvSpPr>
        <p:spPr/>
        <p:txBody>
          <a:bodyPr/>
          <a:lstStyle/>
          <a:p>
            <a:r>
              <a:rPr lang="da-DK" dirty="0">
                <a:solidFill>
                  <a:srgbClr val="0070C0"/>
                </a:solidFill>
              </a:rPr>
              <a:t>Omdrejningspunkter</a:t>
            </a:r>
          </a:p>
        </p:txBody>
      </p:sp>
      <p:sp>
        <p:nvSpPr>
          <p:cNvPr id="3" name="Pladsholder til indhold 2">
            <a:extLst>
              <a:ext uri="{FF2B5EF4-FFF2-40B4-BE49-F238E27FC236}">
                <a16:creationId xmlns:a16="http://schemas.microsoft.com/office/drawing/2014/main" id="{4F62B645-9B17-EF8F-5A02-4F9801F6DCFD}"/>
              </a:ext>
            </a:extLst>
          </p:cNvPr>
          <p:cNvSpPr>
            <a:spLocks noGrp="1"/>
          </p:cNvSpPr>
          <p:nvPr>
            <p:ph idx="1"/>
          </p:nvPr>
        </p:nvSpPr>
        <p:spPr/>
        <p:txBody>
          <a:bodyPr>
            <a:normAutofit/>
          </a:bodyPr>
          <a:lstStyle/>
          <a:p>
            <a:r>
              <a:rPr lang="da-DK" sz="2400" dirty="0"/>
              <a:t>Hvad er fagidentitet?</a:t>
            </a:r>
          </a:p>
          <a:p>
            <a:r>
              <a:rPr lang="da-DK" sz="2400" dirty="0"/>
              <a:t>Hvad skal I bruge jeres faglighed til?</a:t>
            </a:r>
          </a:p>
          <a:p>
            <a:r>
              <a:rPr lang="da-DK" sz="2400" dirty="0"/>
              <a:t>Hvad er jeres kerneopgave? Er den konkret? Har teamet en fælles forståelse af hvad der er kerneopgaven?</a:t>
            </a:r>
          </a:p>
          <a:p>
            <a:r>
              <a:rPr lang="da-DK" sz="2400" dirty="0"/>
              <a:t>Hvad skal I lykkes med i samarbejdet om kerneopgaven?</a:t>
            </a:r>
          </a:p>
          <a:p>
            <a:r>
              <a:rPr lang="da-DK" sz="2400" dirty="0"/>
              <a:t>Hvad ønsker I effekten skal være af jeres fælles indsats? </a:t>
            </a:r>
          </a:p>
          <a:p>
            <a:endParaRPr lang="da-DK" dirty="0"/>
          </a:p>
        </p:txBody>
      </p:sp>
      <p:sp>
        <p:nvSpPr>
          <p:cNvPr id="4" name="Pladsholder til sidefod 3">
            <a:extLst>
              <a:ext uri="{FF2B5EF4-FFF2-40B4-BE49-F238E27FC236}">
                <a16:creationId xmlns:a16="http://schemas.microsoft.com/office/drawing/2014/main" id="{4B35AE02-39FF-3CE5-4371-243932D5653B}"/>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517261EA-8BB3-5A29-A8A0-C8225A4DB446}"/>
              </a:ext>
            </a:extLst>
          </p:cNvPr>
          <p:cNvSpPr>
            <a:spLocks noGrp="1"/>
          </p:cNvSpPr>
          <p:nvPr>
            <p:ph type="sldNum" sz="quarter" idx="12"/>
          </p:nvPr>
        </p:nvSpPr>
        <p:spPr/>
        <p:txBody>
          <a:bodyPr/>
          <a:lstStyle/>
          <a:p>
            <a:fld id="{B2BA4698-353B-4FB8-A170-903C4DEEC7AF}" type="slidenum">
              <a:rPr lang="da-DK" smtClean="0"/>
              <a:t>3</a:t>
            </a:fld>
            <a:endParaRPr lang="da-DK"/>
          </a:p>
        </p:txBody>
      </p:sp>
    </p:spTree>
    <p:extLst>
      <p:ext uri="{BB962C8B-B14F-4D97-AF65-F5344CB8AC3E}">
        <p14:creationId xmlns:p14="http://schemas.microsoft.com/office/powerpoint/2010/main" val="1232917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B57FD-3838-28B7-87A0-B8C0B9E97BDA}"/>
              </a:ext>
            </a:extLst>
          </p:cNvPr>
          <p:cNvSpPr>
            <a:spLocks noGrp="1"/>
          </p:cNvSpPr>
          <p:nvPr>
            <p:ph type="title"/>
          </p:nvPr>
        </p:nvSpPr>
        <p:spPr/>
        <p:txBody>
          <a:bodyPr/>
          <a:lstStyle/>
          <a:p>
            <a:r>
              <a:rPr lang="da-DK" dirty="0"/>
              <a:t>Det centrale med specialuddannelser</a:t>
            </a:r>
          </a:p>
        </p:txBody>
      </p:sp>
      <p:sp>
        <p:nvSpPr>
          <p:cNvPr id="3" name="Pladsholder til indhold 2">
            <a:extLst>
              <a:ext uri="{FF2B5EF4-FFF2-40B4-BE49-F238E27FC236}">
                <a16:creationId xmlns:a16="http://schemas.microsoft.com/office/drawing/2014/main" id="{1B3502D7-AFD4-4583-2575-6BF398184893}"/>
              </a:ext>
            </a:extLst>
          </p:cNvPr>
          <p:cNvSpPr>
            <a:spLocks noGrp="1"/>
          </p:cNvSpPr>
          <p:nvPr>
            <p:ph idx="1"/>
          </p:nvPr>
        </p:nvSpPr>
        <p:spPr/>
        <p:txBody>
          <a:bodyPr>
            <a:normAutofit fontScale="92500" lnSpcReduction="10000"/>
          </a:bodyPr>
          <a:lstStyle/>
          <a:p>
            <a:pPr marL="342900" lvl="0" indent="-342900">
              <a:buFont typeface="Wingdings" panose="05000000000000000000" pitchFamily="2" charset="2"/>
              <a:buChar char=""/>
            </a:pPr>
            <a:r>
              <a:rPr lang="da-DK" sz="1800" dirty="0">
                <a:solidFill>
                  <a:srgbClr val="4472C4"/>
                </a:solidFill>
                <a:effectLst/>
                <a:latin typeface="Verdana" panose="020B0604030504040204" pitchFamily="34" charset="0"/>
                <a:ea typeface="Times New Roman" panose="02020603050405020304" pitchFamily="18" charset="0"/>
              </a:rPr>
              <a:t>De skal justeres i udbud og tilrettelæggelse, der mangler sammenhæng på tværs, og </a:t>
            </a:r>
            <a:r>
              <a:rPr lang="da-DK" sz="1800" dirty="0">
                <a:solidFill>
                  <a:schemeClr val="accent2"/>
                </a:solidFill>
                <a:effectLst/>
                <a:latin typeface="Verdana" panose="020B0604030504040204" pitchFamily="34" charset="0"/>
                <a:ea typeface="Times New Roman" panose="02020603050405020304" pitchFamily="18" charset="0"/>
              </a:rPr>
              <a:t>specialuddannelse bør rette sig mod et behov, en klinisk funktion/ en kerneopgave. </a:t>
            </a:r>
            <a:endParaRPr lang="da-DK" sz="1800" dirty="0">
              <a:solidFill>
                <a:schemeClr val="accent2"/>
              </a:solidFill>
              <a:effectLst/>
              <a:latin typeface="Calibri" panose="020F0502020204030204" pitchFamily="34" charset="0"/>
              <a:ea typeface="Calibri" panose="020F0502020204030204" pitchFamily="34" charset="0"/>
            </a:endParaRPr>
          </a:p>
          <a:p>
            <a:pPr marL="457200" indent="47625"/>
            <a:r>
              <a:rPr lang="da-DK" sz="1800" dirty="0">
                <a:solidFill>
                  <a:srgbClr val="4472C4"/>
                </a:solidFill>
                <a:effectLst/>
                <a:latin typeface="Calibri" panose="020F0502020204030204" pitchFamily="34" charset="0"/>
                <a:ea typeface="Calibri" panose="020F0502020204030204" pitchFamily="34" charset="0"/>
              </a:rPr>
              <a:t> </a:t>
            </a:r>
            <a:endParaRPr lang="da-DK" sz="1800" dirty="0">
              <a:effectLst/>
              <a:latin typeface="Calibri" panose="020F0502020204030204" pitchFamily="34" charset="0"/>
              <a:ea typeface="Calibri" panose="020F0502020204030204" pitchFamily="34" charset="0"/>
            </a:endParaRPr>
          </a:p>
          <a:p>
            <a:pPr marL="342900" lvl="0" indent="-342900">
              <a:buFont typeface="Wingdings" panose="05000000000000000000" pitchFamily="2" charset="2"/>
              <a:buChar char=""/>
            </a:pPr>
            <a:r>
              <a:rPr lang="da-DK" sz="1800" dirty="0">
                <a:solidFill>
                  <a:schemeClr val="accent2"/>
                </a:solidFill>
                <a:effectLst/>
                <a:latin typeface="Verdana" panose="020B0604030504040204" pitchFamily="34" charset="0"/>
                <a:ea typeface="Times New Roman" panose="02020603050405020304" pitchFamily="18" charset="0"/>
              </a:rPr>
              <a:t>Specialuddannelse skal være koblet til stillinger og funktioner</a:t>
            </a:r>
            <a:r>
              <a:rPr lang="da-DK" sz="1800" dirty="0">
                <a:solidFill>
                  <a:srgbClr val="4472C4"/>
                </a:solidFill>
                <a:effectLst/>
                <a:latin typeface="Verdana" panose="020B0604030504040204" pitchFamily="34" charset="0"/>
                <a:ea typeface="Times New Roman" panose="02020603050405020304" pitchFamily="18" charset="0"/>
              </a:rPr>
              <a:t>. Det skal være tydeligt, hvad man skal bruge kompetencerne til.</a:t>
            </a:r>
            <a:endParaRPr lang="da-DK" sz="1800" dirty="0">
              <a:solidFill>
                <a:srgbClr val="4472C4"/>
              </a:solidFill>
              <a:effectLst/>
              <a:latin typeface="Calibri" panose="020F0502020204030204" pitchFamily="34" charset="0"/>
              <a:ea typeface="Calibri" panose="020F0502020204030204" pitchFamily="34" charset="0"/>
            </a:endParaRPr>
          </a:p>
          <a:p>
            <a:pPr marL="342900" lvl="0" indent="-342900">
              <a:buFont typeface="Wingdings" panose="05000000000000000000" pitchFamily="2" charset="2"/>
              <a:buChar char=""/>
            </a:pPr>
            <a:r>
              <a:rPr lang="da-DK" sz="1800" dirty="0">
                <a:solidFill>
                  <a:srgbClr val="4472C4"/>
                </a:solidFill>
                <a:effectLst/>
                <a:latin typeface="Verdana" panose="020B0604030504040204" pitchFamily="34" charset="0"/>
                <a:ea typeface="Times New Roman" panose="02020603050405020304" pitchFamily="18" charset="0"/>
              </a:rPr>
              <a:t>Der skal være tale om et </a:t>
            </a:r>
            <a:r>
              <a:rPr lang="da-DK" sz="1800" dirty="0">
                <a:solidFill>
                  <a:schemeClr val="accent2"/>
                </a:solidFill>
                <a:effectLst/>
                <a:latin typeface="Verdana" panose="020B0604030504040204" pitchFamily="34" charset="0"/>
                <a:ea typeface="Times New Roman" panose="02020603050405020304" pitchFamily="18" charset="0"/>
              </a:rPr>
              <a:t>landsdækkende behov</a:t>
            </a:r>
            <a:r>
              <a:rPr lang="da-DK" sz="1800" dirty="0">
                <a:solidFill>
                  <a:srgbClr val="4472C4"/>
                </a:solidFill>
                <a:effectLst/>
                <a:latin typeface="Verdana" panose="020B0604030504040204" pitchFamily="34" charset="0"/>
                <a:ea typeface="Times New Roman" panose="02020603050405020304" pitchFamily="18" charset="0"/>
              </a:rPr>
              <a:t>, et specialuddannelsesbehov som er </a:t>
            </a:r>
            <a:r>
              <a:rPr lang="da-DK" sz="1800" dirty="0">
                <a:solidFill>
                  <a:schemeClr val="accent2"/>
                </a:solidFill>
                <a:effectLst/>
                <a:latin typeface="Verdana" panose="020B0604030504040204" pitchFamily="34" charset="0"/>
                <a:ea typeface="Times New Roman" panose="02020603050405020304" pitchFamily="18" charset="0"/>
              </a:rPr>
              <a:t>stationært og systematisk </a:t>
            </a:r>
            <a:r>
              <a:rPr lang="da-DK" sz="1800" dirty="0">
                <a:solidFill>
                  <a:srgbClr val="4472C4"/>
                </a:solidFill>
                <a:effectLst/>
                <a:latin typeface="Verdana" panose="020B0604030504040204" pitchFamily="34" charset="0"/>
                <a:ea typeface="Times New Roman" panose="02020603050405020304" pitchFamily="18" charset="0"/>
              </a:rPr>
              <a:t>over tid. En slags </a:t>
            </a:r>
            <a:r>
              <a:rPr lang="da-DK" sz="1800" dirty="0">
                <a:solidFill>
                  <a:schemeClr val="accent2"/>
                </a:solidFill>
                <a:effectLst/>
                <a:latin typeface="Verdana" panose="020B0604030504040204" pitchFamily="34" charset="0"/>
                <a:ea typeface="Times New Roman" panose="02020603050405020304" pitchFamily="18" charset="0"/>
              </a:rPr>
              <a:t>forsyningsforpligtelse, </a:t>
            </a:r>
            <a:r>
              <a:rPr lang="da-DK" sz="1800" dirty="0">
                <a:solidFill>
                  <a:srgbClr val="4472C4"/>
                </a:solidFill>
                <a:effectLst/>
                <a:latin typeface="Verdana" panose="020B0604030504040204" pitchFamily="34" charset="0"/>
                <a:ea typeface="Times New Roman" panose="02020603050405020304" pitchFamily="18" charset="0"/>
              </a:rPr>
              <a:t>hvor </a:t>
            </a:r>
            <a:r>
              <a:rPr lang="da-DK" sz="1800" dirty="0">
                <a:solidFill>
                  <a:schemeClr val="accent2"/>
                </a:solidFill>
                <a:effectLst/>
                <a:latin typeface="Verdana" panose="020B0604030504040204" pitchFamily="34" charset="0"/>
                <a:ea typeface="Times New Roman" panose="02020603050405020304" pitchFamily="18" charset="0"/>
              </a:rPr>
              <a:t>regionerne er forpligtet til at dimensionere </a:t>
            </a:r>
            <a:r>
              <a:rPr lang="da-DK" sz="1800" dirty="0">
                <a:solidFill>
                  <a:srgbClr val="4472C4"/>
                </a:solidFill>
                <a:effectLst/>
                <a:latin typeface="Verdana" panose="020B0604030504040204" pitchFamily="34" charset="0"/>
                <a:ea typeface="Times New Roman" panose="02020603050405020304" pitchFamily="18" charset="0"/>
              </a:rPr>
              <a:t>et bestemt antal specialuddannede.</a:t>
            </a:r>
            <a:endParaRPr lang="da-DK" sz="1800" dirty="0">
              <a:solidFill>
                <a:srgbClr val="4472C4"/>
              </a:solidFill>
              <a:effectLst/>
              <a:latin typeface="Calibri" panose="020F0502020204030204" pitchFamily="34" charset="0"/>
              <a:ea typeface="Calibri" panose="020F0502020204030204" pitchFamily="34" charset="0"/>
            </a:endParaRPr>
          </a:p>
          <a:p>
            <a:pPr marL="457200"/>
            <a:r>
              <a:rPr lang="da-DK" sz="1800" dirty="0">
                <a:solidFill>
                  <a:srgbClr val="4472C4"/>
                </a:solidFill>
                <a:effectLst/>
                <a:latin typeface="Verdana" panose="020B0604030504040204" pitchFamily="34" charset="0"/>
                <a:ea typeface="Calibri" panose="020F0502020204030204" pitchFamily="34" charset="0"/>
              </a:rPr>
              <a:t> </a:t>
            </a:r>
            <a:endParaRPr lang="da-DK" sz="1800" dirty="0">
              <a:effectLst/>
              <a:latin typeface="Calibri" panose="020F0502020204030204" pitchFamily="34" charset="0"/>
              <a:ea typeface="Calibri" panose="020F0502020204030204" pitchFamily="34" charset="0"/>
            </a:endParaRPr>
          </a:p>
          <a:p>
            <a:pPr marL="342900" lvl="0" indent="-342900">
              <a:buFont typeface="Wingdings" panose="05000000000000000000" pitchFamily="2" charset="2"/>
              <a:buChar char=""/>
            </a:pPr>
            <a:r>
              <a:rPr lang="da-DK" sz="1800" dirty="0">
                <a:solidFill>
                  <a:srgbClr val="4472C4"/>
                </a:solidFill>
                <a:effectLst/>
                <a:latin typeface="Verdana" panose="020B0604030504040204" pitchFamily="34" charset="0"/>
                <a:ea typeface="Times New Roman" panose="02020603050405020304" pitchFamily="18" charset="0"/>
              </a:rPr>
              <a:t>Sundhedsvæsenet har brug for </a:t>
            </a:r>
            <a:r>
              <a:rPr lang="da-DK" sz="1800" dirty="0">
                <a:solidFill>
                  <a:schemeClr val="accent2"/>
                </a:solidFill>
                <a:effectLst/>
                <a:latin typeface="Verdana" panose="020B0604030504040204" pitchFamily="34" charset="0"/>
                <a:ea typeface="Times New Roman" panose="02020603050405020304" pitchFamily="18" charset="0"/>
              </a:rPr>
              <a:t>kliniknære specialuddannelser </a:t>
            </a:r>
            <a:r>
              <a:rPr lang="da-DK" sz="1800" dirty="0">
                <a:solidFill>
                  <a:srgbClr val="4472C4"/>
                </a:solidFill>
                <a:effectLst/>
                <a:latin typeface="Verdana" panose="020B0604030504040204" pitchFamily="34" charset="0"/>
                <a:ea typeface="Times New Roman" panose="02020603050405020304" pitchFamily="18" charset="0"/>
              </a:rPr>
              <a:t>koblet til det formelle uddannelsessystem. </a:t>
            </a:r>
            <a:endParaRPr lang="da-DK" sz="1800" dirty="0">
              <a:solidFill>
                <a:srgbClr val="4472C4"/>
              </a:solidFill>
              <a:effectLst/>
              <a:latin typeface="Calibri" panose="020F0502020204030204" pitchFamily="34" charset="0"/>
              <a:ea typeface="Calibri" panose="020F0502020204030204" pitchFamily="34" charset="0"/>
            </a:endParaRPr>
          </a:p>
          <a:p>
            <a:endParaRPr lang="da-DK" dirty="0"/>
          </a:p>
        </p:txBody>
      </p:sp>
      <p:sp>
        <p:nvSpPr>
          <p:cNvPr id="4" name="Pladsholder til sidefod 3">
            <a:extLst>
              <a:ext uri="{FF2B5EF4-FFF2-40B4-BE49-F238E27FC236}">
                <a16:creationId xmlns:a16="http://schemas.microsoft.com/office/drawing/2014/main" id="{0E26B973-A155-539C-9133-C15A0B3EBB42}"/>
              </a:ext>
            </a:extLst>
          </p:cNvPr>
          <p:cNvSpPr>
            <a:spLocks noGrp="1"/>
          </p:cNvSpPr>
          <p:nvPr>
            <p:ph type="ftr" sz="quarter" idx="11"/>
          </p:nvPr>
        </p:nvSpPr>
        <p:spPr/>
        <p:txBody>
          <a:bodyPr/>
          <a:lstStyle/>
          <a:p>
            <a:r>
              <a:rPr lang="da-DK"/>
              <a:t>Annette Kolding Rørvik 2026</a:t>
            </a:r>
            <a:endParaRPr lang="da-DK" dirty="0"/>
          </a:p>
        </p:txBody>
      </p:sp>
      <p:sp>
        <p:nvSpPr>
          <p:cNvPr id="5" name="Pladsholder til slidenummer 4">
            <a:extLst>
              <a:ext uri="{FF2B5EF4-FFF2-40B4-BE49-F238E27FC236}">
                <a16:creationId xmlns:a16="http://schemas.microsoft.com/office/drawing/2014/main" id="{CDB4EE59-E103-36C6-9D52-345D19A25D45}"/>
              </a:ext>
            </a:extLst>
          </p:cNvPr>
          <p:cNvSpPr>
            <a:spLocks noGrp="1"/>
          </p:cNvSpPr>
          <p:nvPr>
            <p:ph type="sldNum" sz="quarter" idx="12"/>
          </p:nvPr>
        </p:nvSpPr>
        <p:spPr/>
        <p:txBody>
          <a:bodyPr/>
          <a:lstStyle/>
          <a:p>
            <a:fld id="{B2BA4698-353B-4FB8-A170-903C4DEEC7AF}" type="slidenum">
              <a:rPr lang="da-DK" smtClean="0"/>
              <a:t>30</a:t>
            </a:fld>
            <a:endParaRPr lang="da-DK"/>
          </a:p>
        </p:txBody>
      </p:sp>
    </p:spTree>
    <p:extLst>
      <p:ext uri="{BB962C8B-B14F-4D97-AF65-F5344CB8AC3E}">
        <p14:creationId xmlns:p14="http://schemas.microsoft.com/office/powerpoint/2010/main" val="1010266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B32543-42F6-DE4F-1DE3-A3C73EB312D5}"/>
              </a:ext>
            </a:extLst>
          </p:cNvPr>
          <p:cNvSpPr>
            <a:spLocks noGrp="1"/>
          </p:cNvSpPr>
          <p:nvPr>
            <p:ph type="title"/>
          </p:nvPr>
        </p:nvSpPr>
        <p:spPr/>
        <p:txBody>
          <a:bodyPr/>
          <a:lstStyle/>
          <a:p>
            <a:r>
              <a:rPr lang="da-DK" i="1" dirty="0">
                <a:solidFill>
                  <a:srgbClr val="00B050"/>
                </a:solidFill>
              </a:rPr>
              <a:t>Take homes </a:t>
            </a:r>
            <a:r>
              <a:rPr lang="da-DK" dirty="0">
                <a:solidFill>
                  <a:srgbClr val="00B050"/>
                </a:solidFill>
              </a:rPr>
              <a:t>– hvad ønsker jeg at I tager med jer</a:t>
            </a:r>
          </a:p>
        </p:txBody>
      </p:sp>
      <p:sp>
        <p:nvSpPr>
          <p:cNvPr id="3" name="Pladsholder til indhold 2">
            <a:extLst>
              <a:ext uri="{FF2B5EF4-FFF2-40B4-BE49-F238E27FC236}">
                <a16:creationId xmlns:a16="http://schemas.microsoft.com/office/drawing/2014/main" id="{2FF3CEEE-5C69-B43E-3D60-9DFA28089A9A}"/>
              </a:ext>
            </a:extLst>
          </p:cNvPr>
          <p:cNvSpPr>
            <a:spLocks noGrp="1"/>
          </p:cNvSpPr>
          <p:nvPr>
            <p:ph idx="1"/>
          </p:nvPr>
        </p:nvSpPr>
        <p:spPr/>
        <p:txBody>
          <a:bodyPr/>
          <a:lstStyle/>
          <a:p>
            <a:r>
              <a:rPr lang="da-DK" dirty="0"/>
              <a:t>Identitets udvikling er en kontinuerlig proces </a:t>
            </a:r>
          </a:p>
          <a:p>
            <a:r>
              <a:rPr lang="da-DK" dirty="0"/>
              <a:t>Kultur er noget I aktivt skaber sammen i teamet og ikke noget ”der bare er der”</a:t>
            </a:r>
          </a:p>
          <a:p>
            <a:r>
              <a:rPr lang="da-DK" dirty="0"/>
              <a:t>Et team eksisterer kun, når der er en fælles forståelse af kerneopgaven</a:t>
            </a:r>
          </a:p>
          <a:p>
            <a:r>
              <a:rPr lang="da-DK" dirty="0"/>
              <a:t>Når I lykkes med at definere og blive enige om kerneopgaven, skaber det effekt og styrker motivation og trivsel.</a:t>
            </a:r>
          </a:p>
          <a:p>
            <a:r>
              <a:rPr lang="da-DK" dirty="0"/>
              <a:t>Faglighed er et redskab til at løse bruges til at løse kerneopgaven, ikke et mål i sig selv</a:t>
            </a:r>
          </a:p>
          <a:p>
            <a:r>
              <a:rPr lang="da-DK" dirty="0"/>
              <a:t>Din profession har ansvar for at sikre et match mellem opgaver og kompetencer</a:t>
            </a:r>
          </a:p>
          <a:p>
            <a:endParaRPr lang="da-DK" dirty="0"/>
          </a:p>
        </p:txBody>
      </p:sp>
      <p:sp>
        <p:nvSpPr>
          <p:cNvPr id="4" name="Pladsholder til sidefod 3">
            <a:extLst>
              <a:ext uri="{FF2B5EF4-FFF2-40B4-BE49-F238E27FC236}">
                <a16:creationId xmlns:a16="http://schemas.microsoft.com/office/drawing/2014/main" id="{DC864042-0594-7530-1362-7192777A4F4B}"/>
              </a:ext>
            </a:extLst>
          </p:cNvPr>
          <p:cNvSpPr>
            <a:spLocks noGrp="1"/>
          </p:cNvSpPr>
          <p:nvPr>
            <p:ph type="ftr" sz="quarter" idx="11"/>
          </p:nvPr>
        </p:nvSpPr>
        <p:spPr/>
        <p:txBody>
          <a:bodyPr/>
          <a:lstStyle/>
          <a:p>
            <a:r>
              <a:rPr lang="da-DK" dirty="0"/>
              <a:t>Annette Kolding Rørvik 2026</a:t>
            </a:r>
          </a:p>
        </p:txBody>
      </p:sp>
      <p:sp>
        <p:nvSpPr>
          <p:cNvPr id="5" name="Pladsholder til slidenummer 4">
            <a:extLst>
              <a:ext uri="{FF2B5EF4-FFF2-40B4-BE49-F238E27FC236}">
                <a16:creationId xmlns:a16="http://schemas.microsoft.com/office/drawing/2014/main" id="{D2528314-B9E4-87EE-D9B1-85EB94CA59C4}"/>
              </a:ext>
            </a:extLst>
          </p:cNvPr>
          <p:cNvSpPr>
            <a:spLocks noGrp="1"/>
          </p:cNvSpPr>
          <p:nvPr>
            <p:ph type="sldNum" sz="quarter" idx="12"/>
          </p:nvPr>
        </p:nvSpPr>
        <p:spPr/>
        <p:txBody>
          <a:bodyPr/>
          <a:lstStyle/>
          <a:p>
            <a:fld id="{B2BA4698-353B-4FB8-A170-903C4DEEC7AF}" type="slidenum">
              <a:rPr lang="da-DK" smtClean="0"/>
              <a:t>4</a:t>
            </a:fld>
            <a:endParaRPr lang="da-DK"/>
          </a:p>
        </p:txBody>
      </p:sp>
    </p:spTree>
    <p:extLst>
      <p:ext uri="{BB962C8B-B14F-4D97-AF65-F5344CB8AC3E}">
        <p14:creationId xmlns:p14="http://schemas.microsoft.com/office/powerpoint/2010/main" val="2860199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30D8A-5A3C-4C6E-DA6D-8DC48EECF2EB}"/>
              </a:ext>
            </a:extLst>
          </p:cNvPr>
          <p:cNvSpPr>
            <a:spLocks noGrp="1"/>
          </p:cNvSpPr>
          <p:nvPr>
            <p:ph type="title"/>
          </p:nvPr>
        </p:nvSpPr>
        <p:spPr/>
        <p:txBody>
          <a:bodyPr/>
          <a:lstStyle/>
          <a:p>
            <a:r>
              <a:rPr lang="da-DK" dirty="0"/>
              <a:t>Hvad er forskellen på en </a:t>
            </a:r>
            <a:r>
              <a:rPr lang="da-DK" dirty="0">
                <a:solidFill>
                  <a:srgbClr val="0070C0"/>
                </a:solidFill>
              </a:rPr>
              <a:t>arbejdsopgave</a:t>
            </a:r>
            <a:r>
              <a:rPr lang="da-DK" dirty="0"/>
              <a:t> og en </a:t>
            </a:r>
            <a:r>
              <a:rPr lang="da-DK" dirty="0">
                <a:solidFill>
                  <a:srgbClr val="0070C0"/>
                </a:solidFill>
              </a:rPr>
              <a:t>kerneopgave</a:t>
            </a:r>
          </a:p>
        </p:txBody>
      </p:sp>
      <p:sp>
        <p:nvSpPr>
          <p:cNvPr id="3" name="Pladsholder til indhold 2">
            <a:extLst>
              <a:ext uri="{FF2B5EF4-FFF2-40B4-BE49-F238E27FC236}">
                <a16:creationId xmlns:a16="http://schemas.microsoft.com/office/drawing/2014/main" id="{5EF7DA7C-528A-D459-74C5-F106A4A576C1}"/>
              </a:ext>
            </a:extLst>
          </p:cNvPr>
          <p:cNvSpPr>
            <a:spLocks noGrp="1"/>
          </p:cNvSpPr>
          <p:nvPr>
            <p:ph sz="half" idx="1"/>
          </p:nvPr>
        </p:nvSpPr>
        <p:spPr/>
        <p:txBody>
          <a:bodyPr/>
          <a:lstStyle/>
          <a:p>
            <a:r>
              <a:rPr lang="da-DK" dirty="0">
                <a:solidFill>
                  <a:srgbClr val="0070C0"/>
                </a:solidFill>
              </a:rPr>
              <a:t>Abejdsopgave</a:t>
            </a:r>
            <a:r>
              <a:rPr lang="da-DK" dirty="0"/>
              <a:t> – en konkret aktivitet eller handling</a:t>
            </a:r>
          </a:p>
          <a:p>
            <a:endParaRPr lang="da-DK" dirty="0"/>
          </a:p>
          <a:p>
            <a:endParaRPr lang="da-DK" dirty="0"/>
          </a:p>
          <a:p>
            <a:endParaRPr lang="da-DK" dirty="0"/>
          </a:p>
          <a:p>
            <a:pPr marL="0" indent="0">
              <a:buNone/>
            </a:pPr>
            <a:r>
              <a:rPr lang="da-DK" dirty="0"/>
              <a:t>Bidrager alle arbejdsopgaver lige meget til kerneopgaven?</a:t>
            </a:r>
          </a:p>
        </p:txBody>
      </p:sp>
      <p:sp>
        <p:nvSpPr>
          <p:cNvPr id="4" name="Pladsholder til indhold 3">
            <a:extLst>
              <a:ext uri="{FF2B5EF4-FFF2-40B4-BE49-F238E27FC236}">
                <a16:creationId xmlns:a16="http://schemas.microsoft.com/office/drawing/2014/main" id="{BDC2BE33-B52D-4787-5715-D5F2112BAA35}"/>
              </a:ext>
            </a:extLst>
          </p:cNvPr>
          <p:cNvSpPr>
            <a:spLocks noGrp="1"/>
          </p:cNvSpPr>
          <p:nvPr>
            <p:ph sz="half" idx="2"/>
          </p:nvPr>
        </p:nvSpPr>
        <p:spPr/>
        <p:txBody>
          <a:bodyPr/>
          <a:lstStyle/>
          <a:p>
            <a:r>
              <a:rPr lang="da-DK" dirty="0">
                <a:solidFill>
                  <a:srgbClr val="0070C0"/>
                </a:solidFill>
              </a:rPr>
              <a:t>Kerneopgave</a:t>
            </a:r>
            <a:r>
              <a:rPr lang="da-DK" dirty="0"/>
              <a:t> – det overordnede formål som skaber en værdi og den ønskede effekt</a:t>
            </a:r>
          </a:p>
          <a:p>
            <a:endParaRPr lang="da-DK" dirty="0"/>
          </a:p>
          <a:p>
            <a:endParaRPr lang="da-DK" dirty="0"/>
          </a:p>
          <a:p>
            <a:pPr marL="0" indent="0">
              <a:buNone/>
            </a:pPr>
            <a:r>
              <a:rPr lang="da-DK" dirty="0"/>
              <a:t>Er teamet enige op den fælles kerneopgave og hvilken effekt der ønskes opnået?</a:t>
            </a:r>
          </a:p>
          <a:p>
            <a:pPr marL="0" indent="0">
              <a:buNone/>
            </a:pPr>
            <a:endParaRPr lang="da-DK" dirty="0"/>
          </a:p>
        </p:txBody>
      </p:sp>
      <p:sp>
        <p:nvSpPr>
          <p:cNvPr id="5" name="Pladsholder til sidefod 4">
            <a:extLst>
              <a:ext uri="{FF2B5EF4-FFF2-40B4-BE49-F238E27FC236}">
                <a16:creationId xmlns:a16="http://schemas.microsoft.com/office/drawing/2014/main" id="{6686CA79-A07E-2566-B3F7-DED7AF5FF045}"/>
              </a:ext>
            </a:extLst>
          </p:cNvPr>
          <p:cNvSpPr>
            <a:spLocks noGrp="1"/>
          </p:cNvSpPr>
          <p:nvPr>
            <p:ph type="ftr" sz="quarter" idx="11"/>
          </p:nvPr>
        </p:nvSpPr>
        <p:spPr/>
        <p:txBody>
          <a:bodyPr/>
          <a:lstStyle/>
          <a:p>
            <a:r>
              <a:rPr lang="da-DK" dirty="0"/>
              <a:t>Annette Kolding Rørvik 2026</a:t>
            </a:r>
          </a:p>
        </p:txBody>
      </p:sp>
      <p:sp>
        <p:nvSpPr>
          <p:cNvPr id="6" name="Pladsholder til slidenummer 5">
            <a:extLst>
              <a:ext uri="{FF2B5EF4-FFF2-40B4-BE49-F238E27FC236}">
                <a16:creationId xmlns:a16="http://schemas.microsoft.com/office/drawing/2014/main" id="{32DBA7F2-4566-CBA3-6401-BB5DC1E00463}"/>
              </a:ext>
            </a:extLst>
          </p:cNvPr>
          <p:cNvSpPr>
            <a:spLocks noGrp="1"/>
          </p:cNvSpPr>
          <p:nvPr>
            <p:ph type="sldNum" sz="quarter" idx="12"/>
          </p:nvPr>
        </p:nvSpPr>
        <p:spPr/>
        <p:txBody>
          <a:bodyPr/>
          <a:lstStyle/>
          <a:p>
            <a:fld id="{B2BA4698-353B-4FB8-A170-903C4DEEC7AF}" type="slidenum">
              <a:rPr lang="da-DK" smtClean="0"/>
              <a:t>5</a:t>
            </a:fld>
            <a:endParaRPr lang="da-DK"/>
          </a:p>
        </p:txBody>
      </p:sp>
    </p:spTree>
    <p:extLst>
      <p:ext uri="{BB962C8B-B14F-4D97-AF65-F5344CB8AC3E}">
        <p14:creationId xmlns:p14="http://schemas.microsoft.com/office/powerpoint/2010/main" val="149317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C0BAD-DC33-6628-B36C-84F75B435753}"/>
              </a:ext>
            </a:extLst>
          </p:cNvPr>
          <p:cNvSpPr>
            <a:spLocks noGrp="1"/>
          </p:cNvSpPr>
          <p:nvPr>
            <p:ph type="title"/>
          </p:nvPr>
        </p:nvSpPr>
        <p:spPr/>
        <p:txBody>
          <a:bodyPr/>
          <a:lstStyle/>
          <a:p>
            <a:r>
              <a:rPr lang="da-DK" dirty="0"/>
              <a:t>Hvordan påvirkes din hverdag af politiske udspil og strategier?</a:t>
            </a:r>
          </a:p>
        </p:txBody>
      </p:sp>
      <p:graphicFrame>
        <p:nvGraphicFramePr>
          <p:cNvPr id="6" name="Pladsholder til indhold 5">
            <a:extLst>
              <a:ext uri="{FF2B5EF4-FFF2-40B4-BE49-F238E27FC236}">
                <a16:creationId xmlns:a16="http://schemas.microsoft.com/office/drawing/2014/main" id="{76945344-FE74-0741-D0BD-764E32AE2D92}"/>
              </a:ext>
            </a:extLst>
          </p:cNvPr>
          <p:cNvGraphicFramePr>
            <a:graphicFrameLocks noGrp="1"/>
          </p:cNvGraphicFramePr>
          <p:nvPr>
            <p:ph idx="1"/>
            <p:extLst>
              <p:ext uri="{D42A27DB-BD31-4B8C-83A1-F6EECF244321}">
                <p14:modId xmlns:p14="http://schemas.microsoft.com/office/powerpoint/2010/main" val="756873829"/>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Pladsholder til sidefod 3">
            <a:extLst>
              <a:ext uri="{FF2B5EF4-FFF2-40B4-BE49-F238E27FC236}">
                <a16:creationId xmlns:a16="http://schemas.microsoft.com/office/drawing/2014/main" id="{CAEE77A4-58A3-296A-5B47-00F49FBD0BC2}"/>
              </a:ext>
            </a:extLst>
          </p:cNvPr>
          <p:cNvSpPr>
            <a:spLocks noGrp="1"/>
          </p:cNvSpPr>
          <p:nvPr>
            <p:ph type="ftr" sz="quarter" idx="11"/>
          </p:nvPr>
        </p:nvSpPr>
        <p:spPr/>
        <p:txBody>
          <a:bodyPr/>
          <a:lstStyle/>
          <a:p>
            <a:r>
              <a:rPr lang="da-DK"/>
              <a:t>Annette Kolding Rørvik 2026</a:t>
            </a:r>
          </a:p>
        </p:txBody>
      </p:sp>
      <p:sp>
        <p:nvSpPr>
          <p:cNvPr id="5" name="Pladsholder til slidenummer 4">
            <a:extLst>
              <a:ext uri="{FF2B5EF4-FFF2-40B4-BE49-F238E27FC236}">
                <a16:creationId xmlns:a16="http://schemas.microsoft.com/office/drawing/2014/main" id="{2617BDCC-5D8D-0ABE-9210-842799E8317E}"/>
              </a:ext>
            </a:extLst>
          </p:cNvPr>
          <p:cNvSpPr>
            <a:spLocks noGrp="1"/>
          </p:cNvSpPr>
          <p:nvPr>
            <p:ph type="sldNum" sz="quarter" idx="12"/>
          </p:nvPr>
        </p:nvSpPr>
        <p:spPr/>
        <p:txBody>
          <a:bodyPr/>
          <a:lstStyle/>
          <a:p>
            <a:fld id="{B2BA4698-353B-4FB8-A170-903C4DEEC7AF}" type="slidenum">
              <a:rPr lang="da-DK" smtClean="0"/>
              <a:t>6</a:t>
            </a:fld>
            <a:endParaRPr lang="da-DK"/>
          </a:p>
        </p:txBody>
      </p:sp>
    </p:spTree>
    <p:extLst>
      <p:ext uri="{BB962C8B-B14F-4D97-AF65-F5344CB8AC3E}">
        <p14:creationId xmlns:p14="http://schemas.microsoft.com/office/powerpoint/2010/main" val="3586828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5600C4-24B8-576B-A811-E15B543199B4}"/>
              </a:ext>
            </a:extLst>
          </p:cNvPr>
          <p:cNvSpPr>
            <a:spLocks noGrp="1"/>
          </p:cNvSpPr>
          <p:nvPr>
            <p:ph type="title"/>
          </p:nvPr>
        </p:nvSpPr>
        <p:spPr/>
        <p:txBody>
          <a:bodyPr/>
          <a:lstStyle/>
          <a:p>
            <a:r>
              <a:rPr lang="da-DK" dirty="0"/>
              <a:t>Den nye reform </a:t>
            </a:r>
            <a:br>
              <a:rPr lang="da-DK" dirty="0"/>
            </a:br>
            <a:r>
              <a:rPr lang="da-DK" dirty="0"/>
              <a:t>Sundhedsstruktur kommissionen</a:t>
            </a:r>
          </a:p>
        </p:txBody>
      </p:sp>
      <p:sp>
        <p:nvSpPr>
          <p:cNvPr id="3" name="Pladsholder til indhold 2">
            <a:extLst>
              <a:ext uri="{FF2B5EF4-FFF2-40B4-BE49-F238E27FC236}">
                <a16:creationId xmlns:a16="http://schemas.microsoft.com/office/drawing/2014/main" id="{C3E92E51-E288-F3DD-C66B-4A14B2ABDF31}"/>
              </a:ext>
            </a:extLst>
          </p:cNvPr>
          <p:cNvSpPr>
            <a:spLocks noGrp="1"/>
          </p:cNvSpPr>
          <p:nvPr>
            <p:ph sz="half" idx="1"/>
          </p:nvPr>
        </p:nvSpPr>
        <p:spPr/>
        <p:txBody>
          <a:bodyPr>
            <a:normAutofit/>
          </a:bodyPr>
          <a:lstStyle/>
          <a:p>
            <a:r>
              <a:rPr lang="da-DK" sz="2400" dirty="0">
                <a:solidFill>
                  <a:srgbClr val="0070C0"/>
                </a:solidFill>
              </a:rPr>
              <a:t>Har til formål at styrke det nære sundhedsvæsen og sikre en bedre fordeling af ressourcer og sundhedspersonale.</a:t>
            </a:r>
          </a:p>
          <a:p>
            <a:r>
              <a:rPr lang="da-DK" sz="2400" dirty="0">
                <a:solidFill>
                  <a:srgbClr val="0070C0"/>
                </a:solidFill>
              </a:rPr>
              <a:t>Sammenlægning af regioner og oprettelse af nye sundhedsråd</a:t>
            </a:r>
          </a:p>
        </p:txBody>
      </p:sp>
      <p:sp>
        <p:nvSpPr>
          <p:cNvPr id="4" name="Pladsholder til indhold 3">
            <a:extLst>
              <a:ext uri="{FF2B5EF4-FFF2-40B4-BE49-F238E27FC236}">
                <a16:creationId xmlns:a16="http://schemas.microsoft.com/office/drawing/2014/main" id="{5E328E59-5AA5-659C-DB5E-4FB429A64198}"/>
              </a:ext>
            </a:extLst>
          </p:cNvPr>
          <p:cNvSpPr>
            <a:spLocks noGrp="1"/>
          </p:cNvSpPr>
          <p:nvPr>
            <p:ph sz="half" idx="2"/>
          </p:nvPr>
        </p:nvSpPr>
        <p:spPr/>
        <p:txBody>
          <a:bodyPr>
            <a:normAutofit/>
          </a:bodyPr>
          <a:lstStyle/>
          <a:p>
            <a:r>
              <a:rPr lang="da-DK" sz="3200" dirty="0"/>
              <a:t>Øget fokus på nærhed</a:t>
            </a:r>
          </a:p>
          <a:p>
            <a:r>
              <a:rPr lang="da-DK" sz="3200" dirty="0"/>
              <a:t>Ressourcefordeling</a:t>
            </a:r>
          </a:p>
          <a:p>
            <a:r>
              <a:rPr lang="da-DK" sz="3200" dirty="0"/>
              <a:t>Uddannelse og </a:t>
            </a:r>
            <a:r>
              <a:rPr lang="da-DK" sz="3200" dirty="0" err="1"/>
              <a:t>kompetence-udvikling</a:t>
            </a:r>
            <a:endParaRPr lang="da-DK" sz="3200" dirty="0"/>
          </a:p>
        </p:txBody>
      </p:sp>
      <p:sp>
        <p:nvSpPr>
          <p:cNvPr id="5" name="Pladsholder til sidefod 4">
            <a:extLst>
              <a:ext uri="{FF2B5EF4-FFF2-40B4-BE49-F238E27FC236}">
                <a16:creationId xmlns:a16="http://schemas.microsoft.com/office/drawing/2014/main" id="{EF99947F-7E4A-81FD-A44A-4A80FCACB615}"/>
              </a:ext>
            </a:extLst>
          </p:cNvPr>
          <p:cNvSpPr>
            <a:spLocks noGrp="1"/>
          </p:cNvSpPr>
          <p:nvPr>
            <p:ph type="ftr" sz="quarter" idx="11"/>
          </p:nvPr>
        </p:nvSpPr>
        <p:spPr/>
        <p:txBody>
          <a:bodyPr/>
          <a:lstStyle/>
          <a:p>
            <a:r>
              <a:rPr lang="da-DK"/>
              <a:t>Annette Kolding Rørvik 2026</a:t>
            </a:r>
            <a:endParaRPr lang="da-DK" dirty="0"/>
          </a:p>
        </p:txBody>
      </p:sp>
      <p:sp>
        <p:nvSpPr>
          <p:cNvPr id="6" name="Pladsholder til slidenummer 5">
            <a:extLst>
              <a:ext uri="{FF2B5EF4-FFF2-40B4-BE49-F238E27FC236}">
                <a16:creationId xmlns:a16="http://schemas.microsoft.com/office/drawing/2014/main" id="{D83CB7DD-9438-BC7C-EB9A-C1F0F8AE9F9A}"/>
              </a:ext>
            </a:extLst>
          </p:cNvPr>
          <p:cNvSpPr>
            <a:spLocks noGrp="1"/>
          </p:cNvSpPr>
          <p:nvPr>
            <p:ph type="sldNum" sz="quarter" idx="12"/>
          </p:nvPr>
        </p:nvSpPr>
        <p:spPr/>
        <p:txBody>
          <a:bodyPr/>
          <a:lstStyle/>
          <a:p>
            <a:fld id="{B2BA4698-353B-4FB8-A170-903C4DEEC7AF}" type="slidenum">
              <a:rPr lang="da-DK" smtClean="0"/>
              <a:t>7</a:t>
            </a:fld>
            <a:endParaRPr lang="da-DK"/>
          </a:p>
        </p:txBody>
      </p:sp>
    </p:spTree>
    <p:extLst>
      <p:ext uri="{BB962C8B-B14F-4D97-AF65-F5344CB8AC3E}">
        <p14:creationId xmlns:p14="http://schemas.microsoft.com/office/powerpoint/2010/main" val="1035551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4" name="Rectangle 11">
            <a:extLst>
              <a:ext uri="{FF2B5EF4-FFF2-40B4-BE49-F238E27FC236}">
                <a16:creationId xmlns:a16="http://schemas.microsoft.com/office/drawing/2014/main" id="{0A696357-B315-4D9E-BB00-C5180F54B0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13">
            <a:extLst>
              <a:ext uri="{FF2B5EF4-FFF2-40B4-BE49-F238E27FC236}">
                <a16:creationId xmlns:a16="http://schemas.microsoft.com/office/drawing/2014/main" id="{472F6C6C-999D-43D5-AC07-AF34251440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6" name="Freeform 5">
            <a:extLst>
              <a:ext uri="{FF2B5EF4-FFF2-40B4-BE49-F238E27FC236}">
                <a16:creationId xmlns:a16="http://schemas.microsoft.com/office/drawing/2014/main" id="{EC04F56B-9315-467D-9EEF-52DE7F0B5A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el 1">
            <a:extLst>
              <a:ext uri="{FF2B5EF4-FFF2-40B4-BE49-F238E27FC236}">
                <a16:creationId xmlns:a16="http://schemas.microsoft.com/office/drawing/2014/main" id="{B1D441D0-6E94-8A3B-C736-0F2997305B89}"/>
              </a:ext>
            </a:extLst>
          </p:cNvPr>
          <p:cNvSpPr>
            <a:spLocks noGrp="1"/>
          </p:cNvSpPr>
          <p:nvPr>
            <p:ph type="title"/>
          </p:nvPr>
        </p:nvSpPr>
        <p:spPr>
          <a:xfrm>
            <a:off x="541867" y="787400"/>
            <a:ext cx="7145866" cy="778933"/>
          </a:xfrm>
        </p:spPr>
        <p:txBody>
          <a:bodyPr anchor="ctr">
            <a:normAutofit/>
          </a:bodyPr>
          <a:lstStyle/>
          <a:p>
            <a:r>
              <a:rPr lang="da-DK" sz="3200">
                <a:solidFill>
                  <a:srgbClr val="FEFFFF"/>
                </a:solidFill>
              </a:rPr>
              <a:t>Robusthedskommissionen 2023</a:t>
            </a:r>
          </a:p>
        </p:txBody>
      </p:sp>
      <p:sp>
        <p:nvSpPr>
          <p:cNvPr id="5" name="Pladsholder til slidenummer 4">
            <a:extLst>
              <a:ext uri="{FF2B5EF4-FFF2-40B4-BE49-F238E27FC236}">
                <a16:creationId xmlns:a16="http://schemas.microsoft.com/office/drawing/2014/main" id="{99E194A2-90F6-93C9-FEDD-7CEDC551B7A0}"/>
              </a:ext>
            </a:extLst>
          </p:cNvPr>
          <p:cNvSpPr>
            <a:spLocks noGrp="1"/>
          </p:cNvSpPr>
          <p:nvPr>
            <p:ph type="sldNum" sz="quarter" idx="12"/>
          </p:nvPr>
        </p:nvSpPr>
        <p:spPr>
          <a:xfrm>
            <a:off x="7838542" y="982516"/>
            <a:ext cx="779767" cy="365125"/>
          </a:xfrm>
        </p:spPr>
        <p:txBody>
          <a:bodyPr>
            <a:normAutofit/>
          </a:bodyPr>
          <a:lstStyle/>
          <a:p>
            <a:pPr>
              <a:lnSpc>
                <a:spcPct val="90000"/>
              </a:lnSpc>
              <a:spcAft>
                <a:spcPts val="600"/>
              </a:spcAft>
            </a:pPr>
            <a:fld id="{B2BA4698-353B-4FB8-A170-903C4DEEC7AF}" type="slidenum">
              <a:rPr lang="da-DK" sz="1900" smtClean="0"/>
              <a:pPr>
                <a:lnSpc>
                  <a:spcPct val="90000"/>
                </a:lnSpc>
                <a:spcAft>
                  <a:spcPts val="600"/>
                </a:spcAft>
              </a:pPr>
              <a:t>8</a:t>
            </a:fld>
            <a:endParaRPr lang="da-DK" sz="1900"/>
          </a:p>
        </p:txBody>
      </p:sp>
      <p:sp>
        <p:nvSpPr>
          <p:cNvPr id="3" name="Pladsholder til indhold 2">
            <a:extLst>
              <a:ext uri="{FF2B5EF4-FFF2-40B4-BE49-F238E27FC236}">
                <a16:creationId xmlns:a16="http://schemas.microsoft.com/office/drawing/2014/main" id="{7427396D-024C-EACB-9AB4-6FDB5E64796C}"/>
              </a:ext>
            </a:extLst>
          </p:cNvPr>
          <p:cNvSpPr>
            <a:spLocks noGrp="1"/>
          </p:cNvSpPr>
          <p:nvPr>
            <p:ph idx="1"/>
          </p:nvPr>
        </p:nvSpPr>
        <p:spPr>
          <a:xfrm>
            <a:off x="541866" y="2032000"/>
            <a:ext cx="7145867" cy="3879222"/>
          </a:xfrm>
        </p:spPr>
        <p:txBody>
          <a:bodyPr>
            <a:normAutofit lnSpcReduction="10000"/>
          </a:bodyPr>
          <a:lstStyle/>
          <a:p>
            <a:r>
              <a:rPr lang="da-DK" sz="3200" dirty="0">
                <a:solidFill>
                  <a:srgbClr val="FEFFFF"/>
                </a:solidFill>
                <a:effectLst/>
                <a:latin typeface="Times New Roman" panose="02020603050405020304" pitchFamily="18" charset="0"/>
                <a:ea typeface="Calibri" panose="020F0502020204030204" pitchFamily="34" charset="0"/>
                <a:cs typeface="Times New Roman" panose="02020603050405020304" pitchFamily="18" charset="0"/>
              </a:rPr>
              <a:t>”Kommissionen fik til opgave at komme med anbefalinger til, hvordan der kan sikres mere personale med mere tid til </a:t>
            </a:r>
            <a:r>
              <a:rPr lang="da-DK" sz="3200" dirty="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kerneopgaven</a:t>
            </a:r>
            <a:r>
              <a:rPr lang="da-DK" sz="3200" dirty="0">
                <a:solidFill>
                  <a:srgbClr val="FEFFFF"/>
                </a:solidFill>
                <a:effectLst/>
                <a:latin typeface="Times New Roman" panose="02020603050405020304" pitchFamily="18" charset="0"/>
                <a:ea typeface="Calibri" panose="020F0502020204030204" pitchFamily="34" charset="0"/>
                <a:cs typeface="Times New Roman" panose="02020603050405020304" pitchFamily="18" charset="0"/>
              </a:rPr>
              <a:t> og anbefalinger til smartere opgaveløsning gennem systemer og teknologier, der nedbringer bureaukrati og giver mere tid og bedre rum til at løse </a:t>
            </a:r>
            <a:r>
              <a:rPr lang="da-DK" sz="3200" dirty="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kerneopgaven</a:t>
            </a:r>
            <a:r>
              <a:rPr lang="da-DK" sz="3200" dirty="0">
                <a:solidFill>
                  <a:srgbClr val="FEFFFF"/>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da-DK" sz="3200" dirty="0">
              <a:solidFill>
                <a:srgbClr val="FEFFFF"/>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a-DK" dirty="0">
              <a:solidFill>
                <a:srgbClr val="FEFFFF"/>
              </a:solidFill>
            </a:endParaRPr>
          </a:p>
        </p:txBody>
      </p:sp>
      <p:pic>
        <p:nvPicPr>
          <p:cNvPr id="9" name="Graphic 8" descr="Group of People">
            <a:extLst>
              <a:ext uri="{FF2B5EF4-FFF2-40B4-BE49-F238E27FC236}">
                <a16:creationId xmlns:a16="http://schemas.microsoft.com/office/drawing/2014/main" id="{32C75337-D083-C9BC-336F-4A04368DE36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13057" y="2462282"/>
            <a:ext cx="3001931" cy="3001931"/>
          </a:xfrm>
          <a:prstGeom prst="rect">
            <a:avLst/>
          </a:prstGeom>
        </p:spPr>
      </p:pic>
      <p:sp>
        <p:nvSpPr>
          <p:cNvPr id="4" name="Pladsholder til sidefod 3">
            <a:extLst>
              <a:ext uri="{FF2B5EF4-FFF2-40B4-BE49-F238E27FC236}">
                <a16:creationId xmlns:a16="http://schemas.microsoft.com/office/drawing/2014/main" id="{4AF726C6-68E7-50DA-C9E4-EA96A579706C}"/>
              </a:ext>
            </a:extLst>
          </p:cNvPr>
          <p:cNvSpPr>
            <a:spLocks noGrp="1"/>
          </p:cNvSpPr>
          <p:nvPr>
            <p:ph type="ftr" sz="quarter" idx="11"/>
          </p:nvPr>
        </p:nvSpPr>
        <p:spPr>
          <a:xfrm>
            <a:off x="506412" y="6135808"/>
            <a:ext cx="7181321" cy="365125"/>
          </a:xfrm>
        </p:spPr>
        <p:txBody>
          <a:bodyPr>
            <a:normAutofit/>
          </a:bodyPr>
          <a:lstStyle/>
          <a:p>
            <a:pPr>
              <a:spcAft>
                <a:spcPts val="600"/>
              </a:spcAft>
            </a:pPr>
            <a:r>
              <a:rPr lang="da-DK" dirty="0">
                <a:solidFill>
                  <a:srgbClr val="FEFFFF"/>
                </a:solidFill>
              </a:rPr>
              <a:t>Annette Kolding Rørvik 2026</a:t>
            </a:r>
          </a:p>
        </p:txBody>
      </p:sp>
    </p:spTree>
    <p:extLst>
      <p:ext uri="{BB962C8B-B14F-4D97-AF65-F5344CB8AC3E}">
        <p14:creationId xmlns:p14="http://schemas.microsoft.com/office/powerpoint/2010/main" val="1113553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8" name="Rectangle 11">
            <a:extLst>
              <a:ext uri="{FF2B5EF4-FFF2-40B4-BE49-F238E27FC236}">
                <a16:creationId xmlns:a16="http://schemas.microsoft.com/office/drawing/2014/main" id="{C8C9F670-D457-4F9E-BDA1-B6468C778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8424C667-51DE-40C6-3653-489A74C92D7C}"/>
              </a:ext>
            </a:extLst>
          </p:cNvPr>
          <p:cNvSpPr>
            <a:spLocks noGrp="1"/>
          </p:cNvSpPr>
          <p:nvPr>
            <p:ph type="title"/>
          </p:nvPr>
        </p:nvSpPr>
        <p:spPr>
          <a:xfrm>
            <a:off x="1794897" y="624110"/>
            <a:ext cx="9712998" cy="1280890"/>
          </a:xfrm>
        </p:spPr>
        <p:txBody>
          <a:bodyPr>
            <a:normAutofit/>
          </a:bodyPr>
          <a:lstStyle/>
          <a:p>
            <a:r>
              <a:rPr lang="da-DK" dirty="0"/>
              <a:t>Problematikker i forhold til </a:t>
            </a:r>
            <a:r>
              <a:rPr lang="da-DK" i="1" dirty="0">
                <a:solidFill>
                  <a:srgbClr val="0070C0"/>
                </a:solidFill>
              </a:rPr>
              <a:t>truslen</a:t>
            </a:r>
            <a:r>
              <a:rPr lang="da-DK" dirty="0"/>
              <a:t> om at blive erstattet af andre</a:t>
            </a:r>
          </a:p>
        </p:txBody>
      </p:sp>
      <p:sp>
        <p:nvSpPr>
          <p:cNvPr id="19" name="Rectangle 13">
            <a:extLst>
              <a:ext uri="{FF2B5EF4-FFF2-40B4-BE49-F238E27FC236}">
                <a16:creationId xmlns:a16="http://schemas.microsoft.com/office/drawing/2014/main" id="{240E2333-C7BB-42CB-A674-0BE0C8ED7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0" name="Freeform 11">
            <a:extLst>
              <a:ext uri="{FF2B5EF4-FFF2-40B4-BE49-F238E27FC236}">
                <a16:creationId xmlns:a16="http://schemas.microsoft.com/office/drawing/2014/main" id="{6CADF7DA-72EF-4990-9F27-D443BAF7D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5" name="Pladsholder til slidenummer 4">
            <a:extLst>
              <a:ext uri="{FF2B5EF4-FFF2-40B4-BE49-F238E27FC236}">
                <a16:creationId xmlns:a16="http://schemas.microsoft.com/office/drawing/2014/main" id="{A71AEEE0-6588-01BF-7E4D-5826DDFFABB4}"/>
              </a:ext>
            </a:extLst>
          </p:cNvPr>
          <p:cNvSpPr>
            <a:spLocks noGrp="1"/>
          </p:cNvSpPr>
          <p:nvPr>
            <p:ph type="sldNum" sz="quarter" idx="12"/>
          </p:nvPr>
        </p:nvSpPr>
        <p:spPr>
          <a:xfrm>
            <a:off x="531812" y="787782"/>
            <a:ext cx="779767" cy="365125"/>
          </a:xfrm>
        </p:spPr>
        <p:txBody>
          <a:bodyPr>
            <a:normAutofit/>
          </a:bodyPr>
          <a:lstStyle/>
          <a:p>
            <a:pPr>
              <a:lnSpc>
                <a:spcPct val="90000"/>
              </a:lnSpc>
              <a:spcAft>
                <a:spcPts val="600"/>
              </a:spcAft>
            </a:pPr>
            <a:fld id="{B2BA4698-353B-4FB8-A170-903C4DEEC7AF}" type="slidenum">
              <a:rPr lang="da-DK" sz="1900"/>
              <a:pPr>
                <a:lnSpc>
                  <a:spcPct val="90000"/>
                </a:lnSpc>
                <a:spcAft>
                  <a:spcPts val="600"/>
                </a:spcAft>
              </a:pPr>
              <a:t>9</a:t>
            </a:fld>
            <a:endParaRPr lang="da-DK" sz="1900"/>
          </a:p>
        </p:txBody>
      </p:sp>
      <p:sp>
        <p:nvSpPr>
          <p:cNvPr id="4" name="Pladsholder til sidefod 3">
            <a:extLst>
              <a:ext uri="{FF2B5EF4-FFF2-40B4-BE49-F238E27FC236}">
                <a16:creationId xmlns:a16="http://schemas.microsoft.com/office/drawing/2014/main" id="{6111B38B-4CF5-ABC5-CAD8-DFA420839D14}"/>
              </a:ext>
            </a:extLst>
          </p:cNvPr>
          <p:cNvSpPr>
            <a:spLocks noGrp="1"/>
          </p:cNvSpPr>
          <p:nvPr>
            <p:ph type="ftr" sz="quarter" idx="11"/>
          </p:nvPr>
        </p:nvSpPr>
        <p:spPr>
          <a:xfrm>
            <a:off x="1794897" y="6135808"/>
            <a:ext cx="8237536" cy="365125"/>
          </a:xfrm>
          <a:prstGeom prst="rect">
            <a:avLst/>
          </a:prstGeom>
        </p:spPr>
        <p:txBody>
          <a:bodyPr anchor="ctr">
            <a:normAutofit/>
          </a:bodyPr>
          <a:lstStyle/>
          <a:p>
            <a:pPr>
              <a:spcAft>
                <a:spcPts val="600"/>
              </a:spcAft>
            </a:pPr>
            <a:r>
              <a:rPr lang="da-DK"/>
              <a:t>Annette Kolding Rørvik 2026</a:t>
            </a:r>
          </a:p>
        </p:txBody>
      </p:sp>
      <p:graphicFrame>
        <p:nvGraphicFramePr>
          <p:cNvPr id="7" name="Pladsholder til indhold 2">
            <a:extLst>
              <a:ext uri="{FF2B5EF4-FFF2-40B4-BE49-F238E27FC236}">
                <a16:creationId xmlns:a16="http://schemas.microsoft.com/office/drawing/2014/main" id="{14FBAB66-1E2A-54F2-CCB7-B34433F2A3F5}"/>
              </a:ext>
            </a:extLst>
          </p:cNvPr>
          <p:cNvGraphicFramePr>
            <a:graphicFrameLocks noGrp="1"/>
          </p:cNvGraphicFramePr>
          <p:nvPr>
            <p:ph idx="1"/>
            <p:extLst>
              <p:ext uri="{D42A27DB-BD31-4B8C-83A1-F6EECF244321}">
                <p14:modId xmlns:p14="http://schemas.microsoft.com/office/powerpoint/2010/main" val="1491537970"/>
              </p:ext>
            </p:extLst>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9615090"/>
      </p:ext>
    </p:extLst>
  </p:cSld>
  <p:clrMapOvr>
    <a:masterClrMapping/>
  </p:clrMapOvr>
</p:sld>
</file>

<file path=ppt/theme/theme1.xml><?xml version="1.0" encoding="utf-8"?>
<a:theme xmlns:a="http://schemas.openxmlformats.org/drawingml/2006/main" name="Visk">
  <a:themeElements>
    <a:clrScheme name="Visk">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Vis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sk">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2741</TotalTime>
  <Words>1833</Words>
  <Application>Microsoft Office PowerPoint</Application>
  <PresentationFormat>Widescreen</PresentationFormat>
  <Paragraphs>231</Paragraphs>
  <Slides>30</Slides>
  <Notes>6</Notes>
  <HiddenSlides>0</HiddenSlides>
  <MMClips>0</MMClips>
  <ScaleCrop>false</ScaleCrop>
  <HeadingPairs>
    <vt:vector size="6" baseType="variant">
      <vt:variant>
        <vt:lpstr>Benyttede skrifttyper</vt:lpstr>
      </vt:variant>
      <vt:variant>
        <vt:i4>10</vt:i4>
      </vt:variant>
      <vt:variant>
        <vt:lpstr>Tema</vt:lpstr>
      </vt:variant>
      <vt:variant>
        <vt:i4>1</vt:i4>
      </vt:variant>
      <vt:variant>
        <vt:lpstr>Slidetitler</vt:lpstr>
      </vt:variant>
      <vt:variant>
        <vt:i4>30</vt:i4>
      </vt:variant>
    </vt:vector>
  </HeadingPairs>
  <TitlesOfParts>
    <vt:vector size="41" baseType="lpstr">
      <vt:lpstr>Agency FB</vt:lpstr>
      <vt:lpstr>Aptos</vt:lpstr>
      <vt:lpstr>Arial</vt:lpstr>
      <vt:lpstr>Calibri</vt:lpstr>
      <vt:lpstr>Century Gothic</vt:lpstr>
      <vt:lpstr>Source Sans Pro</vt:lpstr>
      <vt:lpstr>Times New Roman</vt:lpstr>
      <vt:lpstr>Verdana</vt:lpstr>
      <vt:lpstr>Wingdings</vt:lpstr>
      <vt:lpstr>Wingdings 3</vt:lpstr>
      <vt:lpstr>Visk</vt:lpstr>
      <vt:lpstr>Identitet og samarbejde           </vt:lpstr>
      <vt:lpstr>Jeres udfordringer, - kan I genkende dem?</vt:lpstr>
      <vt:lpstr>Omdrejningspunkter</vt:lpstr>
      <vt:lpstr>Take homes – hvad ønsker jeg at I tager med jer</vt:lpstr>
      <vt:lpstr>Hvad er forskellen på en arbejdsopgave og en kerneopgave</vt:lpstr>
      <vt:lpstr>Hvordan påvirkes din hverdag af politiske udspil og strategier?</vt:lpstr>
      <vt:lpstr>Den nye reform  Sundhedsstruktur kommissionen</vt:lpstr>
      <vt:lpstr>Robusthedskommissionen 2023</vt:lpstr>
      <vt:lpstr>Problematikker i forhold til truslen om at blive erstattet af andre</vt:lpstr>
      <vt:lpstr>Hvori opstår identitets dilemmaet?  Kan det være en fordel i at blive udfordret på sin eksistens?</vt:lpstr>
      <vt:lpstr>Fakta &amp; Begrebsafklaring  </vt:lpstr>
      <vt:lpstr>Vi er ikke </vt:lpstr>
      <vt:lpstr>Nutidens sygepleje</vt:lpstr>
      <vt:lpstr>Professions bachelor niveauet sikrer:</vt:lpstr>
      <vt:lpstr>Forpligtelsen ligger i at vi besidder de kompetencer som opgaven kræver</vt:lpstr>
      <vt:lpstr>Match</vt:lpstr>
      <vt:lpstr>Profession</vt:lpstr>
      <vt:lpstr>Profession </vt:lpstr>
      <vt:lpstr>Fagidentitet og Professionsidentitet Fra at udføre til at tage fagligt begrundede beslutninger med ansvar</vt:lpstr>
      <vt:lpstr>Hvad er og hvordan udvikles professionsidentitet?</vt:lpstr>
      <vt:lpstr>Professionsidentitet og Professionel identitet </vt:lpstr>
      <vt:lpstr>Historie i grove træk – operationssygeplejerskens rolle og funktion </vt:lpstr>
      <vt:lpstr>Udvikling i et historisk perspektiv</vt:lpstr>
      <vt:lpstr>1950  Operationsygeplejersken</vt:lpstr>
      <vt:lpstr>1950 Anæstesisygeplejerske</vt:lpstr>
      <vt:lpstr>Erik Elgaard 2009 – en beskrivelse af operationssygeplejerskens kompetencer</vt:lpstr>
      <vt:lpstr>Refleksionsspørgsmål</vt:lpstr>
      <vt:lpstr>Specialuddannelse</vt:lpstr>
      <vt:lpstr>Begrundelser for etablering af Danske specialuddannelser</vt:lpstr>
      <vt:lpstr>Det centrale med specialuddannelser</vt:lpstr>
    </vt:vector>
  </TitlesOfParts>
  <Company>Region Hovedstaden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Operationssygeplejens identitet gennem tiderne</dc:title>
  <dc:creator>Annette Kolding</dc:creator>
  <cp:lastModifiedBy>Annette Kolding Rørvik</cp:lastModifiedBy>
  <cp:revision>21</cp:revision>
  <dcterms:created xsi:type="dcterms:W3CDTF">2024-10-16T09:44:06Z</dcterms:created>
  <dcterms:modified xsi:type="dcterms:W3CDTF">2026-04-24T10:54:41Z</dcterms:modified>
</cp:coreProperties>
</file>