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9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0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1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6" r:id="rId4"/>
    <p:sldMasterId id="2147483966" r:id="rId5"/>
    <p:sldMasterId id="2147483918" r:id="rId6"/>
    <p:sldMasterId id="2147483894" r:id="rId7"/>
    <p:sldMasterId id="2147483882" r:id="rId8"/>
    <p:sldMasterId id="2147483930" r:id="rId9"/>
    <p:sldMasterId id="2147483984" r:id="rId10"/>
    <p:sldMasterId id="2147484002" r:id="rId11"/>
    <p:sldMasterId id="2147484016" r:id="rId12"/>
    <p:sldMasterId id="2147483906" r:id="rId13"/>
    <p:sldMasterId id="2147483942" r:id="rId14"/>
    <p:sldMasterId id="2147483954" r:id="rId15"/>
  </p:sldMasterIdLst>
  <p:notesMasterIdLst>
    <p:notesMasterId r:id="rId31"/>
  </p:notesMasterIdLst>
  <p:sldIdLst>
    <p:sldId id="471" r:id="rId16"/>
    <p:sldId id="472" r:id="rId17"/>
    <p:sldId id="486" r:id="rId18"/>
    <p:sldId id="473" r:id="rId19"/>
    <p:sldId id="487" r:id="rId20"/>
    <p:sldId id="474" r:id="rId21"/>
    <p:sldId id="478" r:id="rId22"/>
    <p:sldId id="479" r:id="rId23"/>
    <p:sldId id="480" r:id="rId24"/>
    <p:sldId id="481" r:id="rId25"/>
    <p:sldId id="483" r:id="rId26"/>
    <p:sldId id="489" r:id="rId27"/>
    <p:sldId id="482" r:id="rId28"/>
    <p:sldId id="488" r:id="rId29"/>
    <p:sldId id="4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BFDDD927-B39D-1247-9F69-3C5DCA65CE46}">
          <p14:sldIdLst>
            <p14:sldId id="471"/>
            <p14:sldId id="472"/>
          </p14:sldIdLst>
        </p14:section>
        <p14:section name="Sundhedssektorerhvervet infektion" id="{80109A60-A1BB-9245-B3BB-D3BFF38A32AA}">
          <p14:sldIdLst>
            <p14:sldId id="486"/>
            <p14:sldId id="473"/>
            <p14:sldId id="487"/>
            <p14:sldId id="474"/>
            <p14:sldId id="478"/>
            <p14:sldId id="479"/>
          </p14:sldIdLst>
        </p14:section>
        <p14:section name="Forbedringsarbejde" id="{102F84E9-CADF-3A4E-9F83-96AA7A101D4B}">
          <p14:sldIdLst>
            <p14:sldId id="480"/>
            <p14:sldId id="481"/>
            <p14:sldId id="483"/>
            <p14:sldId id="489"/>
            <p14:sldId id="482"/>
            <p14:sldId id="488"/>
            <p14:sldId id="4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F7440C-7404-D1C5-DE42-100BE74991EB}" name="Mette Ploug" initials="MP" userId="S::Metplo@Centerfore.onmicrosoft.com::8d128c02-91c3-4b9c-b44c-b6f7ea4a81ef" providerId="AD"/>
  <p188:author id="{A7638F21-4E00-70CB-A903-C5C4E0C82B0A}" name="Tina Krogh Nygaard" initials="TN" userId="S::tinnyg@onerm.dk::ec4c6fe0-10a0-42cd-aaac-9d709941a280" providerId="AD"/>
  <p188:author id="{86CFFD23-3D67-AD1D-D373-5176A040C630}" name="Irdi Akselsdottir Dalsgaard" initials="ID" userId="S::IRDDAL@onerm.dk::ae8b4803-1c07-42cf-b3a7-43e85ea00e15" providerId="AD"/>
  <p188:author id="{990AA124-5DB1-CB1F-1712-08F291A2ED48}" name="Tine Bentzen" initials="TB" userId="S::TINBEN@onerm.dk::b3192a4c-e192-464f-a8d7-f260c94cba35" providerId="AD"/>
  <p188:author id="{D0E5A727-9653-DBB2-7BAF-2A12F672515A}" name="Mette Bjerregård Kristensen" initials="MK" userId="S::mebkis@onerm.dk::093f0266-f99e-456b-8745-a45aa8e7a3f2" providerId="AD"/>
  <p188:author id="{8AF99683-EC5D-24DF-514B-613935BD0F57}" name="Mette Bjerregård Kristensen" initials="MK" userId="S::MEBKIS@onerm.dk::093f0266-f99e-456b-8745-a45aa8e7a3f2" providerId="AD"/>
  <p188:author id="{872950B1-6959-F2AA-7FAF-E46235379D39}" name="Inge Høy Rahbek" initials="IR" userId="S::ingrah@onerm.dk::ada4580e-623e-49b4-a658-1429f602f7e0" providerId="AD"/>
  <p188:author id="{750AE8C8-9A3B-C83B-570E-FBCFC1D57566}" name="Tine Bentzen" initials="TB" userId="S::tinben@onerm.dk::b3192a4c-e192-464f-a8d7-f260c94cba35" providerId="AD"/>
  <p188:author id="{E6CEDAFB-0DDF-FC2E-B971-5C79F0048342}" name="Mette Ploug" initials="" userId="S::metplo@onerm.dk::3665df9c-e8ba-4850-a08e-707829eac5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BC80"/>
    <a:srgbClr val="DEC59F"/>
    <a:srgbClr val="000000"/>
    <a:srgbClr val="545454"/>
    <a:srgbClr val="5D5D5D"/>
    <a:srgbClr val="9CBEBD"/>
    <a:srgbClr val="DC8142"/>
    <a:srgbClr val="84A8C5"/>
    <a:srgbClr val="FFFFFF"/>
    <a:srgbClr val="EBD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097B42-7406-4C27-8770-E935DB243660}" v="1" dt="2026-04-21T13:19:06.961"/>
    <p1510:client id="{E03FA030-87CE-1D54-33E9-C4FC23D49690}" v="82" dt="2026-04-20T14:11:11.309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llemlayout 1 - Marker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yst layout 2 - Markerin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yst layout 1 - Markerin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21" Type="http://schemas.openxmlformats.org/officeDocument/2006/relationships/slide" Target="slides/slide6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Buch Jensen" userId="S::cjesen@onerm.dk::1b9866ef-baa1-4596-9615-9d545d8f0345" providerId="AD" clId="Web-{1B33C533-14FE-1B27-3C9A-033ED20F8EAA}"/>
    <pc:docChg chg="addSld delSld modSld modSection">
      <pc:chgData name="Charlotte Buch Jensen" userId="S::cjesen@onerm.dk::1b9866ef-baa1-4596-9615-9d545d8f0345" providerId="AD" clId="Web-{1B33C533-14FE-1B27-3C9A-033ED20F8EAA}" dt="2026-04-17T11:18:35.875" v="235"/>
      <pc:docMkLst>
        <pc:docMk/>
      </pc:docMkLst>
      <pc:sldChg chg="modSp">
        <pc:chgData name="Charlotte Buch Jensen" userId="S::cjesen@onerm.dk::1b9866ef-baa1-4596-9615-9d545d8f0345" providerId="AD" clId="Web-{1B33C533-14FE-1B27-3C9A-033ED20F8EAA}" dt="2026-04-17T11:07:53.030" v="23" actId="20577"/>
        <pc:sldMkLst>
          <pc:docMk/>
          <pc:sldMk cId="3207318056" sldId="471"/>
        </pc:sldMkLst>
        <pc:spChg chg="mod">
          <ac:chgData name="Charlotte Buch Jensen" userId="S::cjesen@onerm.dk::1b9866ef-baa1-4596-9615-9d545d8f0345" providerId="AD" clId="Web-{1B33C533-14FE-1B27-3C9A-033ED20F8EAA}" dt="2026-04-17T11:07:53.030" v="23" actId="20577"/>
          <ac:spMkLst>
            <pc:docMk/>
            <pc:sldMk cId="3207318056" sldId="471"/>
            <ac:spMk id="2" creationId="{53898508-3D43-AB1E-9F6D-7123C96C8CF4}"/>
          </ac:spMkLst>
        </pc:spChg>
      </pc:sldChg>
      <pc:sldChg chg="modSp modNotes">
        <pc:chgData name="Charlotte Buch Jensen" userId="S::cjesen@onerm.dk::1b9866ef-baa1-4596-9615-9d545d8f0345" providerId="AD" clId="Web-{1B33C533-14FE-1B27-3C9A-033ED20F8EAA}" dt="2026-04-17T11:18:35.875" v="235"/>
        <pc:sldMkLst>
          <pc:docMk/>
          <pc:sldMk cId="3225100958" sldId="479"/>
        </pc:sldMkLst>
        <pc:spChg chg="mod">
          <ac:chgData name="Charlotte Buch Jensen" userId="S::cjesen@onerm.dk::1b9866ef-baa1-4596-9615-9d545d8f0345" providerId="AD" clId="Web-{1B33C533-14FE-1B27-3C9A-033ED20F8EAA}" dt="2026-04-17T11:17:01.249" v="191" actId="20577"/>
          <ac:spMkLst>
            <pc:docMk/>
            <pc:sldMk cId="3225100958" sldId="479"/>
            <ac:spMk id="3" creationId="{EA400514-96AD-95C2-3CDC-F75B6610FB12}"/>
          </ac:spMkLst>
        </pc:spChg>
      </pc:sldChg>
      <pc:sldChg chg="modSp">
        <pc:chgData name="Charlotte Buch Jensen" userId="S::cjesen@onerm.dk::1b9866ef-baa1-4596-9615-9d545d8f0345" providerId="AD" clId="Web-{1B33C533-14FE-1B27-3C9A-033ED20F8EAA}" dt="2026-04-17T11:18:09.984" v="221" actId="20577"/>
        <pc:sldMkLst>
          <pc:docMk/>
          <pc:sldMk cId="3028224595" sldId="480"/>
        </pc:sldMkLst>
        <pc:spChg chg="mod">
          <ac:chgData name="Charlotte Buch Jensen" userId="S::cjesen@onerm.dk::1b9866ef-baa1-4596-9615-9d545d8f0345" providerId="AD" clId="Web-{1B33C533-14FE-1B27-3C9A-033ED20F8EAA}" dt="2026-04-17T11:18:09.984" v="221" actId="20577"/>
          <ac:spMkLst>
            <pc:docMk/>
            <pc:sldMk cId="3028224595" sldId="480"/>
            <ac:spMk id="3" creationId="{B26118C7-C68F-117D-4C3A-41F351399E54}"/>
          </ac:spMkLst>
        </pc:spChg>
      </pc:sldChg>
      <pc:sldChg chg="modSp new modNotes">
        <pc:chgData name="Charlotte Buch Jensen" userId="S::cjesen@onerm.dk::1b9866ef-baa1-4596-9615-9d545d8f0345" providerId="AD" clId="Web-{1B33C533-14FE-1B27-3C9A-033ED20F8EAA}" dt="2026-04-17T11:16:20.701" v="180"/>
        <pc:sldMkLst>
          <pc:docMk/>
          <pc:sldMk cId="440401401" sldId="487"/>
        </pc:sldMkLst>
        <pc:spChg chg="mod">
          <ac:chgData name="Charlotte Buch Jensen" userId="S::cjesen@onerm.dk::1b9866ef-baa1-4596-9615-9d545d8f0345" providerId="AD" clId="Web-{1B33C533-14FE-1B27-3C9A-033ED20F8EAA}" dt="2026-04-17T11:15:25.091" v="160" actId="20577"/>
          <ac:spMkLst>
            <pc:docMk/>
            <pc:sldMk cId="440401401" sldId="487"/>
            <ac:spMk id="3" creationId="{7F995F31-242A-C53C-6BA9-09D8C1EE35E9}"/>
          </ac:spMkLst>
        </pc:spChg>
        <pc:spChg chg="mod">
          <ac:chgData name="Charlotte Buch Jensen" userId="S::cjesen@onerm.dk::1b9866ef-baa1-4596-9615-9d545d8f0345" providerId="AD" clId="Web-{1B33C533-14FE-1B27-3C9A-033ED20F8EAA}" dt="2026-04-17T11:12:25.723" v="86" actId="20577"/>
          <ac:spMkLst>
            <pc:docMk/>
            <pc:sldMk cId="440401401" sldId="487"/>
            <ac:spMk id="4" creationId="{C725EBD5-7652-C7DD-69CC-4E20AD0BA725}"/>
          </ac:spMkLst>
        </pc:spChg>
      </pc:sldChg>
    </pc:docChg>
  </pc:docChgLst>
  <pc:docChgLst>
    <pc:chgData name="Charlotte Buch Jensen" userId="S::cjesen@onerm.dk::1b9866ef-baa1-4596-9615-9d545d8f0345" providerId="AD" clId="Web-{26ADE2C4-CE2D-2C64-E4AD-E497AA2C9554}"/>
    <pc:docChg chg="modSld">
      <pc:chgData name="Charlotte Buch Jensen" userId="S::cjesen@onerm.dk::1b9866ef-baa1-4596-9615-9d545d8f0345" providerId="AD" clId="Web-{26ADE2C4-CE2D-2C64-E4AD-E497AA2C9554}" dt="2026-04-20T07:27:32.020" v="61" actId="20577"/>
      <pc:docMkLst>
        <pc:docMk/>
      </pc:docMkLst>
      <pc:sldChg chg="modNotes">
        <pc:chgData name="Charlotte Buch Jensen" userId="S::cjesen@onerm.dk::1b9866ef-baa1-4596-9615-9d545d8f0345" providerId="AD" clId="Web-{26ADE2C4-CE2D-2C64-E4AD-E497AA2C9554}" dt="2026-04-20T07:23:27.531" v="52"/>
        <pc:sldMkLst>
          <pc:docMk/>
          <pc:sldMk cId="996785251" sldId="422"/>
        </pc:sldMkLst>
      </pc:sldChg>
      <pc:sldChg chg="modSp">
        <pc:chgData name="Charlotte Buch Jensen" userId="S::cjesen@onerm.dk::1b9866ef-baa1-4596-9615-9d545d8f0345" providerId="AD" clId="Web-{26ADE2C4-CE2D-2C64-E4AD-E497AA2C9554}" dt="2026-04-20T07:21:37.966" v="3" actId="20577"/>
        <pc:sldMkLst>
          <pc:docMk/>
          <pc:sldMk cId="3207318056" sldId="471"/>
        </pc:sldMkLst>
        <pc:spChg chg="mod">
          <ac:chgData name="Charlotte Buch Jensen" userId="S::cjesen@onerm.dk::1b9866ef-baa1-4596-9615-9d545d8f0345" providerId="AD" clId="Web-{26ADE2C4-CE2D-2C64-E4AD-E497AA2C9554}" dt="2026-04-20T07:21:37.966" v="3" actId="20577"/>
          <ac:spMkLst>
            <pc:docMk/>
            <pc:sldMk cId="3207318056" sldId="471"/>
            <ac:spMk id="2" creationId="{53898508-3D43-AB1E-9F6D-7123C96C8CF4}"/>
          </ac:spMkLst>
        </pc:spChg>
      </pc:sldChg>
      <pc:sldChg chg="modSp modNotes">
        <pc:chgData name="Charlotte Buch Jensen" userId="S::cjesen@onerm.dk::1b9866ef-baa1-4596-9615-9d545d8f0345" providerId="AD" clId="Web-{26ADE2C4-CE2D-2C64-E4AD-E497AA2C9554}" dt="2026-04-20T07:27:32.020" v="61" actId="20577"/>
        <pc:sldMkLst>
          <pc:docMk/>
          <pc:sldMk cId="440401401" sldId="487"/>
        </pc:sldMkLst>
        <pc:spChg chg="mod">
          <ac:chgData name="Charlotte Buch Jensen" userId="S::cjesen@onerm.dk::1b9866ef-baa1-4596-9615-9d545d8f0345" providerId="AD" clId="Web-{26ADE2C4-CE2D-2C64-E4AD-E497AA2C9554}" dt="2026-04-20T07:27:32.020" v="61" actId="20577"/>
          <ac:spMkLst>
            <pc:docMk/>
            <pc:sldMk cId="440401401" sldId="487"/>
            <ac:spMk id="3" creationId="{7F995F31-242A-C53C-6BA9-09D8C1EE35E9}"/>
          </ac:spMkLst>
        </pc:spChg>
      </pc:sldChg>
    </pc:docChg>
  </pc:docChgLst>
  <pc:docChgLst>
    <pc:chgData name="Charlotte Buch Jensen" userId="S::cjesen@onerm.dk::1b9866ef-baa1-4596-9615-9d545d8f0345" providerId="AD" clId="Web-{A0206FB0-E283-B53F-A2FA-C9C19D5AC902}"/>
    <pc:docChg chg="addSld delSld modSld sldOrd modSection">
      <pc:chgData name="Charlotte Buch Jensen" userId="S::cjesen@onerm.dk::1b9866ef-baa1-4596-9615-9d545d8f0345" providerId="AD" clId="Web-{A0206FB0-E283-B53F-A2FA-C9C19D5AC902}" dt="2026-04-10T10:13:29.192" v="436"/>
      <pc:docMkLst>
        <pc:docMk/>
      </pc:docMkLst>
      <pc:sldChg chg="modSp">
        <pc:chgData name="Charlotte Buch Jensen" userId="S::cjesen@onerm.dk::1b9866ef-baa1-4596-9615-9d545d8f0345" providerId="AD" clId="Web-{A0206FB0-E283-B53F-A2FA-C9C19D5AC902}" dt="2026-04-10T09:52:43.953" v="80" actId="20577"/>
        <pc:sldMkLst>
          <pc:docMk/>
          <pc:sldMk cId="3207318056" sldId="471"/>
        </pc:sldMkLst>
        <pc:spChg chg="mod">
          <ac:chgData name="Charlotte Buch Jensen" userId="S::cjesen@onerm.dk::1b9866ef-baa1-4596-9615-9d545d8f0345" providerId="AD" clId="Web-{A0206FB0-E283-B53F-A2FA-C9C19D5AC902}" dt="2026-04-10T09:52:43.953" v="80" actId="20577"/>
          <ac:spMkLst>
            <pc:docMk/>
            <pc:sldMk cId="3207318056" sldId="471"/>
            <ac:spMk id="2" creationId="{53898508-3D43-AB1E-9F6D-7123C96C8CF4}"/>
          </ac:spMkLst>
        </pc:spChg>
      </pc:sldChg>
      <pc:sldChg chg="modNotes">
        <pc:chgData name="Charlotte Buch Jensen" userId="S::cjesen@onerm.dk::1b9866ef-baa1-4596-9615-9d545d8f0345" providerId="AD" clId="Web-{A0206FB0-E283-B53F-A2FA-C9C19D5AC902}" dt="2026-04-10T09:47:02.941" v="56"/>
        <pc:sldMkLst>
          <pc:docMk/>
          <pc:sldMk cId="1975041344" sldId="473"/>
        </pc:sldMkLst>
      </pc:sldChg>
      <pc:sldChg chg="modSp modNotes">
        <pc:chgData name="Charlotte Buch Jensen" userId="S::cjesen@onerm.dk::1b9866ef-baa1-4596-9615-9d545d8f0345" providerId="AD" clId="Web-{A0206FB0-E283-B53F-A2FA-C9C19D5AC902}" dt="2026-04-10T10:03:48.094" v="238"/>
        <pc:sldMkLst>
          <pc:docMk/>
          <pc:sldMk cId="2964812206" sldId="474"/>
        </pc:sldMkLst>
        <pc:spChg chg="mod">
          <ac:chgData name="Charlotte Buch Jensen" userId="S::cjesen@onerm.dk::1b9866ef-baa1-4596-9615-9d545d8f0345" providerId="AD" clId="Web-{A0206FB0-E283-B53F-A2FA-C9C19D5AC902}" dt="2026-04-10T10:01:49.015" v="197" actId="20577"/>
          <ac:spMkLst>
            <pc:docMk/>
            <pc:sldMk cId="2964812206" sldId="474"/>
            <ac:spMk id="3" creationId="{7D4BDAE6-5DA4-F017-8A81-B64E366DAA8F}"/>
          </ac:spMkLst>
        </pc:spChg>
        <pc:spChg chg="mod">
          <ac:chgData name="Charlotte Buch Jensen" userId="S::cjesen@onerm.dk::1b9866ef-baa1-4596-9615-9d545d8f0345" providerId="AD" clId="Web-{A0206FB0-E283-B53F-A2FA-C9C19D5AC902}" dt="2026-04-10T10:02:10.843" v="203" actId="20577"/>
          <ac:spMkLst>
            <pc:docMk/>
            <pc:sldMk cId="2964812206" sldId="474"/>
            <ac:spMk id="4" creationId="{B7942787-A078-49AD-A106-DFB059A4FB7A}"/>
          </ac:spMkLst>
        </pc:spChg>
      </pc:sldChg>
      <pc:sldChg chg="modSp modNotes">
        <pc:chgData name="Charlotte Buch Jensen" userId="S::cjesen@onerm.dk::1b9866ef-baa1-4596-9615-9d545d8f0345" providerId="AD" clId="Web-{A0206FB0-E283-B53F-A2FA-C9C19D5AC902}" dt="2026-04-10T10:06:22.555" v="293" actId="20577"/>
        <pc:sldMkLst>
          <pc:docMk/>
          <pc:sldMk cId="3908878450" sldId="478"/>
        </pc:sldMkLst>
        <pc:spChg chg="mod">
          <ac:chgData name="Charlotte Buch Jensen" userId="S::cjesen@onerm.dk::1b9866ef-baa1-4596-9615-9d545d8f0345" providerId="AD" clId="Web-{A0206FB0-E283-B53F-A2FA-C9C19D5AC902}" dt="2026-04-10T10:06:22.555" v="293" actId="20577"/>
          <ac:spMkLst>
            <pc:docMk/>
            <pc:sldMk cId="3908878450" sldId="478"/>
            <ac:spMk id="3" creationId="{9F5D121D-3E6D-90BB-A640-2855B2BA7AE5}"/>
          </ac:spMkLst>
        </pc:spChg>
        <pc:spChg chg="mod">
          <ac:chgData name="Charlotte Buch Jensen" userId="S::cjesen@onerm.dk::1b9866ef-baa1-4596-9615-9d545d8f0345" providerId="AD" clId="Web-{A0206FB0-E283-B53F-A2FA-C9C19D5AC902}" dt="2026-04-10T10:05:54.366" v="282" actId="20577"/>
          <ac:spMkLst>
            <pc:docMk/>
            <pc:sldMk cId="3908878450" sldId="478"/>
            <ac:spMk id="4" creationId="{1C3068E8-D402-D077-BF38-1A04EF424693}"/>
          </ac:spMkLst>
        </pc:spChg>
      </pc:sldChg>
      <pc:sldChg chg="modSp">
        <pc:chgData name="Charlotte Buch Jensen" userId="S::cjesen@onerm.dk::1b9866ef-baa1-4596-9615-9d545d8f0345" providerId="AD" clId="Web-{A0206FB0-E283-B53F-A2FA-C9C19D5AC902}" dt="2026-04-10T10:09:16.450" v="327" actId="20577"/>
        <pc:sldMkLst>
          <pc:docMk/>
          <pc:sldMk cId="3225100958" sldId="479"/>
        </pc:sldMkLst>
        <pc:spChg chg="mod">
          <ac:chgData name="Charlotte Buch Jensen" userId="S::cjesen@onerm.dk::1b9866ef-baa1-4596-9615-9d545d8f0345" providerId="AD" clId="Web-{A0206FB0-E283-B53F-A2FA-C9C19D5AC902}" dt="2026-04-10T10:09:16.450" v="327" actId="20577"/>
          <ac:spMkLst>
            <pc:docMk/>
            <pc:sldMk cId="3225100958" sldId="479"/>
            <ac:spMk id="3" creationId="{EA400514-96AD-95C2-3CDC-F75B6610FB12}"/>
          </ac:spMkLst>
        </pc:spChg>
      </pc:sldChg>
      <pc:sldChg chg="modSp add del modNotes">
        <pc:chgData name="Charlotte Buch Jensen" userId="S::cjesen@onerm.dk::1b9866ef-baa1-4596-9615-9d545d8f0345" providerId="AD" clId="Web-{A0206FB0-E283-B53F-A2FA-C9C19D5AC902}" dt="2026-04-10T10:11:29.984" v="410" actId="20577"/>
        <pc:sldMkLst>
          <pc:docMk/>
          <pc:sldMk cId="3028224595" sldId="480"/>
        </pc:sldMkLst>
        <pc:spChg chg="mod">
          <ac:chgData name="Charlotte Buch Jensen" userId="S::cjesen@onerm.dk::1b9866ef-baa1-4596-9615-9d545d8f0345" providerId="AD" clId="Web-{A0206FB0-E283-B53F-A2FA-C9C19D5AC902}" dt="2026-04-10T10:09:48.201" v="336" actId="20577"/>
          <ac:spMkLst>
            <pc:docMk/>
            <pc:sldMk cId="3028224595" sldId="480"/>
            <ac:spMk id="3" creationId="{B26118C7-C68F-117D-4C3A-41F351399E54}"/>
          </ac:spMkLst>
        </pc:spChg>
        <pc:spChg chg="mod">
          <ac:chgData name="Charlotte Buch Jensen" userId="S::cjesen@onerm.dk::1b9866ef-baa1-4596-9615-9d545d8f0345" providerId="AD" clId="Web-{A0206FB0-E283-B53F-A2FA-C9C19D5AC902}" dt="2026-04-10T10:11:29.984" v="410" actId="20577"/>
          <ac:spMkLst>
            <pc:docMk/>
            <pc:sldMk cId="3028224595" sldId="480"/>
            <ac:spMk id="4" creationId="{6705AABE-D222-2AAF-A54F-67E1DC79DAAF}"/>
          </ac:spMkLst>
        </pc:spChg>
      </pc:sldChg>
      <pc:sldChg chg="add del">
        <pc:chgData name="Charlotte Buch Jensen" userId="S::cjesen@onerm.dk::1b9866ef-baa1-4596-9615-9d545d8f0345" providerId="AD" clId="Web-{A0206FB0-E283-B53F-A2FA-C9C19D5AC902}" dt="2026-04-10T10:07:12.025" v="307"/>
        <pc:sldMkLst>
          <pc:docMk/>
          <pc:sldMk cId="2112516751" sldId="481"/>
        </pc:sldMkLst>
      </pc:sldChg>
      <pc:sldChg chg="modSp add del">
        <pc:chgData name="Charlotte Buch Jensen" userId="S::cjesen@onerm.dk::1b9866ef-baa1-4596-9615-9d545d8f0345" providerId="AD" clId="Web-{A0206FB0-E283-B53F-A2FA-C9C19D5AC902}" dt="2026-04-10T10:12:23.797" v="423" actId="20577"/>
        <pc:sldMkLst>
          <pc:docMk/>
          <pc:sldMk cId="3522577830" sldId="482"/>
        </pc:sldMkLst>
        <pc:spChg chg="mod">
          <ac:chgData name="Charlotte Buch Jensen" userId="S::cjesen@onerm.dk::1b9866ef-baa1-4596-9615-9d545d8f0345" providerId="AD" clId="Web-{A0206FB0-E283-B53F-A2FA-C9C19D5AC902}" dt="2026-04-10T10:12:23.797" v="423" actId="20577"/>
          <ac:spMkLst>
            <pc:docMk/>
            <pc:sldMk cId="3522577830" sldId="482"/>
            <ac:spMk id="4" creationId="{A4544FA1-20DB-2362-489F-42DA33333A4C}"/>
          </ac:spMkLst>
        </pc:spChg>
      </pc:sldChg>
      <pc:sldChg chg="modSp add del ord">
        <pc:chgData name="Charlotte Buch Jensen" userId="S::cjesen@onerm.dk::1b9866ef-baa1-4596-9615-9d545d8f0345" providerId="AD" clId="Web-{A0206FB0-E283-B53F-A2FA-C9C19D5AC902}" dt="2026-04-10T10:13:29.192" v="436"/>
        <pc:sldMkLst>
          <pc:docMk/>
          <pc:sldMk cId="4128074019" sldId="483"/>
        </pc:sldMkLst>
        <pc:spChg chg="mod">
          <ac:chgData name="Charlotte Buch Jensen" userId="S::cjesen@onerm.dk::1b9866ef-baa1-4596-9615-9d545d8f0345" providerId="AD" clId="Web-{A0206FB0-E283-B53F-A2FA-C9C19D5AC902}" dt="2026-04-10T10:13:11.269" v="434" actId="20577"/>
          <ac:spMkLst>
            <pc:docMk/>
            <pc:sldMk cId="4128074019" sldId="483"/>
            <ac:spMk id="8" creationId="{7574488D-576F-A88D-BB0C-02932E6735FA}"/>
          </ac:spMkLst>
        </pc:spChg>
      </pc:sldChg>
      <pc:sldChg chg="add del">
        <pc:chgData name="Charlotte Buch Jensen" userId="S::cjesen@onerm.dk::1b9866ef-baa1-4596-9615-9d545d8f0345" providerId="AD" clId="Web-{A0206FB0-E283-B53F-A2FA-C9C19D5AC902}" dt="2026-04-10T10:07:12.135" v="310"/>
        <pc:sldMkLst>
          <pc:docMk/>
          <pc:sldMk cId="2223462415" sldId="485"/>
        </pc:sldMkLst>
      </pc:sldChg>
      <pc:sldChg chg="addSp modSp new modNotes">
        <pc:chgData name="Charlotte Buch Jensen" userId="S::cjesen@onerm.dk::1b9866ef-baa1-4596-9615-9d545d8f0345" providerId="AD" clId="Web-{A0206FB0-E283-B53F-A2FA-C9C19D5AC902}" dt="2026-04-10T10:01:37.889" v="196"/>
        <pc:sldMkLst>
          <pc:docMk/>
          <pc:sldMk cId="426417622" sldId="486"/>
        </pc:sldMkLst>
        <pc:spChg chg="mod">
          <ac:chgData name="Charlotte Buch Jensen" userId="S::cjesen@onerm.dk::1b9866ef-baa1-4596-9615-9d545d8f0345" providerId="AD" clId="Web-{A0206FB0-E283-B53F-A2FA-C9C19D5AC902}" dt="2026-04-10T09:59:33.731" v="156" actId="20577"/>
          <ac:spMkLst>
            <pc:docMk/>
            <pc:sldMk cId="426417622" sldId="486"/>
            <ac:spMk id="3" creationId="{3AB4C592-A68C-2253-0419-827491E4F8ED}"/>
          </ac:spMkLst>
        </pc:spChg>
        <pc:spChg chg="mod">
          <ac:chgData name="Charlotte Buch Jensen" userId="S::cjesen@onerm.dk::1b9866ef-baa1-4596-9615-9d545d8f0345" providerId="AD" clId="Web-{A0206FB0-E283-B53F-A2FA-C9C19D5AC902}" dt="2026-04-10T09:52:28.219" v="79" actId="20577"/>
          <ac:spMkLst>
            <pc:docMk/>
            <pc:sldMk cId="426417622" sldId="486"/>
            <ac:spMk id="4" creationId="{7064BE38-5E8C-40B9-92B2-098B57661C11}"/>
          </ac:spMkLst>
        </pc:spChg>
        <pc:picChg chg="add mod">
          <ac:chgData name="Charlotte Buch Jensen" userId="S::cjesen@onerm.dk::1b9866ef-baa1-4596-9615-9d545d8f0345" providerId="AD" clId="Web-{A0206FB0-E283-B53F-A2FA-C9C19D5AC902}" dt="2026-04-10T09:59:42.590" v="159" actId="1076"/>
          <ac:picMkLst>
            <pc:docMk/>
            <pc:sldMk cId="426417622" sldId="486"/>
            <ac:picMk id="5" creationId="{5583B945-B6C3-2796-5A0D-BD4FBF6DD0E9}"/>
          </ac:picMkLst>
        </pc:picChg>
      </pc:sldChg>
    </pc:docChg>
  </pc:docChgLst>
  <pc:docChgLst>
    <pc:chgData name="Charlotte Buch Jensen" userId="S::cjesen@onerm.dk::1b9866ef-baa1-4596-9615-9d545d8f0345" providerId="AD" clId="Web-{E03FA030-87CE-1D54-33E9-C4FC23D49690}"/>
    <pc:docChg chg="addSld delSld modSld sldOrd modSection">
      <pc:chgData name="Charlotte Buch Jensen" userId="S::cjesen@onerm.dk::1b9866ef-baa1-4596-9615-9d545d8f0345" providerId="AD" clId="Web-{E03FA030-87CE-1D54-33E9-C4FC23D49690}" dt="2026-04-20T14:11:11.309" v="1314"/>
      <pc:docMkLst>
        <pc:docMk/>
      </pc:docMkLst>
      <pc:sldChg chg="del">
        <pc:chgData name="Charlotte Buch Jensen" userId="S::cjesen@onerm.dk::1b9866ef-baa1-4596-9615-9d545d8f0345" providerId="AD" clId="Web-{E03FA030-87CE-1D54-33E9-C4FC23D49690}" dt="2026-04-20T14:11:11.309" v="1314"/>
        <pc:sldMkLst>
          <pc:docMk/>
          <pc:sldMk cId="996785251" sldId="422"/>
        </pc:sldMkLst>
      </pc:sldChg>
      <pc:sldChg chg="addSp delSp modSp mod setBg">
        <pc:chgData name="Charlotte Buch Jensen" userId="S::cjesen@onerm.dk::1b9866ef-baa1-4596-9615-9d545d8f0345" providerId="AD" clId="Web-{E03FA030-87CE-1D54-33E9-C4FC23D49690}" dt="2026-04-20T13:34:40.945" v="730"/>
        <pc:sldMkLst>
          <pc:docMk/>
          <pc:sldMk cId="3207318056" sldId="471"/>
        </pc:sldMkLst>
        <pc:spChg chg="mod">
          <ac:chgData name="Charlotte Buch Jensen" userId="S::cjesen@onerm.dk::1b9866ef-baa1-4596-9615-9d545d8f0345" providerId="AD" clId="Web-{E03FA030-87CE-1D54-33E9-C4FC23D49690}" dt="2026-04-20T13:34:40.945" v="730"/>
          <ac:spMkLst>
            <pc:docMk/>
            <pc:sldMk cId="3207318056" sldId="471"/>
            <ac:spMk id="2" creationId="{53898508-3D43-AB1E-9F6D-7123C96C8CF4}"/>
          </ac:spMkLst>
        </pc:spChg>
        <pc:spChg chg="mod">
          <ac:chgData name="Charlotte Buch Jensen" userId="S::cjesen@onerm.dk::1b9866ef-baa1-4596-9615-9d545d8f0345" providerId="AD" clId="Web-{E03FA030-87CE-1D54-33E9-C4FC23D49690}" dt="2026-04-20T13:34:40.945" v="730"/>
          <ac:spMkLst>
            <pc:docMk/>
            <pc:sldMk cId="3207318056" sldId="471"/>
            <ac:spMk id="3" creationId="{7B87B45A-C79B-91F6-5C47-C3BABD41BE6A}"/>
          </ac:spMkLst>
        </pc:spChg>
        <pc:spChg chg="add del">
          <ac:chgData name="Charlotte Buch Jensen" userId="S::cjesen@onerm.dk::1b9866ef-baa1-4596-9615-9d545d8f0345" providerId="AD" clId="Web-{E03FA030-87CE-1D54-33E9-C4FC23D49690}" dt="2026-04-20T13:34:40.930" v="729"/>
          <ac:spMkLst>
            <pc:docMk/>
            <pc:sldMk cId="3207318056" sldId="471"/>
            <ac:spMk id="8" creationId="{47E47667-8CE3-466C-B745-9411E1CE3CF1}"/>
          </ac:spMkLst>
        </pc:spChg>
        <pc:spChg chg="add del">
          <ac:chgData name="Charlotte Buch Jensen" userId="S::cjesen@onerm.dk::1b9866ef-baa1-4596-9615-9d545d8f0345" providerId="AD" clId="Web-{E03FA030-87CE-1D54-33E9-C4FC23D49690}" dt="2026-04-20T13:34:40.930" v="729"/>
          <ac:spMkLst>
            <pc:docMk/>
            <pc:sldMk cId="3207318056" sldId="471"/>
            <ac:spMk id="10" creationId="{BDF44D33-97EB-4277-B538-B458E3FD16CC}"/>
          </ac:spMkLst>
        </pc:spChg>
        <pc:spChg chg="add del">
          <ac:chgData name="Charlotte Buch Jensen" userId="S::cjesen@onerm.dk::1b9866ef-baa1-4596-9615-9d545d8f0345" providerId="AD" clId="Web-{E03FA030-87CE-1D54-33E9-C4FC23D49690}" dt="2026-04-20T13:34:40.930" v="729"/>
          <ac:spMkLst>
            <pc:docMk/>
            <pc:sldMk cId="3207318056" sldId="471"/>
            <ac:spMk id="14" creationId="{19D0A23D-BBDB-4BEA-8515-A7D0DF9B3086}"/>
          </ac:spMkLst>
        </pc:spChg>
        <pc:spChg chg="add">
          <ac:chgData name="Charlotte Buch Jensen" userId="S::cjesen@onerm.dk::1b9866ef-baa1-4596-9615-9d545d8f0345" providerId="AD" clId="Web-{E03FA030-87CE-1D54-33E9-C4FC23D49690}" dt="2026-04-20T13:34:40.945" v="730"/>
          <ac:spMkLst>
            <pc:docMk/>
            <pc:sldMk cId="3207318056" sldId="471"/>
            <ac:spMk id="16" creationId="{9238970C-19DE-438D-80D2-5CF9690551E8}"/>
          </ac:spMkLst>
        </pc:spChg>
        <pc:spChg chg="add">
          <ac:chgData name="Charlotte Buch Jensen" userId="S::cjesen@onerm.dk::1b9866ef-baa1-4596-9615-9d545d8f0345" providerId="AD" clId="Web-{E03FA030-87CE-1D54-33E9-C4FC23D49690}" dt="2026-04-20T13:34:40.945" v="730"/>
          <ac:spMkLst>
            <pc:docMk/>
            <pc:sldMk cId="3207318056" sldId="471"/>
            <ac:spMk id="17" creationId="{E4B1E3F6-167B-40F3-B303-9A931BAB971B}"/>
          </ac:spMkLst>
        </pc:spChg>
        <pc:cxnChg chg="add del">
          <ac:chgData name="Charlotte Buch Jensen" userId="S::cjesen@onerm.dk::1b9866ef-baa1-4596-9615-9d545d8f0345" providerId="AD" clId="Web-{E03FA030-87CE-1D54-33E9-C4FC23D49690}" dt="2026-04-20T13:34:40.930" v="729"/>
          <ac:cxnSpMkLst>
            <pc:docMk/>
            <pc:sldMk cId="3207318056" sldId="471"/>
            <ac:cxnSpMk id="12" creationId="{11534F52-E710-4998-921B-6147812C1889}"/>
          </ac:cxnSpMkLst>
        </pc:cxnChg>
        <pc:cxnChg chg="add">
          <ac:chgData name="Charlotte Buch Jensen" userId="S::cjesen@onerm.dk::1b9866ef-baa1-4596-9615-9d545d8f0345" providerId="AD" clId="Web-{E03FA030-87CE-1D54-33E9-C4FC23D49690}" dt="2026-04-20T13:34:40.945" v="730"/>
          <ac:cxnSpMkLst>
            <pc:docMk/>
            <pc:sldMk cId="3207318056" sldId="471"/>
            <ac:cxnSpMk id="18" creationId="{40465A9A-0B0E-4D7B-8150-D098AC71B379}"/>
          </ac:cxnSpMkLst>
        </pc:cxnChg>
      </pc:sldChg>
      <pc:sldChg chg="modNotes">
        <pc:chgData name="Charlotte Buch Jensen" userId="S::cjesen@onerm.dk::1b9866ef-baa1-4596-9615-9d545d8f0345" providerId="AD" clId="Web-{E03FA030-87CE-1D54-33E9-C4FC23D49690}" dt="2026-04-20T14:10:19.263" v="1313"/>
        <pc:sldMkLst>
          <pc:docMk/>
          <pc:sldMk cId="868547986" sldId="472"/>
        </pc:sldMkLst>
      </pc:sldChg>
      <pc:sldChg chg="modSp modNotes">
        <pc:chgData name="Charlotte Buch Jensen" userId="S::cjesen@onerm.dk::1b9866ef-baa1-4596-9615-9d545d8f0345" providerId="AD" clId="Web-{E03FA030-87CE-1D54-33E9-C4FC23D49690}" dt="2026-04-20T13:25:54.059" v="677"/>
        <pc:sldMkLst>
          <pc:docMk/>
          <pc:sldMk cId="1975041344" sldId="473"/>
        </pc:sldMkLst>
        <pc:spChg chg="mod">
          <ac:chgData name="Charlotte Buch Jensen" userId="S::cjesen@onerm.dk::1b9866ef-baa1-4596-9615-9d545d8f0345" providerId="AD" clId="Web-{E03FA030-87CE-1D54-33E9-C4FC23D49690}" dt="2026-04-20T13:03:24.342" v="12" actId="20577"/>
          <ac:spMkLst>
            <pc:docMk/>
            <pc:sldMk cId="1975041344" sldId="473"/>
            <ac:spMk id="2" creationId="{6E00D414-DD69-99C6-FCA2-6CAEBF7784F0}"/>
          </ac:spMkLst>
        </pc:spChg>
      </pc:sldChg>
      <pc:sldChg chg="modNotes">
        <pc:chgData name="Charlotte Buch Jensen" userId="S::cjesen@onerm.dk::1b9866ef-baa1-4596-9615-9d545d8f0345" providerId="AD" clId="Web-{E03FA030-87CE-1D54-33E9-C4FC23D49690}" dt="2026-04-20T13:46:25.943" v="930"/>
        <pc:sldMkLst>
          <pc:docMk/>
          <pc:sldMk cId="2964812206" sldId="474"/>
        </pc:sldMkLst>
      </pc:sldChg>
      <pc:sldChg chg="modNotes">
        <pc:chgData name="Charlotte Buch Jensen" userId="S::cjesen@onerm.dk::1b9866ef-baa1-4596-9615-9d545d8f0345" providerId="AD" clId="Web-{E03FA030-87CE-1D54-33E9-C4FC23D49690}" dt="2026-04-20T13:45:18.395" v="928"/>
        <pc:sldMkLst>
          <pc:docMk/>
          <pc:sldMk cId="3908878450" sldId="478"/>
        </pc:sldMkLst>
      </pc:sldChg>
      <pc:sldChg chg="modNotes">
        <pc:chgData name="Charlotte Buch Jensen" userId="S::cjesen@onerm.dk::1b9866ef-baa1-4596-9615-9d545d8f0345" providerId="AD" clId="Web-{E03FA030-87CE-1D54-33E9-C4FC23D49690}" dt="2026-04-20T13:20:01.851" v="555"/>
        <pc:sldMkLst>
          <pc:docMk/>
          <pc:sldMk cId="3225100958" sldId="479"/>
        </pc:sldMkLst>
      </pc:sldChg>
      <pc:sldChg chg="modSp modNotes">
        <pc:chgData name="Charlotte Buch Jensen" userId="S::cjesen@onerm.dk::1b9866ef-baa1-4596-9615-9d545d8f0345" providerId="AD" clId="Web-{E03FA030-87CE-1D54-33E9-C4FC23D49690}" dt="2026-04-20T14:00:36.747" v="1151"/>
        <pc:sldMkLst>
          <pc:docMk/>
          <pc:sldMk cId="3028224595" sldId="480"/>
        </pc:sldMkLst>
        <pc:spChg chg="mod">
          <ac:chgData name="Charlotte Buch Jensen" userId="S::cjesen@onerm.dk::1b9866ef-baa1-4596-9615-9d545d8f0345" providerId="AD" clId="Web-{E03FA030-87CE-1D54-33E9-C4FC23D49690}" dt="2026-04-20T13:46:38.834" v="934" actId="20577"/>
          <ac:spMkLst>
            <pc:docMk/>
            <pc:sldMk cId="3028224595" sldId="480"/>
            <ac:spMk id="4" creationId="{6705AABE-D222-2AAF-A54F-67E1DC79DAAF}"/>
          </ac:spMkLst>
        </pc:spChg>
      </pc:sldChg>
      <pc:sldChg chg="modSp modNotes">
        <pc:chgData name="Charlotte Buch Jensen" userId="S::cjesen@onerm.dk::1b9866ef-baa1-4596-9615-9d545d8f0345" providerId="AD" clId="Web-{E03FA030-87CE-1D54-33E9-C4FC23D49690}" dt="2026-04-20T14:02:58.843" v="1235"/>
        <pc:sldMkLst>
          <pc:docMk/>
          <pc:sldMk cId="2112516751" sldId="481"/>
        </pc:sldMkLst>
        <pc:spChg chg="mod">
          <ac:chgData name="Charlotte Buch Jensen" userId="S::cjesen@onerm.dk::1b9866ef-baa1-4596-9615-9d545d8f0345" providerId="AD" clId="Web-{E03FA030-87CE-1D54-33E9-C4FC23D49690}" dt="2026-04-20T13:22:29.526" v="617" actId="20577"/>
          <ac:spMkLst>
            <pc:docMk/>
            <pc:sldMk cId="2112516751" sldId="481"/>
            <ac:spMk id="3" creationId="{A36D4C3F-ECC6-CA87-E1CE-9EC500289B96}"/>
          </ac:spMkLst>
        </pc:spChg>
      </pc:sldChg>
      <pc:sldChg chg="modSp modNotes">
        <pc:chgData name="Charlotte Buch Jensen" userId="S::cjesen@onerm.dk::1b9866ef-baa1-4596-9615-9d545d8f0345" providerId="AD" clId="Web-{E03FA030-87CE-1D54-33E9-C4FC23D49690}" dt="2026-04-20T14:03:21.500" v="1256"/>
        <pc:sldMkLst>
          <pc:docMk/>
          <pc:sldMk cId="4128074019" sldId="483"/>
        </pc:sldMkLst>
        <pc:spChg chg="mod">
          <ac:chgData name="Charlotte Buch Jensen" userId="S::cjesen@onerm.dk::1b9866ef-baa1-4596-9615-9d545d8f0345" providerId="AD" clId="Web-{E03FA030-87CE-1D54-33E9-C4FC23D49690}" dt="2026-04-20T13:50:19.203" v="1069" actId="20577"/>
          <ac:spMkLst>
            <pc:docMk/>
            <pc:sldMk cId="4128074019" sldId="483"/>
            <ac:spMk id="8" creationId="{7574488D-576F-A88D-BB0C-02932E6735FA}"/>
          </ac:spMkLst>
        </pc:spChg>
      </pc:sldChg>
      <pc:sldChg chg="modNotes">
        <pc:chgData name="Charlotte Buch Jensen" userId="S::cjesen@onerm.dk::1b9866ef-baa1-4596-9615-9d545d8f0345" providerId="AD" clId="Web-{E03FA030-87CE-1D54-33E9-C4FC23D49690}" dt="2026-04-20T13:33:31.163" v="727"/>
        <pc:sldMkLst>
          <pc:docMk/>
          <pc:sldMk cId="2223462415" sldId="485"/>
        </pc:sldMkLst>
      </pc:sldChg>
      <pc:sldChg chg="modNotes">
        <pc:chgData name="Charlotte Buch Jensen" userId="S::cjesen@onerm.dk::1b9866ef-baa1-4596-9615-9d545d8f0345" providerId="AD" clId="Web-{E03FA030-87CE-1D54-33E9-C4FC23D49690}" dt="2026-04-20T13:58:04.116" v="1130"/>
        <pc:sldMkLst>
          <pc:docMk/>
          <pc:sldMk cId="426417622" sldId="486"/>
        </pc:sldMkLst>
      </pc:sldChg>
      <pc:sldChg chg="modNotes">
        <pc:chgData name="Charlotte Buch Jensen" userId="S::cjesen@onerm.dk::1b9866ef-baa1-4596-9615-9d545d8f0345" providerId="AD" clId="Web-{E03FA030-87CE-1D54-33E9-C4FC23D49690}" dt="2026-04-20T13:58:37.243" v="1131"/>
        <pc:sldMkLst>
          <pc:docMk/>
          <pc:sldMk cId="440401401" sldId="487"/>
        </pc:sldMkLst>
      </pc:sldChg>
      <pc:sldChg chg="addSp modSp new ord modNotes">
        <pc:chgData name="Charlotte Buch Jensen" userId="S::cjesen@onerm.dk::1b9866ef-baa1-4596-9615-9d545d8f0345" providerId="AD" clId="Web-{E03FA030-87CE-1D54-33E9-C4FC23D49690}" dt="2026-04-20T14:04:33.628" v="1309"/>
        <pc:sldMkLst>
          <pc:docMk/>
          <pc:sldMk cId="1511827299" sldId="488"/>
        </pc:sldMkLst>
        <pc:picChg chg="add mod">
          <ac:chgData name="Charlotte Buch Jensen" userId="S::cjesen@onerm.dk::1b9866ef-baa1-4596-9615-9d545d8f0345" providerId="AD" clId="Web-{E03FA030-87CE-1D54-33E9-C4FC23D49690}" dt="2026-04-20T13:00:07.343" v="1"/>
          <ac:picMkLst>
            <pc:docMk/>
            <pc:sldMk cId="1511827299" sldId="488"/>
            <ac:picMk id="3" creationId="{582FC59A-812C-83E6-CD5A-74B50713B990}"/>
          </ac:picMkLst>
        </pc:picChg>
      </pc:sldChg>
      <pc:sldChg chg="modSp new modNotes">
        <pc:chgData name="Charlotte Buch Jensen" userId="S::cjesen@onerm.dk::1b9866ef-baa1-4596-9615-9d545d8f0345" providerId="AD" clId="Web-{E03FA030-87CE-1D54-33E9-C4FC23D49690}" dt="2026-04-20T14:04:04.845" v="1278"/>
        <pc:sldMkLst>
          <pc:docMk/>
          <pc:sldMk cId="757772185" sldId="489"/>
        </pc:sldMkLst>
        <pc:spChg chg="mod">
          <ac:chgData name="Charlotte Buch Jensen" userId="S::cjesen@onerm.dk::1b9866ef-baa1-4596-9615-9d545d8f0345" providerId="AD" clId="Web-{E03FA030-87CE-1D54-33E9-C4FC23D49690}" dt="2026-04-20T13:51:52.817" v="1085" actId="20577"/>
          <ac:spMkLst>
            <pc:docMk/>
            <pc:sldMk cId="757772185" sldId="489"/>
            <ac:spMk id="3" creationId="{E7709347-D07D-0DD6-BFC7-0E592A840A54}"/>
          </ac:spMkLst>
        </pc:spChg>
        <pc:spChg chg="mod">
          <ac:chgData name="Charlotte Buch Jensen" userId="S::cjesen@onerm.dk::1b9866ef-baa1-4596-9615-9d545d8f0345" providerId="AD" clId="Web-{E03FA030-87CE-1D54-33E9-C4FC23D49690}" dt="2026-04-20T13:50:38.344" v="1073" actId="20577"/>
          <ac:spMkLst>
            <pc:docMk/>
            <pc:sldMk cId="757772185" sldId="489"/>
            <ac:spMk id="4" creationId="{4C9548F1-B993-617D-5690-D10CF9B7B9B5}"/>
          </ac:spMkLst>
        </pc:spChg>
      </pc:sldChg>
    </pc:docChg>
  </pc:docChgLst>
  <pc:docChgLst>
    <pc:chgData name="Charlotte Buch Jensen" userId="1b9866ef-baa1-4596-9615-9d545d8f0345" providerId="ADAL" clId="{6D52CD1C-8A5C-44EF-8757-1754A47A655F}"/>
    <pc:docChg chg="undo custSel addSld delSld modSld sldOrd addSection delSection modSection">
      <pc:chgData name="Charlotte Buch Jensen" userId="1b9866ef-baa1-4596-9615-9d545d8f0345" providerId="ADAL" clId="{6D52CD1C-8A5C-44EF-8757-1754A47A655F}" dt="2026-04-21T13:19:06.961" v="2100" actId="20577"/>
      <pc:docMkLst>
        <pc:docMk/>
      </pc:docMkLst>
      <pc:sldChg chg="modSp mod">
        <pc:chgData name="Charlotte Buch Jensen" userId="1b9866ef-baa1-4596-9615-9d545d8f0345" providerId="ADAL" clId="{6D52CD1C-8A5C-44EF-8757-1754A47A655F}" dt="2026-04-09T11:50:22.904" v="30" actId="20577"/>
        <pc:sldMkLst>
          <pc:docMk/>
          <pc:sldMk cId="3207318056" sldId="471"/>
        </pc:sldMkLst>
        <pc:spChg chg="mod">
          <ac:chgData name="Charlotte Buch Jensen" userId="1b9866ef-baa1-4596-9615-9d545d8f0345" providerId="ADAL" clId="{6D52CD1C-8A5C-44EF-8757-1754A47A655F}" dt="2026-04-09T11:50:22.904" v="30" actId="20577"/>
          <ac:spMkLst>
            <pc:docMk/>
            <pc:sldMk cId="3207318056" sldId="471"/>
            <ac:spMk id="3" creationId="{7B87B45A-C79B-91F6-5C47-C3BABD41BE6A}"/>
          </ac:spMkLst>
        </pc:spChg>
      </pc:sldChg>
      <pc:sldChg chg="modSp new add del mod modNotesTx">
        <pc:chgData name="Charlotte Buch Jensen" userId="1b9866ef-baa1-4596-9615-9d545d8f0345" providerId="ADAL" clId="{6D52CD1C-8A5C-44EF-8757-1754A47A655F}" dt="2026-04-09T13:40:44.904" v="2039" actId="47"/>
        <pc:sldMkLst>
          <pc:docMk/>
          <pc:sldMk cId="868547986" sldId="472"/>
        </pc:sldMkLst>
        <pc:spChg chg="mod">
          <ac:chgData name="Charlotte Buch Jensen" userId="1b9866ef-baa1-4596-9615-9d545d8f0345" providerId="ADAL" clId="{6D52CD1C-8A5C-44EF-8757-1754A47A655F}" dt="2026-04-09T12:04:06.346" v="221" actId="14100"/>
          <ac:spMkLst>
            <pc:docMk/>
            <pc:sldMk cId="868547986" sldId="472"/>
            <ac:spMk id="2" creationId="{ABAD52CC-3101-B27E-C5D3-49DB53F2F158}"/>
          </ac:spMkLst>
        </pc:spChg>
        <pc:spChg chg="mod">
          <ac:chgData name="Charlotte Buch Jensen" userId="1b9866ef-baa1-4596-9615-9d545d8f0345" providerId="ADAL" clId="{6D52CD1C-8A5C-44EF-8757-1754A47A655F}" dt="2026-04-09T12:10:18.233" v="224" actId="20577"/>
          <ac:spMkLst>
            <pc:docMk/>
            <pc:sldMk cId="868547986" sldId="472"/>
            <ac:spMk id="3" creationId="{692246EA-430F-3E2B-4DCA-ABD6366BFB8C}"/>
          </ac:spMkLst>
        </pc:spChg>
        <pc:spChg chg="mod">
          <ac:chgData name="Charlotte Buch Jensen" userId="1b9866ef-baa1-4596-9615-9d545d8f0345" providerId="ADAL" clId="{6D52CD1C-8A5C-44EF-8757-1754A47A655F}" dt="2026-04-09T11:58:40.354" v="87" actId="20577"/>
          <ac:spMkLst>
            <pc:docMk/>
            <pc:sldMk cId="868547986" sldId="472"/>
            <ac:spMk id="4" creationId="{1E955A40-070B-5B2B-30C1-BBEE303A3970}"/>
          </ac:spMkLst>
        </pc:spChg>
      </pc:sldChg>
      <pc:sldChg chg="addSp modSp new add del mod modNotesTx">
        <pc:chgData name="Charlotte Buch Jensen" userId="1b9866ef-baa1-4596-9615-9d545d8f0345" providerId="ADAL" clId="{6D52CD1C-8A5C-44EF-8757-1754A47A655F}" dt="2026-04-21T13:19:06.961" v="2100" actId="20577"/>
        <pc:sldMkLst>
          <pc:docMk/>
          <pc:sldMk cId="1975041344" sldId="473"/>
        </pc:sldMkLst>
        <pc:spChg chg="mod">
          <ac:chgData name="Charlotte Buch Jensen" userId="1b9866ef-baa1-4596-9615-9d545d8f0345" providerId="ADAL" clId="{6D52CD1C-8A5C-44EF-8757-1754A47A655F}" dt="2026-04-09T13:26:39.335" v="1677" actId="20577"/>
          <ac:spMkLst>
            <pc:docMk/>
            <pc:sldMk cId="1975041344" sldId="473"/>
            <ac:spMk id="2" creationId="{6E00D414-DD69-99C6-FCA2-6CAEBF7784F0}"/>
          </ac:spMkLst>
        </pc:spChg>
        <pc:picChg chg="add mod">
          <ac:chgData name="Charlotte Buch Jensen" userId="1b9866ef-baa1-4596-9615-9d545d8f0345" providerId="ADAL" clId="{6D52CD1C-8A5C-44EF-8757-1754A47A655F}" dt="2026-04-09T12:11:27.642" v="227" actId="14100"/>
          <ac:picMkLst>
            <pc:docMk/>
            <pc:sldMk cId="1975041344" sldId="473"/>
            <ac:picMk id="4" creationId="{40E6A2EA-F6A2-642D-45BD-CFD1C45EA09E}"/>
          </ac:picMkLst>
        </pc:picChg>
      </pc:sldChg>
      <pc:sldChg chg="modSp new add del mod modNotesTx">
        <pc:chgData name="Charlotte Buch Jensen" userId="1b9866ef-baa1-4596-9615-9d545d8f0345" providerId="ADAL" clId="{6D52CD1C-8A5C-44EF-8757-1754A47A655F}" dt="2026-04-09T13:40:44.904" v="2039" actId="47"/>
        <pc:sldMkLst>
          <pc:docMk/>
          <pc:sldMk cId="2964812206" sldId="474"/>
        </pc:sldMkLst>
        <pc:spChg chg="mod">
          <ac:chgData name="Charlotte Buch Jensen" userId="1b9866ef-baa1-4596-9615-9d545d8f0345" providerId="ADAL" clId="{6D52CD1C-8A5C-44EF-8757-1754A47A655F}" dt="2026-04-09T12:49:04.688" v="823" actId="20577"/>
          <ac:spMkLst>
            <pc:docMk/>
            <pc:sldMk cId="2964812206" sldId="474"/>
            <ac:spMk id="3" creationId="{7D4BDAE6-5DA4-F017-8A81-B64E366DAA8F}"/>
          </ac:spMkLst>
        </pc:spChg>
        <pc:spChg chg="mod">
          <ac:chgData name="Charlotte Buch Jensen" userId="1b9866ef-baa1-4596-9615-9d545d8f0345" providerId="ADAL" clId="{6D52CD1C-8A5C-44EF-8757-1754A47A655F}" dt="2026-04-09T12:27:27.427" v="446" actId="14100"/>
          <ac:spMkLst>
            <pc:docMk/>
            <pc:sldMk cId="2964812206" sldId="474"/>
            <ac:spMk id="4" creationId="{B7942787-A078-49AD-A106-DFB059A4FB7A}"/>
          </ac:spMkLst>
        </pc:spChg>
      </pc:sldChg>
      <pc:sldChg chg="addSp delSp modSp new add del mod">
        <pc:chgData name="Charlotte Buch Jensen" userId="1b9866ef-baa1-4596-9615-9d545d8f0345" providerId="ADAL" clId="{6D52CD1C-8A5C-44EF-8757-1754A47A655F}" dt="2026-04-09T13:40:44.904" v="2039" actId="47"/>
        <pc:sldMkLst>
          <pc:docMk/>
          <pc:sldMk cId="3908878450" sldId="478"/>
        </pc:sldMkLst>
        <pc:spChg chg="mod">
          <ac:chgData name="Charlotte Buch Jensen" userId="1b9866ef-baa1-4596-9615-9d545d8f0345" providerId="ADAL" clId="{6D52CD1C-8A5C-44EF-8757-1754A47A655F}" dt="2026-04-09T12:58:22.033" v="1143" actId="14100"/>
          <ac:spMkLst>
            <pc:docMk/>
            <pc:sldMk cId="3908878450" sldId="478"/>
            <ac:spMk id="3" creationId="{9F5D121D-3E6D-90BB-A640-2855B2BA7AE5}"/>
          </ac:spMkLst>
        </pc:spChg>
        <pc:spChg chg="mod">
          <ac:chgData name="Charlotte Buch Jensen" userId="1b9866ef-baa1-4596-9615-9d545d8f0345" providerId="ADAL" clId="{6D52CD1C-8A5C-44EF-8757-1754A47A655F}" dt="2026-04-09T12:58:47.027" v="1145" actId="14100"/>
          <ac:spMkLst>
            <pc:docMk/>
            <pc:sldMk cId="3908878450" sldId="478"/>
            <ac:spMk id="4" creationId="{1C3068E8-D402-D077-BF38-1A04EF424693}"/>
          </ac:spMkLst>
        </pc:spChg>
      </pc:sldChg>
      <pc:sldChg chg="modSp new add del mod">
        <pc:chgData name="Charlotte Buch Jensen" userId="1b9866ef-baa1-4596-9615-9d545d8f0345" providerId="ADAL" clId="{6D52CD1C-8A5C-44EF-8757-1754A47A655F}" dt="2026-04-09T13:40:44.904" v="2039" actId="47"/>
        <pc:sldMkLst>
          <pc:docMk/>
          <pc:sldMk cId="3225100958" sldId="479"/>
        </pc:sldMkLst>
        <pc:spChg chg="mod">
          <ac:chgData name="Charlotte Buch Jensen" userId="1b9866ef-baa1-4596-9615-9d545d8f0345" providerId="ADAL" clId="{6D52CD1C-8A5C-44EF-8757-1754A47A655F}" dt="2026-04-09T12:59:29.903" v="1158"/>
          <ac:spMkLst>
            <pc:docMk/>
            <pc:sldMk cId="3225100958" sldId="479"/>
            <ac:spMk id="3" creationId="{EA400514-96AD-95C2-3CDC-F75B6610FB12}"/>
          </ac:spMkLst>
        </pc:spChg>
        <pc:spChg chg="mod">
          <ac:chgData name="Charlotte Buch Jensen" userId="1b9866ef-baa1-4596-9615-9d545d8f0345" providerId="ADAL" clId="{6D52CD1C-8A5C-44EF-8757-1754A47A655F}" dt="2026-04-09T12:59:13.494" v="1157" actId="14100"/>
          <ac:spMkLst>
            <pc:docMk/>
            <pc:sldMk cId="3225100958" sldId="479"/>
            <ac:spMk id="4" creationId="{363054F1-AA76-79A5-F1B3-6AAA013A7C91}"/>
          </ac:spMkLst>
        </pc:spChg>
      </pc:sldChg>
      <pc:sldChg chg="modSp new add del mod ord">
        <pc:chgData name="Charlotte Buch Jensen" userId="1b9866ef-baa1-4596-9615-9d545d8f0345" providerId="ADAL" clId="{6D52CD1C-8A5C-44EF-8757-1754A47A655F}" dt="2026-04-09T13:42:32.318" v="2046" actId="20577"/>
        <pc:sldMkLst>
          <pc:docMk/>
          <pc:sldMk cId="3028224595" sldId="480"/>
        </pc:sldMkLst>
        <pc:spChg chg="mod">
          <ac:chgData name="Charlotte Buch Jensen" userId="1b9866ef-baa1-4596-9615-9d545d8f0345" providerId="ADAL" clId="{6D52CD1C-8A5C-44EF-8757-1754A47A655F}" dt="2026-04-09T13:42:32.318" v="2046" actId="20577"/>
          <ac:spMkLst>
            <pc:docMk/>
            <pc:sldMk cId="3028224595" sldId="480"/>
            <ac:spMk id="3" creationId="{B26118C7-C68F-117D-4C3A-41F351399E54}"/>
          </ac:spMkLst>
        </pc:spChg>
        <pc:spChg chg="mod">
          <ac:chgData name="Charlotte Buch Jensen" userId="1b9866ef-baa1-4596-9615-9d545d8f0345" providerId="ADAL" clId="{6D52CD1C-8A5C-44EF-8757-1754A47A655F}" dt="2026-04-09T13:01:51.103" v="1225" actId="20577"/>
          <ac:spMkLst>
            <pc:docMk/>
            <pc:sldMk cId="3028224595" sldId="480"/>
            <ac:spMk id="4" creationId="{6705AABE-D222-2AAF-A54F-67E1DC79DAAF}"/>
          </ac:spMkLst>
        </pc:spChg>
      </pc:sldChg>
      <pc:sldChg chg="modSp new add del mod modNotesTx">
        <pc:chgData name="Charlotte Buch Jensen" userId="1b9866ef-baa1-4596-9615-9d545d8f0345" providerId="ADAL" clId="{6D52CD1C-8A5C-44EF-8757-1754A47A655F}" dt="2026-04-09T13:40:44.032" v="2038" actId="47"/>
        <pc:sldMkLst>
          <pc:docMk/>
          <pc:sldMk cId="2112516751" sldId="481"/>
        </pc:sldMkLst>
        <pc:spChg chg="mod">
          <ac:chgData name="Charlotte Buch Jensen" userId="1b9866ef-baa1-4596-9615-9d545d8f0345" providerId="ADAL" clId="{6D52CD1C-8A5C-44EF-8757-1754A47A655F}" dt="2026-04-09T13:12:05.591" v="1408" actId="20577"/>
          <ac:spMkLst>
            <pc:docMk/>
            <pc:sldMk cId="2112516751" sldId="481"/>
            <ac:spMk id="3" creationId="{A36D4C3F-ECC6-CA87-E1CE-9EC500289B96}"/>
          </ac:spMkLst>
        </pc:spChg>
        <pc:spChg chg="mod">
          <ac:chgData name="Charlotte Buch Jensen" userId="1b9866ef-baa1-4596-9615-9d545d8f0345" providerId="ADAL" clId="{6D52CD1C-8A5C-44EF-8757-1754A47A655F}" dt="2026-04-09T13:04:08.787" v="1233"/>
          <ac:spMkLst>
            <pc:docMk/>
            <pc:sldMk cId="2112516751" sldId="481"/>
            <ac:spMk id="4" creationId="{37380C62-55EF-7B52-E772-5D98C86818CE}"/>
          </ac:spMkLst>
        </pc:spChg>
      </pc:sldChg>
      <pc:sldChg chg="modSp new add del mod">
        <pc:chgData name="Charlotte Buch Jensen" userId="1b9866ef-baa1-4596-9615-9d545d8f0345" providerId="ADAL" clId="{6D52CD1C-8A5C-44EF-8757-1754A47A655F}" dt="2026-04-09T13:40:44.032" v="2038" actId="47"/>
        <pc:sldMkLst>
          <pc:docMk/>
          <pc:sldMk cId="3522577830" sldId="482"/>
        </pc:sldMkLst>
        <pc:spChg chg="mod">
          <ac:chgData name="Charlotte Buch Jensen" userId="1b9866ef-baa1-4596-9615-9d545d8f0345" providerId="ADAL" clId="{6D52CD1C-8A5C-44EF-8757-1754A47A655F}" dt="2026-04-09T13:17:32.098" v="1571" actId="20577"/>
          <ac:spMkLst>
            <pc:docMk/>
            <pc:sldMk cId="3522577830" sldId="482"/>
            <ac:spMk id="3" creationId="{FA7FA500-400B-FFC3-FE45-1CA96AF4FF41}"/>
          </ac:spMkLst>
        </pc:spChg>
        <pc:spChg chg="mod">
          <ac:chgData name="Charlotte Buch Jensen" userId="1b9866ef-baa1-4596-9615-9d545d8f0345" providerId="ADAL" clId="{6D52CD1C-8A5C-44EF-8757-1754A47A655F}" dt="2026-04-09T13:16:21.938" v="1498" actId="255"/>
          <ac:spMkLst>
            <pc:docMk/>
            <pc:sldMk cId="3522577830" sldId="482"/>
            <ac:spMk id="4" creationId="{A4544FA1-20DB-2362-489F-42DA33333A4C}"/>
          </ac:spMkLst>
        </pc:spChg>
      </pc:sldChg>
      <pc:sldChg chg="addSp delSp modSp new add del mod">
        <pc:chgData name="Charlotte Buch Jensen" userId="1b9866ef-baa1-4596-9615-9d545d8f0345" providerId="ADAL" clId="{6D52CD1C-8A5C-44EF-8757-1754A47A655F}" dt="2026-04-09T13:43:07.437" v="2048" actId="20577"/>
        <pc:sldMkLst>
          <pc:docMk/>
          <pc:sldMk cId="4128074019" sldId="483"/>
        </pc:sldMkLst>
        <pc:spChg chg="mod">
          <ac:chgData name="Charlotte Buch Jensen" userId="1b9866ef-baa1-4596-9615-9d545d8f0345" providerId="ADAL" clId="{6D52CD1C-8A5C-44EF-8757-1754A47A655F}" dt="2026-04-09T13:19:03.287" v="1582" actId="20577"/>
          <ac:spMkLst>
            <pc:docMk/>
            <pc:sldMk cId="4128074019" sldId="483"/>
            <ac:spMk id="4" creationId="{F93653E5-E375-9543-BD88-A758D1C54235}"/>
          </ac:spMkLst>
        </pc:spChg>
        <pc:spChg chg="add mod">
          <ac:chgData name="Charlotte Buch Jensen" userId="1b9866ef-baa1-4596-9615-9d545d8f0345" providerId="ADAL" clId="{6D52CD1C-8A5C-44EF-8757-1754A47A655F}" dt="2026-04-09T13:43:07.437" v="2048" actId="20577"/>
          <ac:spMkLst>
            <pc:docMk/>
            <pc:sldMk cId="4128074019" sldId="483"/>
            <ac:spMk id="8" creationId="{7574488D-576F-A88D-BB0C-02932E6735FA}"/>
          </ac:spMkLst>
        </pc:spChg>
      </pc:sldChg>
      <pc:sldChg chg="addSp modSp new add del mod modNotesTx">
        <pc:chgData name="Charlotte Buch Jensen" userId="1b9866ef-baa1-4596-9615-9d545d8f0345" providerId="ADAL" clId="{6D52CD1C-8A5C-44EF-8757-1754A47A655F}" dt="2026-04-09T13:40:44.032" v="2038" actId="47"/>
        <pc:sldMkLst>
          <pc:docMk/>
          <pc:sldMk cId="2223462415" sldId="485"/>
        </pc:sldMkLst>
        <pc:spChg chg="mod">
          <ac:chgData name="Charlotte Buch Jensen" userId="1b9866ef-baa1-4596-9615-9d545d8f0345" providerId="ADAL" clId="{6D52CD1C-8A5C-44EF-8757-1754A47A655F}" dt="2026-04-09T13:36:24.265" v="2018" actId="20577"/>
          <ac:spMkLst>
            <pc:docMk/>
            <pc:sldMk cId="2223462415" sldId="485"/>
            <ac:spMk id="2" creationId="{9C507CA8-752A-797F-8242-ED5ED9DAD93D}"/>
          </ac:spMkLst>
        </pc:spChg>
        <pc:picChg chg="add mod">
          <ac:chgData name="Charlotte Buch Jensen" userId="1b9866ef-baa1-4596-9615-9d545d8f0345" providerId="ADAL" clId="{6D52CD1C-8A5C-44EF-8757-1754A47A655F}" dt="2026-04-09T13:28:28.183" v="1749" actId="14100"/>
          <ac:picMkLst>
            <pc:docMk/>
            <pc:sldMk cId="2223462415" sldId="485"/>
            <ac:picMk id="4" creationId="{97065FFC-96A8-7A9E-B7FB-3C3FCDA11D80}"/>
          </ac:picMkLst>
        </pc:picChg>
      </pc:sldChg>
      <pc:sldMasterChg chg="delSldLayout">
        <pc:chgData name="Charlotte Buch Jensen" userId="1b9866ef-baa1-4596-9615-9d545d8f0345" providerId="ADAL" clId="{6D52CD1C-8A5C-44EF-8757-1754A47A655F}" dt="2026-04-09T12:21:40.107" v="375" actId="47"/>
        <pc:sldMasterMkLst>
          <pc:docMk/>
          <pc:sldMasterMk cId="3802317743" sldId="2147483930"/>
        </pc:sldMasterMkLst>
      </pc:sldMasterChg>
    </pc:docChg>
  </pc:docChgLst>
  <pc:docChgLst>
    <pc:chgData name="Charlotte Buch Jensen" userId="S::cjesen@onerm.dk::1b9866ef-baa1-4596-9615-9d545d8f0345" providerId="AD" clId="Web-{0AB4FBAE-90E6-6E55-E20F-43F0667304AB}"/>
    <pc:docChg chg="modSld">
      <pc:chgData name="Charlotte Buch Jensen" userId="S::cjesen@onerm.dk::1b9866ef-baa1-4596-9615-9d545d8f0345" providerId="AD" clId="Web-{0AB4FBAE-90E6-6E55-E20F-43F0667304AB}" dt="2026-04-09T11:46:59.428" v="2" actId="20577"/>
      <pc:docMkLst>
        <pc:docMk/>
      </pc:docMkLst>
      <pc:sldChg chg="modSp">
        <pc:chgData name="Charlotte Buch Jensen" userId="S::cjesen@onerm.dk::1b9866ef-baa1-4596-9615-9d545d8f0345" providerId="AD" clId="Web-{0AB4FBAE-90E6-6E55-E20F-43F0667304AB}" dt="2026-04-09T11:46:59.428" v="2" actId="20577"/>
        <pc:sldMkLst>
          <pc:docMk/>
          <pc:sldMk cId="3207318056" sldId="471"/>
        </pc:sldMkLst>
        <pc:spChg chg="mod">
          <ac:chgData name="Charlotte Buch Jensen" userId="S::cjesen@onerm.dk::1b9866ef-baa1-4596-9615-9d545d8f0345" providerId="AD" clId="Web-{0AB4FBAE-90E6-6E55-E20F-43F0667304AB}" dt="2026-04-09T11:46:59.428" v="2" actId="20577"/>
          <ac:spMkLst>
            <pc:docMk/>
            <pc:sldMk cId="3207318056" sldId="471"/>
            <ac:spMk id="3" creationId="{7B87B45A-C79B-91F6-5C47-C3BABD41BE6A}"/>
          </ac:spMkLst>
        </pc:spChg>
      </pc:sldChg>
    </pc:docChg>
  </pc:docChgLst>
  <pc:docChgLst>
    <pc:chgData name="Charlotte Buch Jensen" userId="S::cjesen@onerm.dk::1b9866ef-baa1-4596-9615-9d545d8f0345" providerId="AD" clId="Web-{B96D0B03-E1F9-8FD4-8B36-FD1C6F559E6A}"/>
    <pc:docChg chg="addSld delSld modSld delSection modSection">
      <pc:chgData name="Charlotte Buch Jensen" userId="S::cjesen@onerm.dk::1b9866ef-baa1-4596-9615-9d545d8f0345" providerId="AD" clId="Web-{B96D0B03-E1F9-8FD4-8B36-FD1C6F559E6A}" dt="2026-03-26T14:57:08.439" v="248"/>
      <pc:docMkLst>
        <pc:docMk/>
      </pc:docMkLst>
      <pc:sldChg chg="modSp new">
        <pc:chgData name="Charlotte Buch Jensen" userId="S::cjesen@onerm.dk::1b9866ef-baa1-4596-9615-9d545d8f0345" providerId="AD" clId="Web-{B96D0B03-E1F9-8FD4-8B36-FD1C6F559E6A}" dt="2026-03-26T14:49:06.679" v="197" actId="14100"/>
        <pc:sldMkLst>
          <pc:docMk/>
          <pc:sldMk cId="3207318056" sldId="471"/>
        </pc:sldMkLst>
        <pc:spChg chg="mod">
          <ac:chgData name="Charlotte Buch Jensen" userId="S::cjesen@onerm.dk::1b9866ef-baa1-4596-9615-9d545d8f0345" providerId="AD" clId="Web-{B96D0B03-E1F9-8FD4-8B36-FD1C6F559E6A}" dt="2026-03-26T14:49:06.679" v="197" actId="14100"/>
          <ac:spMkLst>
            <pc:docMk/>
            <pc:sldMk cId="3207318056" sldId="471"/>
            <ac:spMk id="2" creationId="{53898508-3D43-AB1E-9F6D-7123C96C8CF4}"/>
          </ac:spMkLst>
        </pc:spChg>
      </pc:sldChg>
    </pc:docChg>
  </pc:docChgLst>
  <pc:docChgLst>
    <pc:chgData name="Charlotte Buch Jensen" userId="S::cjesen@onerm.dk::1b9866ef-baa1-4596-9615-9d545d8f0345" providerId="AD" clId="Web-{0DB90457-8C48-0292-FF14-B33D1E315828}"/>
    <pc:docChg chg="modSld">
      <pc:chgData name="Charlotte Buch Jensen" userId="S::cjesen@onerm.dk::1b9866ef-baa1-4596-9615-9d545d8f0345" providerId="AD" clId="Web-{0DB90457-8C48-0292-FF14-B33D1E315828}" dt="2026-04-21T13:32:11.152" v="12"/>
      <pc:docMkLst>
        <pc:docMk/>
      </pc:docMkLst>
      <pc:sldChg chg="modNotes">
        <pc:chgData name="Charlotte Buch Jensen" userId="S::cjesen@onerm.dk::1b9866ef-baa1-4596-9615-9d545d8f0345" providerId="AD" clId="Web-{0DB90457-8C48-0292-FF14-B33D1E315828}" dt="2026-04-21T13:31:02.323" v="2"/>
        <pc:sldMkLst>
          <pc:docMk/>
          <pc:sldMk cId="2964812206" sldId="474"/>
        </pc:sldMkLst>
      </pc:sldChg>
      <pc:sldChg chg="modNotes">
        <pc:chgData name="Charlotte Buch Jensen" userId="S::cjesen@onerm.dk::1b9866ef-baa1-4596-9615-9d545d8f0345" providerId="AD" clId="Web-{0DB90457-8C48-0292-FF14-B33D1E315828}" dt="2026-04-21T13:31:15.917" v="4"/>
        <pc:sldMkLst>
          <pc:docMk/>
          <pc:sldMk cId="3908878450" sldId="478"/>
        </pc:sldMkLst>
      </pc:sldChg>
      <pc:sldChg chg="modNotes">
        <pc:chgData name="Charlotte Buch Jensen" userId="S::cjesen@onerm.dk::1b9866ef-baa1-4596-9615-9d545d8f0345" providerId="AD" clId="Web-{0DB90457-8C48-0292-FF14-B33D1E315828}" dt="2026-04-21T13:31:27.714" v="5"/>
        <pc:sldMkLst>
          <pc:docMk/>
          <pc:sldMk cId="3225100958" sldId="479"/>
        </pc:sldMkLst>
      </pc:sldChg>
      <pc:sldChg chg="modNotes">
        <pc:chgData name="Charlotte Buch Jensen" userId="S::cjesen@onerm.dk::1b9866ef-baa1-4596-9615-9d545d8f0345" providerId="AD" clId="Web-{0DB90457-8C48-0292-FF14-B33D1E315828}" dt="2026-04-21T13:31:34.433" v="7"/>
        <pc:sldMkLst>
          <pc:docMk/>
          <pc:sldMk cId="3028224595" sldId="480"/>
        </pc:sldMkLst>
      </pc:sldChg>
      <pc:sldChg chg="modNotes">
        <pc:chgData name="Charlotte Buch Jensen" userId="S::cjesen@onerm.dk::1b9866ef-baa1-4596-9615-9d545d8f0345" providerId="AD" clId="Web-{0DB90457-8C48-0292-FF14-B33D1E315828}" dt="2026-04-21T13:31:43.855" v="8"/>
        <pc:sldMkLst>
          <pc:docMk/>
          <pc:sldMk cId="2112516751" sldId="481"/>
        </pc:sldMkLst>
      </pc:sldChg>
      <pc:sldChg chg="modNotes">
        <pc:chgData name="Charlotte Buch Jensen" userId="S::cjesen@onerm.dk::1b9866ef-baa1-4596-9615-9d545d8f0345" providerId="AD" clId="Web-{0DB90457-8C48-0292-FF14-B33D1E315828}" dt="2026-04-21T13:31:50.917" v="9"/>
        <pc:sldMkLst>
          <pc:docMk/>
          <pc:sldMk cId="4128074019" sldId="483"/>
        </pc:sldMkLst>
      </pc:sldChg>
      <pc:sldChg chg="modNotes">
        <pc:chgData name="Charlotte Buch Jensen" userId="S::cjesen@onerm.dk::1b9866ef-baa1-4596-9615-9d545d8f0345" providerId="AD" clId="Web-{0DB90457-8C48-0292-FF14-B33D1E315828}" dt="2026-04-21T13:32:11.152" v="12"/>
        <pc:sldMkLst>
          <pc:docMk/>
          <pc:sldMk cId="2223462415" sldId="485"/>
        </pc:sldMkLst>
      </pc:sldChg>
      <pc:sldChg chg="modNotes">
        <pc:chgData name="Charlotte Buch Jensen" userId="S::cjesen@onerm.dk::1b9866ef-baa1-4596-9615-9d545d8f0345" providerId="AD" clId="Web-{0DB90457-8C48-0292-FF14-B33D1E315828}" dt="2026-04-21T13:30:43.682" v="0"/>
        <pc:sldMkLst>
          <pc:docMk/>
          <pc:sldMk cId="426417622" sldId="486"/>
        </pc:sldMkLst>
      </pc:sldChg>
      <pc:sldChg chg="modNotes">
        <pc:chgData name="Charlotte Buch Jensen" userId="S::cjesen@onerm.dk::1b9866ef-baa1-4596-9615-9d545d8f0345" providerId="AD" clId="Web-{0DB90457-8C48-0292-FF14-B33D1E315828}" dt="2026-04-21T13:30:50.948" v="1"/>
        <pc:sldMkLst>
          <pc:docMk/>
          <pc:sldMk cId="440401401" sldId="487"/>
        </pc:sldMkLst>
      </pc:sldChg>
      <pc:sldChg chg="modNotes">
        <pc:chgData name="Charlotte Buch Jensen" userId="S::cjesen@onerm.dk::1b9866ef-baa1-4596-9615-9d545d8f0345" providerId="AD" clId="Web-{0DB90457-8C48-0292-FF14-B33D1E315828}" dt="2026-04-21T13:31:59.058" v="11"/>
        <pc:sldMkLst>
          <pc:docMk/>
          <pc:sldMk cId="757772185" sldId="489"/>
        </pc:sldMkLst>
      </pc:sldChg>
    </pc:docChg>
  </pc:docChgLst>
  <pc:docChgLst>
    <pc:chgData name="Charlotte Buch Jensen" userId="S::cjesen@onerm.dk::1b9866ef-baa1-4596-9615-9d545d8f0345" providerId="AD" clId="Web-{4951AF95-C163-F974-D6E2-CC272467B726}"/>
    <pc:docChg chg="delSld modSld sldOrd modSection">
      <pc:chgData name="Charlotte Buch Jensen" userId="S::cjesen@onerm.dk::1b9866ef-baa1-4596-9615-9d545d8f0345" providerId="AD" clId="Web-{4951AF95-C163-F974-D6E2-CC272467B726}" dt="2026-04-10T13:31:37.805" v="10" actId="20577"/>
      <pc:docMkLst>
        <pc:docMk/>
      </pc:docMkLst>
      <pc:sldChg chg="ord">
        <pc:chgData name="Charlotte Buch Jensen" userId="S::cjesen@onerm.dk::1b9866ef-baa1-4596-9615-9d545d8f0345" providerId="AD" clId="Web-{4951AF95-C163-F974-D6E2-CC272467B726}" dt="2026-04-10T13:30:43.020" v="0"/>
        <pc:sldMkLst>
          <pc:docMk/>
          <pc:sldMk cId="868547986" sldId="472"/>
        </pc:sldMkLst>
      </pc:sldChg>
      <pc:sldChg chg="modSp">
        <pc:chgData name="Charlotte Buch Jensen" userId="S::cjesen@onerm.dk::1b9866ef-baa1-4596-9615-9d545d8f0345" providerId="AD" clId="Web-{4951AF95-C163-F974-D6E2-CC272467B726}" dt="2026-04-10T13:31:37.805" v="10" actId="20577"/>
        <pc:sldMkLst>
          <pc:docMk/>
          <pc:sldMk cId="2964812206" sldId="474"/>
        </pc:sldMkLst>
        <pc:spChg chg="mod">
          <ac:chgData name="Charlotte Buch Jensen" userId="S::cjesen@onerm.dk::1b9866ef-baa1-4596-9615-9d545d8f0345" providerId="AD" clId="Web-{4951AF95-C163-F974-D6E2-CC272467B726}" dt="2026-04-10T13:31:37.805" v="10" actId="20577"/>
          <ac:spMkLst>
            <pc:docMk/>
            <pc:sldMk cId="2964812206" sldId="474"/>
            <ac:spMk id="3" creationId="{7D4BDAE6-5DA4-F017-8A81-B64E366DAA8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BF9A5-3F3C-9140-954F-1390F3928C3B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A238E-80BD-2E4A-B415-60042F9D0CA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31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A238E-80BD-2E4A-B415-60042F9D0CAF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4695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A238E-80BD-2E4A-B415-60042F9D0CAF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183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A238E-80BD-2E4A-B415-60042F9D0CAF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0943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A238E-80BD-2E4A-B415-60042F9D0CAF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0748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A238E-80BD-2E4A-B415-60042F9D0CAF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7515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Der </a:t>
            </a:r>
            <a:r>
              <a:rPr lang="en-US" err="1">
                <a:latin typeface="Calibri"/>
                <a:ea typeface="Calibri"/>
                <a:cs typeface="Calibri"/>
              </a:rPr>
              <a:t>blev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lavet</a:t>
            </a:r>
            <a:r>
              <a:rPr lang="en-US">
                <a:latin typeface="Calibri"/>
                <a:ea typeface="Calibri"/>
                <a:cs typeface="Calibri"/>
              </a:rPr>
              <a:t> et </a:t>
            </a:r>
            <a:r>
              <a:rPr lang="en-US" err="1">
                <a:latin typeface="Calibri"/>
                <a:ea typeface="Calibri"/>
                <a:cs typeface="Calibri"/>
              </a:rPr>
              <a:t>driverdiagram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A238E-80BD-2E4A-B415-60042F9D0CAF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0034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A238E-80BD-2E4A-B415-60042F9D0CAF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9201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da-DK">
                <a:solidFill>
                  <a:srgbClr val="2E2B21"/>
                </a:solidFill>
              </a:rPr>
              <a:t>Op til  3% af de opererede patienter får en infektion i nærheden af incisionsstedet</a:t>
            </a:r>
          </a:p>
          <a:p>
            <a:pPr marL="171450" indent="-1714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da-DK">
                <a:solidFill>
                  <a:srgbClr val="2E2B21"/>
                </a:solidFill>
              </a:rPr>
              <a:t>ca 20.000 infektioner/år</a:t>
            </a:r>
            <a:endParaRPr lang="en-US">
              <a:solidFill>
                <a:srgbClr val="2E2B21"/>
              </a:solidFill>
            </a:endParaRPr>
          </a:p>
          <a:p>
            <a:pPr marL="171450" indent="-1714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da-DK">
                <a:solidFill>
                  <a:srgbClr val="2E2B21"/>
                </a:solidFill>
              </a:rPr>
              <a:t>Forøger indlæggelsestiden med 7-11 dage</a:t>
            </a:r>
            <a:endParaRPr lang="en-US">
              <a:solidFill>
                <a:srgbClr val="2E2B21"/>
              </a:solidFill>
            </a:endParaRPr>
          </a:p>
          <a:p>
            <a:pPr marL="171450" indent="-1714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da-DK">
                <a:solidFill>
                  <a:srgbClr val="2E2B21"/>
                </a:solidFill>
              </a:rPr>
              <a:t>Større risiko for at dø</a:t>
            </a:r>
            <a:endParaRPr lang="en-US">
              <a:solidFill>
                <a:srgbClr val="2E2B21"/>
              </a:solidFill>
            </a:endParaRPr>
          </a:p>
          <a:p>
            <a:pPr marL="171450" indent="-1714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/>
              <a:buChar char="•"/>
            </a:pPr>
            <a:r>
              <a:rPr lang="da-DK">
                <a:solidFill>
                  <a:srgbClr val="2E2B21"/>
                </a:solidFill>
              </a:rPr>
              <a:t>Flere genindlæggelser</a:t>
            </a:r>
            <a:endParaRPr lang="en-US">
              <a:solidFill>
                <a:srgbClr val="2E2B21"/>
              </a:solidFill>
            </a:endParaRPr>
          </a:p>
          <a:p>
            <a:r>
              <a:rPr lang="da-DK"/>
              <a:t>Så der er </a:t>
            </a:r>
            <a:r>
              <a:rPr lang="da-DK" err="1"/>
              <a:t>resourcer</a:t>
            </a:r>
            <a:r>
              <a:rPr lang="da-DK"/>
              <a:t>-penge –og svie og smerte at vinde ved at forebygge postoperative sårinfektioner.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A238E-80BD-2E4A-B415-60042F9D0CA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4264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2E2B21"/>
              </a:solidFill>
              <a:latin typeface="Aptos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A238E-80BD-2E4A-B415-60042F9D0CAF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7436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A238E-80BD-2E4A-B415-60042F9D0CAF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7349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>
              <a:latin typeface="Aptos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A238E-80BD-2E4A-B415-60042F9D0CAF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7863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A238E-80BD-2E4A-B415-60042F9D0CAF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5636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A238E-80BD-2E4A-B415-60042F9D0CAF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3364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A238E-80BD-2E4A-B415-60042F9D0CAF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3422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A238E-80BD-2E4A-B415-60042F9D0CAF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895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E22154E-705C-014B-82CF-61E16AEF0018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08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45EF-A89D-8649-9DEB-1BF45EFFFC3C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58813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20EF-213E-B347-9713-3716BE3BDB04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0130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7093-A147-C045-95F1-CCC365C9DE2B}" type="datetime1">
              <a:rPr lang="da-DK" smtClean="0"/>
              <a:t>21-04-2026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81019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CF6D-6922-8045-B1A3-513CBEB0A247}" type="datetime1">
              <a:rPr lang="da-DK" smtClean="0"/>
              <a:t>21-04-2026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291740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78CB-ABB6-8542-8286-26B5B9EE4A9D}" type="datetime1">
              <a:rPr lang="da-DK" smtClean="0"/>
              <a:t>21-04-2026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01515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9C4FE-C924-EC45-943F-09B911165399}" type="datetime1">
              <a:rPr lang="da-DK" smtClean="0"/>
              <a:t>21-04-2026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9653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31E3-DD83-CD47-98BF-40DA5DE79C94}" type="datetime1">
              <a:rPr lang="da-DK" smtClean="0"/>
              <a:t>21-04-2026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79984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chemeClr val="accent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E96A-37F9-BB45-9E0A-0C030FBF7953}" type="datetime1">
              <a:rPr lang="da-DK" smtClean="0"/>
              <a:t>21-04-2026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4822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2E9D-A0FC-FA44-8B6B-1C7BDC1482ED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8670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D7F8-33F7-4744-B88F-A22682704C35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3769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rgbClr val="8FB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rgbClr val="AEE59C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617F151-2DFA-CC46-BB37-D365EC2184CD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84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8818-D9DD-DA4E-B617-12DA49A90B30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51716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05C5-AFE7-CC45-B7D3-4F2EADDD491F}" type="datetime1">
              <a:rPr lang="da-DK" smtClean="0"/>
              <a:t>21-04-2026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-2" y="0"/>
            <a:ext cx="4752000" cy="6858000"/>
          </a:xfrm>
          <a:prstGeom prst="rect">
            <a:avLst/>
          </a:prstGeom>
          <a:solidFill>
            <a:srgbClr val="8FB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741" y="614145"/>
            <a:ext cx="5901458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93" y="2662537"/>
            <a:ext cx="3930009" cy="1352766"/>
          </a:xfrm>
        </p:spPr>
        <p:txBody>
          <a:bodyPr>
            <a:noAutofit/>
          </a:bodyPr>
          <a:lstStyle>
            <a:lvl1pPr algn="r"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1444443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73D6-E253-2E4A-BACE-053D235A7A5D}" type="datetime1">
              <a:rPr lang="da-DK" smtClean="0"/>
              <a:t>21-04-2026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0" y="0"/>
            <a:ext cx="5400000" cy="6858000"/>
          </a:xfrm>
          <a:prstGeom prst="rect">
            <a:avLst/>
          </a:prstGeom>
          <a:solidFill>
            <a:srgbClr val="8FB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2185" y="614145"/>
            <a:ext cx="4862014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732" y="2255844"/>
            <a:ext cx="3930009" cy="1763422"/>
          </a:xfrm>
        </p:spPr>
        <p:txBody>
          <a:bodyPr anchor="b" anchorCtr="0"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FA4BE352-9BC6-9D96-627D-95AD5BBBA351}"/>
              </a:ext>
            </a:extLst>
          </p:cNvPr>
          <p:cNvCxnSpPr>
            <a:cxnSpLocks/>
          </p:cNvCxnSpPr>
          <p:nvPr userDrawn="1"/>
        </p:nvCxnSpPr>
        <p:spPr>
          <a:xfrm>
            <a:off x="912732" y="4039741"/>
            <a:ext cx="38077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94CC841D-2C89-57EF-B0C4-9BE494E7C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825" y="4217158"/>
            <a:ext cx="4215632" cy="206140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618881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ED4A-EB7A-5C4F-88E4-197FCA964005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825649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F941-E24C-FF42-8CEE-3026FAA8204F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5211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6F9A-9FDC-0C4F-B344-1EC07A8DB67A}" type="datetime1">
              <a:rPr lang="da-DK" smtClean="0"/>
              <a:t>21-04-2026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225996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CBCC-FF5F-3E46-AF43-BAC35892F300}" type="datetime1">
              <a:rPr lang="da-DK" smtClean="0"/>
              <a:t>21-04-2026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395124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5B10-5F0E-7C41-889F-B0B4EA282755}" type="datetime1">
              <a:rPr lang="da-DK" smtClean="0"/>
              <a:t>21-04-2026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609905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073FF-31B8-7846-8CB7-4F78821BCA7C}" type="datetime1">
              <a:rPr lang="da-DK" smtClean="0"/>
              <a:t>21-04-2026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187764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78DEE-6346-2949-89C9-0A8A4173C967}" type="datetime1">
              <a:rPr lang="da-DK" smtClean="0"/>
              <a:t>21-04-2026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47761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chemeClr val="accent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AFE9-6875-674B-9EF1-8A2314FC6154}" type="datetime1">
              <a:rPr lang="da-DK" smtClean="0"/>
              <a:t>21-04-2026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124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D3BD305-F1A7-9C4A-8283-130EFDB80D2F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2926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D134-FEA3-C44B-9FDC-B0998E169126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588585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F914-06B2-5540-9565-38F8B639434A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38874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003D2B0-3FF8-0C4A-8131-3949AD1EFD19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00094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355600" indent="-227013">
              <a:tabLst/>
              <a:defRPr/>
            </a:lvl2pPr>
            <a:lvl3pPr marL="533400" indent="-222250">
              <a:tabLst/>
              <a:defRPr/>
            </a:lvl3pPr>
            <a:lvl4pPr marL="711200" indent="-254000">
              <a:tabLst/>
              <a:defRPr/>
            </a:lvl4pPr>
            <a:lvl5pPr marL="889000" indent="-249238">
              <a:tabLst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3181-B8DB-014B-91A3-DE63EDF650B7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885589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F5B87-E6F2-6A4C-ABAF-39DFDF2DFEF3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6603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98F4-48A5-084B-9A04-7951BA476BD0}" type="datetime1">
              <a:rPr lang="da-DK" smtClean="0"/>
              <a:t>21-04-2026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374489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DF51-3C74-1A43-A4B0-AFDE606879A5}" type="datetime1">
              <a:rPr lang="da-DK" smtClean="0"/>
              <a:t>21-04-2026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009245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70F2-C853-F048-BBDD-17E3C0F4DEEE}" type="datetime1">
              <a:rPr lang="da-DK" smtClean="0"/>
              <a:t>21-04-2026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211117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6B0E-F0FF-594B-960C-0CC7515531EC}" type="datetime1">
              <a:rPr lang="da-DK" smtClean="0"/>
              <a:t>21-04-2026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092153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AFB7-E4CB-0644-AE53-1570CA928A8B}" type="datetime1">
              <a:rPr lang="da-DK" smtClean="0"/>
              <a:t>21-04-2026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0047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E998-9B4B-554A-9759-9B230E4D3A97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547784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chemeClr val="accent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70ED-D380-C745-A80C-99B4C96C5F7A}" type="datetime1">
              <a:rPr lang="da-DK" smtClean="0"/>
              <a:t>21-04-2026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20051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F022663-5F89-88C7-30BD-57D3B5A7D606}"/>
              </a:ext>
            </a:extLst>
          </p:cNvPr>
          <p:cNvSpPr/>
          <p:nvPr userDrawn="1"/>
        </p:nvSpPr>
        <p:spPr>
          <a:xfrm>
            <a:off x="352926" y="401052"/>
            <a:ext cx="11458074" cy="60696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0662-922A-5C4F-B191-7CAA633118F5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Straight Connector 6">
            <a:extLst>
              <a:ext uri="{FF2B5EF4-FFF2-40B4-BE49-F238E27FC236}">
                <a16:creationId xmlns:a16="http://schemas.microsoft.com/office/drawing/2014/main" id="{E78B011D-A83F-021F-6D83-C10535E830F6}"/>
              </a:ext>
            </a:extLst>
          </p:cNvPr>
          <p:cNvCxnSpPr/>
          <p:nvPr userDrawn="1"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1705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3AE5-1A6A-5141-9A1E-90CC043983AA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171578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4488-5989-4449-94B4-5C45EDA5BBB2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2634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583EBB2-5ADF-A845-B130-DD97177C77E0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25918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B778-44B2-E043-B1CE-9C852E8C6E59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532130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8036-2A73-484C-90F0-C12A80AF6E46}" type="datetime1">
              <a:rPr lang="da-DK" smtClean="0"/>
              <a:t>21-04-2026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-2" y="0"/>
            <a:ext cx="475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993" y="614145"/>
            <a:ext cx="5581206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93" y="2662537"/>
            <a:ext cx="3930009" cy="1352766"/>
          </a:xfrm>
        </p:spPr>
        <p:txBody>
          <a:bodyPr>
            <a:noAutofit/>
          </a:bodyPr>
          <a:lstStyle>
            <a:lvl1pPr algn="r"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72755135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15B6-9B6E-2F41-9854-32906C444957}" type="datetime1">
              <a:rPr lang="da-DK" smtClean="0"/>
              <a:t>21-04-2026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0" y="0"/>
            <a:ext cx="540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2185" y="614145"/>
            <a:ext cx="4862014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732" y="2255844"/>
            <a:ext cx="3930009" cy="1763422"/>
          </a:xfrm>
        </p:spPr>
        <p:txBody>
          <a:bodyPr anchor="b" anchorCtr="0"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FA4BE352-9BC6-9D96-627D-95AD5BBBA351}"/>
              </a:ext>
            </a:extLst>
          </p:cNvPr>
          <p:cNvCxnSpPr>
            <a:cxnSpLocks/>
          </p:cNvCxnSpPr>
          <p:nvPr userDrawn="1"/>
        </p:nvCxnSpPr>
        <p:spPr>
          <a:xfrm>
            <a:off x="912732" y="4039741"/>
            <a:ext cx="38077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94CC841D-2C89-57EF-B0C4-9BE494E7C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825" y="4217158"/>
            <a:ext cx="4215632" cy="206140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78847542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FBAE-CBDC-BA44-B961-62BA8EC5D8ED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79600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67B1-D07A-264A-9232-E4157D5013D0}" type="datetime1">
              <a:rPr lang="da-DK" smtClean="0"/>
              <a:t>21-04-2026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9283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22E0A-2B7F-D94D-96C4-67A8ACA66650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08655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9C21-80D1-8741-A61C-7BDBD4C9DA09}" type="datetime1">
              <a:rPr lang="da-DK" smtClean="0"/>
              <a:t>21-04-2026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744833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6F5F-2A01-B543-9C61-F5253B61854B}" type="datetime1">
              <a:rPr lang="da-DK" smtClean="0"/>
              <a:t>21-04-2026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83659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C84E-C459-404C-977E-3DEF0F02C8D3}" type="datetime1">
              <a:rPr lang="da-DK" smtClean="0"/>
              <a:t>21-04-2026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327790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0BA7-5BA2-0C42-96C8-BBC0D73D2E33}" type="datetime1">
              <a:rPr lang="da-DK" smtClean="0"/>
              <a:t>21-04-2026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465897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F022663-5F89-88C7-30BD-57D3B5A7D606}"/>
              </a:ext>
            </a:extLst>
          </p:cNvPr>
          <p:cNvSpPr/>
          <p:nvPr userDrawn="1"/>
        </p:nvSpPr>
        <p:spPr>
          <a:xfrm>
            <a:off x="352926" y="401052"/>
            <a:ext cx="11458074" cy="60696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0662-922A-5C4F-B191-7CAA633118F5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Straight Connector 6">
            <a:extLst>
              <a:ext uri="{FF2B5EF4-FFF2-40B4-BE49-F238E27FC236}">
                <a16:creationId xmlns:a16="http://schemas.microsoft.com/office/drawing/2014/main" id="{E78B011D-A83F-021F-6D83-C10535E830F6}"/>
              </a:ext>
            </a:extLst>
          </p:cNvPr>
          <p:cNvCxnSpPr/>
          <p:nvPr userDrawn="1"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74573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chemeClr val="accent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18DE-2060-B548-B005-2E3513A2B43B}" type="datetime1">
              <a:rPr lang="da-DK" smtClean="0"/>
              <a:t>21-04-2026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41578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A8A0-A958-9E42-98AD-619E5FF2D643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114358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73AC-4E9C-094A-8BC0-0B050848A7D6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44932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3C4612F-90F0-B142-8E54-FC24817A0ACA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1800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D65A-8F3F-CB4D-8A97-6F6702BC73BC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70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6810-FDF0-FC47-896F-91CF400F8EBE}" type="datetime1">
              <a:rPr lang="da-DK" smtClean="0"/>
              <a:t>21-04-2026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481290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62E5-5D4E-A248-86A6-234150185B4E}" type="datetime1">
              <a:rPr lang="da-DK" smtClean="0"/>
              <a:t>21-04-2026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-2" y="0"/>
            <a:ext cx="475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993" y="614145"/>
            <a:ext cx="5581206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93" y="2662537"/>
            <a:ext cx="3930009" cy="1352766"/>
          </a:xfrm>
        </p:spPr>
        <p:txBody>
          <a:bodyPr>
            <a:noAutofit/>
          </a:bodyPr>
          <a:lstStyle>
            <a:lvl1pPr algn="r"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9165573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7F1B-7714-BA49-9149-CC968AC76F47}" type="datetime1">
              <a:rPr lang="da-DK" smtClean="0"/>
              <a:t>21-04-2026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0" y="0"/>
            <a:ext cx="540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2185" y="614145"/>
            <a:ext cx="4862014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732" y="2255844"/>
            <a:ext cx="3930009" cy="1763422"/>
          </a:xfrm>
        </p:spPr>
        <p:txBody>
          <a:bodyPr anchor="b" anchorCtr="0"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FA4BE352-9BC6-9D96-627D-95AD5BBBA351}"/>
              </a:ext>
            </a:extLst>
          </p:cNvPr>
          <p:cNvCxnSpPr>
            <a:cxnSpLocks/>
          </p:cNvCxnSpPr>
          <p:nvPr userDrawn="1"/>
        </p:nvCxnSpPr>
        <p:spPr>
          <a:xfrm>
            <a:off x="912732" y="4039741"/>
            <a:ext cx="38077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94CC841D-2C89-57EF-B0C4-9BE494E7C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825" y="4217158"/>
            <a:ext cx="4215632" cy="206140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92744271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>
                <a:solidFill>
                  <a:schemeClr val="accent3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3DB5-5AE2-104C-8F89-5E4E9FF5CEF1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09026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FD749-43CA-BA4D-BF06-03DD9D4E4795}" type="datetime1">
              <a:rPr lang="da-DK" smtClean="0"/>
              <a:t>21-04-2026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346285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8D7DD-AF8B-254A-A37F-1CFBE56E7338}" type="datetime1">
              <a:rPr lang="da-DK" smtClean="0"/>
              <a:t>21-04-2026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655413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A608-82D7-2641-8B5F-FF9A2B39D315}" type="datetime1">
              <a:rPr lang="da-DK" smtClean="0"/>
              <a:t>21-04-2026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14878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8A7E-4A2F-B944-B040-187BD825C5E0}" type="datetime1">
              <a:rPr lang="da-DK" smtClean="0"/>
              <a:t>21-04-2026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04388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B047-D920-9F4E-8176-4E66368372D3}" type="datetime1">
              <a:rPr lang="da-DK" smtClean="0"/>
              <a:t>21-04-2026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015810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F022663-5F89-88C7-30BD-57D3B5A7D606}"/>
              </a:ext>
            </a:extLst>
          </p:cNvPr>
          <p:cNvSpPr/>
          <p:nvPr userDrawn="1"/>
        </p:nvSpPr>
        <p:spPr>
          <a:xfrm>
            <a:off x="352926" y="401052"/>
            <a:ext cx="11458074" cy="60696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BE525-8497-B141-BCD4-9C24F6AAA463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Straight Connector 6">
            <a:extLst>
              <a:ext uri="{FF2B5EF4-FFF2-40B4-BE49-F238E27FC236}">
                <a16:creationId xmlns:a16="http://schemas.microsoft.com/office/drawing/2014/main" id="{E78B011D-A83F-021F-6D83-C10535E830F6}"/>
              </a:ext>
            </a:extLst>
          </p:cNvPr>
          <p:cNvCxnSpPr/>
          <p:nvPr userDrawn="1"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64865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chemeClr val="accent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077A-BFE7-0D44-B2E2-6F56F8381853}" type="datetime1">
              <a:rPr lang="da-DK" smtClean="0"/>
              <a:t>21-04-2026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999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AE32-85C8-324F-8B05-CA488F2CD1D5}" type="datetime1">
              <a:rPr lang="da-DK" smtClean="0"/>
              <a:t>21-04-2026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350682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6E29-F90E-244F-BB8F-31877E9DFA39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880575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2249-7829-3B4B-B212-181B2619FA6D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981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E7D4-1BA4-344E-9F2F-6F9144B2EDA0}" type="datetime1">
              <a:rPr lang="da-DK" smtClean="0"/>
              <a:t>21-04-2026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4564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9FDF-3C98-5E4B-9676-403CEE9EFCD7}" type="datetime1">
              <a:rPr lang="da-DK" smtClean="0"/>
              <a:t>21-04-2026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1490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847B-F129-214E-B98A-FB9A360E3137}" type="datetime1">
              <a:rPr lang="da-DK" smtClean="0"/>
              <a:t>21-04-2026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083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5B6C-1ED8-904B-A714-40401E045300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834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chemeClr val="accent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217E-DA34-A847-8353-001938FD6A9C}" type="datetime1">
              <a:rPr lang="da-DK" smtClean="0"/>
              <a:t>21-04-2026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307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F022663-5F89-88C7-30BD-57D3B5A7D606}"/>
              </a:ext>
            </a:extLst>
          </p:cNvPr>
          <p:cNvSpPr/>
          <p:nvPr userDrawn="1"/>
        </p:nvSpPr>
        <p:spPr>
          <a:xfrm>
            <a:off x="352926" y="401052"/>
            <a:ext cx="11458074" cy="60696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0662-922A-5C4F-B191-7CAA633118F5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Straight Connector 6">
            <a:extLst>
              <a:ext uri="{FF2B5EF4-FFF2-40B4-BE49-F238E27FC236}">
                <a16:creationId xmlns:a16="http://schemas.microsoft.com/office/drawing/2014/main" id="{E78B011D-A83F-021F-6D83-C10535E830F6}"/>
              </a:ext>
            </a:extLst>
          </p:cNvPr>
          <p:cNvCxnSpPr/>
          <p:nvPr userDrawn="1"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743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D79A-35B3-864A-96BA-24FF0ED5B661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371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B044-5650-C94A-9D03-BC6DD23231FF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84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3E07540-611C-E643-B933-A130BE4B0D20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756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174D-86AC-D04C-BED6-23DB456113ED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3363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588-594F-3F4E-B132-B0C4A6DF5771}" type="datetime1">
              <a:rPr lang="da-DK" smtClean="0"/>
              <a:t>21-04-2026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-2" y="0"/>
            <a:ext cx="475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970" y="614145"/>
            <a:ext cx="5901458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93" y="2662537"/>
            <a:ext cx="3930009" cy="1352766"/>
          </a:xfrm>
        </p:spPr>
        <p:txBody>
          <a:bodyPr>
            <a:noAutofit/>
          </a:bodyPr>
          <a:lstStyle>
            <a:lvl1pPr algn="r"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5522411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3A72-6BC4-4F45-B0D7-9644879B0C51}" type="datetime1">
              <a:rPr lang="da-DK" smtClean="0"/>
              <a:t>21-04-2026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0" y="0"/>
            <a:ext cx="540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2185" y="614145"/>
            <a:ext cx="4862014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732" y="2255844"/>
            <a:ext cx="3930009" cy="1763422"/>
          </a:xfrm>
        </p:spPr>
        <p:txBody>
          <a:bodyPr anchor="b" anchorCtr="0"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FA4BE352-9BC6-9D96-627D-95AD5BBBA351}"/>
              </a:ext>
            </a:extLst>
          </p:cNvPr>
          <p:cNvCxnSpPr>
            <a:cxnSpLocks/>
          </p:cNvCxnSpPr>
          <p:nvPr userDrawn="1"/>
        </p:nvCxnSpPr>
        <p:spPr>
          <a:xfrm>
            <a:off x="912732" y="4039741"/>
            <a:ext cx="38077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94CC841D-2C89-57EF-B0C4-9BE494E7C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825" y="4217158"/>
            <a:ext cx="4215632" cy="206140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1839614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DFAC-54EB-4B47-ABEF-D6AA0B892E2E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277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820C-1C42-064F-BBFE-16FB379A40E4}" type="datetime1">
              <a:rPr lang="da-DK" smtClean="0"/>
              <a:t>21-04-2026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833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CB09-7362-0F40-85EB-4CA4DFE5DF6A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4851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FED5-4327-9047-92D8-45CEF69AE8C5}" type="datetime1">
              <a:rPr lang="da-DK" smtClean="0"/>
              <a:t>21-04-2026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987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56A3-380E-A449-AD82-11FACEC84299}" type="datetime1">
              <a:rPr lang="da-DK" smtClean="0"/>
              <a:t>21-04-2026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6857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50-DED1-1D41-9579-3383E1BC736C}" type="datetime1">
              <a:rPr lang="da-DK" smtClean="0"/>
              <a:t>21-04-2026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78246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0B2F-1D83-CC47-A74F-1FBDE018A6BD}" type="datetime1">
              <a:rPr lang="da-DK" smtClean="0"/>
              <a:t>21-04-2026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5764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F022663-5F89-88C7-30BD-57D3B5A7D606}"/>
              </a:ext>
            </a:extLst>
          </p:cNvPr>
          <p:cNvSpPr/>
          <p:nvPr userDrawn="1"/>
        </p:nvSpPr>
        <p:spPr>
          <a:xfrm>
            <a:off x="352926" y="401052"/>
            <a:ext cx="11458074" cy="60696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1EDC-BDE8-3A4D-89FA-877EC89AE111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Straight Connector 6">
            <a:extLst>
              <a:ext uri="{FF2B5EF4-FFF2-40B4-BE49-F238E27FC236}">
                <a16:creationId xmlns:a16="http://schemas.microsoft.com/office/drawing/2014/main" id="{E78B011D-A83F-021F-6D83-C10535E830F6}"/>
              </a:ext>
            </a:extLst>
          </p:cNvPr>
          <p:cNvCxnSpPr/>
          <p:nvPr userDrawn="1"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0898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chemeClr val="accent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9D32-3BA8-FC46-A67D-BA4C73B2A74E}" type="datetime1">
              <a:rPr lang="da-DK" smtClean="0"/>
              <a:t>21-04-2026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0376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6944-A620-994E-8AE5-3BC7B74DE77D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05418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9908-D10A-B84E-AC48-176E59278CD7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5811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7AFE197-238A-3647-92A3-B43B96CF1AFC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011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5440-FADD-9845-BE42-DA31F9BE0F5E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4946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7E03-1C3C-7746-A4FF-9A5AAC9E4FC4}" type="datetime1">
              <a:rPr lang="da-DK" smtClean="0"/>
              <a:t>21-04-2026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19801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A1DA-39A1-CC4A-B2C6-7DB762AA2E06}" type="datetime1">
              <a:rPr lang="da-DK" smtClean="0"/>
              <a:t>21-04-2026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-2" y="0"/>
            <a:ext cx="475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741" y="614145"/>
            <a:ext cx="5901458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93" y="2662537"/>
            <a:ext cx="3930009" cy="1352766"/>
          </a:xfrm>
        </p:spPr>
        <p:txBody>
          <a:bodyPr>
            <a:noAutofit/>
          </a:bodyPr>
          <a:lstStyle>
            <a:lvl1pPr algn="r"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356592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524F-53F1-D84F-A929-C49932A626D3}" type="datetime1">
              <a:rPr lang="da-DK" smtClean="0"/>
              <a:t>21-04-2026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0" y="0"/>
            <a:ext cx="540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2185" y="614145"/>
            <a:ext cx="4862014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732" y="2255844"/>
            <a:ext cx="3930009" cy="1763422"/>
          </a:xfrm>
        </p:spPr>
        <p:txBody>
          <a:bodyPr anchor="b" anchorCtr="0"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FA4BE352-9BC6-9D96-627D-95AD5BBBA351}"/>
              </a:ext>
            </a:extLst>
          </p:cNvPr>
          <p:cNvCxnSpPr>
            <a:cxnSpLocks/>
          </p:cNvCxnSpPr>
          <p:nvPr userDrawn="1"/>
        </p:nvCxnSpPr>
        <p:spPr>
          <a:xfrm>
            <a:off x="912732" y="4039741"/>
            <a:ext cx="38077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94CC841D-2C89-57EF-B0C4-9BE494E7C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825" y="4217158"/>
            <a:ext cx="4215632" cy="206140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7800106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78BC-3357-7E46-8601-8A113BE7C907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3943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9491-C5B0-FC40-88F7-56E75425D959}" type="datetime1">
              <a:rPr lang="da-DK" smtClean="0"/>
              <a:t>21-04-2026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18675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2EEA-9CB3-8446-AB7C-34BA3426E415}" type="datetime1">
              <a:rPr lang="da-DK" smtClean="0"/>
              <a:t>21-04-2026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58360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558A-9C54-AA4C-807E-69781915F8EF}" type="datetime1">
              <a:rPr lang="da-DK" smtClean="0"/>
              <a:t>21-04-2026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97907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A753-BA06-A849-A262-C75BDC0C9A5A}" type="datetime1">
              <a:rPr lang="da-DK" smtClean="0"/>
              <a:t>21-04-2026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68072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8D96-EF38-2447-A140-097E8CEB9DFA}" type="datetime1">
              <a:rPr lang="da-DK" smtClean="0"/>
              <a:t>21-04-2026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6136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chemeClr val="accent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104E-8545-3343-B937-93F0B3D27CCE}" type="datetime1">
              <a:rPr lang="da-DK" smtClean="0"/>
              <a:t>21-04-2026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8212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F022663-5F89-88C7-30BD-57D3B5A7D606}"/>
              </a:ext>
            </a:extLst>
          </p:cNvPr>
          <p:cNvSpPr/>
          <p:nvPr userDrawn="1"/>
        </p:nvSpPr>
        <p:spPr>
          <a:xfrm>
            <a:off x="352926" y="401052"/>
            <a:ext cx="11458074" cy="60696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0662-922A-5C4F-B191-7CAA633118F5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Straight Connector 6">
            <a:extLst>
              <a:ext uri="{FF2B5EF4-FFF2-40B4-BE49-F238E27FC236}">
                <a16:creationId xmlns:a16="http://schemas.microsoft.com/office/drawing/2014/main" id="{E78B011D-A83F-021F-6D83-C10535E830F6}"/>
              </a:ext>
            </a:extLst>
          </p:cNvPr>
          <p:cNvCxnSpPr/>
          <p:nvPr userDrawn="1"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990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A98C-638D-4D4F-971F-C14B1534E5FF}" type="datetime1">
              <a:rPr lang="da-DK" smtClean="0"/>
              <a:t>21-04-2026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96653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55E6-FD67-0B49-A8E3-5D50236CD22B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29668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5F0E-D9CB-8041-81CC-627A81A70F7D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1536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B82A1A-B20F-1B4F-A6CC-F233A0A8721D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6268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0777-3058-9D48-8371-0AF5FE913627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12969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3DAB-8301-494D-89B9-20D7CE6CC4CE}" type="datetime1">
              <a:rPr lang="da-DK" smtClean="0"/>
              <a:t>21-04-2026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-2" y="0"/>
            <a:ext cx="475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993" y="614145"/>
            <a:ext cx="5581206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93" y="2662537"/>
            <a:ext cx="3930009" cy="1352766"/>
          </a:xfrm>
        </p:spPr>
        <p:txBody>
          <a:bodyPr>
            <a:noAutofit/>
          </a:bodyPr>
          <a:lstStyle>
            <a:lvl1pPr algn="r"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199512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60B4-07C0-4749-A1D2-C8B6E9F6D0AF}" type="datetime1">
              <a:rPr lang="da-DK" smtClean="0"/>
              <a:t>21-04-2026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0" y="0"/>
            <a:ext cx="540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2185" y="614145"/>
            <a:ext cx="4862014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732" y="2255844"/>
            <a:ext cx="3930009" cy="1763422"/>
          </a:xfrm>
        </p:spPr>
        <p:txBody>
          <a:bodyPr anchor="b" anchorCtr="0"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FA4BE352-9BC6-9D96-627D-95AD5BBBA351}"/>
              </a:ext>
            </a:extLst>
          </p:cNvPr>
          <p:cNvCxnSpPr>
            <a:cxnSpLocks/>
          </p:cNvCxnSpPr>
          <p:nvPr userDrawn="1"/>
        </p:nvCxnSpPr>
        <p:spPr>
          <a:xfrm>
            <a:off x="912732" y="4039741"/>
            <a:ext cx="38077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94CC841D-2C89-57EF-B0C4-9BE494E7C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825" y="4217158"/>
            <a:ext cx="4215632" cy="206140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5300350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F323-1E08-0E45-9F75-7EB75615276E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6114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8437-0085-8D46-9FFA-4CD3C146824E}" type="datetime1">
              <a:rPr lang="da-DK" smtClean="0"/>
              <a:t>21-04-2026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42157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4C86-5038-3C4C-90A0-2EFE5AF91896}" type="datetime1">
              <a:rPr lang="da-DK" smtClean="0"/>
              <a:t>21-04-2026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75056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DD5A-6B2F-4648-80B2-F851B13C6D0F}" type="datetime1">
              <a:rPr lang="da-DK" smtClean="0"/>
              <a:t>21-04-2026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771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A18B-EEFA-9248-8CED-2E4162597A53}" type="datetime1">
              <a:rPr lang="da-DK" smtClean="0"/>
              <a:t>21-04-2026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51461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4CB5-4661-7C42-8917-492E360583FD}" type="datetime1">
              <a:rPr lang="da-DK" smtClean="0"/>
              <a:t>21-04-2026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87923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B334-2979-CD40-9ED5-48709F8FFAE0}" type="datetime1">
              <a:rPr lang="da-DK" smtClean="0"/>
              <a:t>21-04-2026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4309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F022663-5F89-88C7-30BD-57D3B5A7D606}"/>
              </a:ext>
            </a:extLst>
          </p:cNvPr>
          <p:cNvSpPr/>
          <p:nvPr userDrawn="1"/>
        </p:nvSpPr>
        <p:spPr>
          <a:xfrm>
            <a:off x="352926" y="401052"/>
            <a:ext cx="11458074" cy="6069651"/>
          </a:xfrm>
          <a:prstGeom prst="rect">
            <a:avLst/>
          </a:prstGeom>
          <a:solidFill>
            <a:srgbClr val="DEC5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5581-6377-8C45-9135-4A6F27F01BCB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Straight Connector 6">
            <a:extLst>
              <a:ext uri="{FF2B5EF4-FFF2-40B4-BE49-F238E27FC236}">
                <a16:creationId xmlns:a16="http://schemas.microsoft.com/office/drawing/2014/main" id="{E78B011D-A83F-021F-6D83-C10535E830F6}"/>
              </a:ext>
            </a:extLst>
          </p:cNvPr>
          <p:cNvCxnSpPr/>
          <p:nvPr userDrawn="1"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9878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chemeClr val="accent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F2B0-DF74-0B4F-8E45-443A33696436}" type="datetime1">
              <a:rPr lang="da-DK" smtClean="0"/>
              <a:t>21-04-2026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7561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469A-7280-D049-8932-0587E8C41ECD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94064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6C9E-AE3A-0B41-B6E4-4889ECA3C909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5196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DB68CF0-EFE7-3642-B373-BBD4722B0219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6574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A08B-9DCD-A94C-95BA-F770D89D254B}" type="datetime1">
              <a:rPr lang="da-DK" smtClean="0"/>
              <a:t>21-04-2026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-2" y="0"/>
            <a:ext cx="4752000" cy="6858000"/>
          </a:xfrm>
          <a:prstGeom prst="rect">
            <a:avLst/>
          </a:prstGeom>
          <a:solidFill>
            <a:srgbClr val="DC81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741" y="614145"/>
            <a:ext cx="5901458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93" y="2662537"/>
            <a:ext cx="3930009" cy="1352766"/>
          </a:xfrm>
        </p:spPr>
        <p:txBody>
          <a:bodyPr>
            <a:noAutofit/>
          </a:bodyPr>
          <a:lstStyle>
            <a:lvl1pPr algn="r"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726045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89DE-CB56-1448-AD1C-41570A9CD322}" type="datetime1">
              <a:rPr lang="da-DK" smtClean="0"/>
              <a:t>21-04-2026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0" y="0"/>
            <a:ext cx="5400000" cy="6858000"/>
          </a:xfrm>
          <a:prstGeom prst="rect">
            <a:avLst/>
          </a:prstGeom>
          <a:solidFill>
            <a:srgbClr val="DC81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2185" y="614145"/>
            <a:ext cx="4862014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732" y="2255844"/>
            <a:ext cx="3930009" cy="1763422"/>
          </a:xfrm>
        </p:spPr>
        <p:txBody>
          <a:bodyPr anchor="b" anchorCtr="0"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FA4BE352-9BC6-9D96-627D-95AD5BBBA351}"/>
              </a:ext>
            </a:extLst>
          </p:cNvPr>
          <p:cNvCxnSpPr>
            <a:cxnSpLocks/>
          </p:cNvCxnSpPr>
          <p:nvPr userDrawn="1"/>
        </p:nvCxnSpPr>
        <p:spPr>
          <a:xfrm>
            <a:off x="912732" y="4039741"/>
            <a:ext cx="38077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94CC841D-2C89-57EF-B0C4-9BE494E7C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825" y="4217158"/>
            <a:ext cx="4215632" cy="206140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0549713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8659-52EC-784C-AD98-A75884D61DC8}" type="datetime1">
              <a:rPr lang="da-DK" smtClean="0"/>
              <a:t>21-04-2026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0" y="0"/>
            <a:ext cx="4752000" cy="6858000"/>
          </a:xfrm>
          <a:prstGeom prst="rect">
            <a:avLst/>
          </a:prstGeom>
          <a:solidFill>
            <a:srgbClr val="84A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741" y="614145"/>
            <a:ext cx="5901458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95" y="2662537"/>
            <a:ext cx="3930009" cy="1352766"/>
          </a:xfrm>
        </p:spPr>
        <p:txBody>
          <a:bodyPr>
            <a:noAutofit/>
          </a:bodyPr>
          <a:lstStyle>
            <a:lvl1pPr algn="r"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85524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5670C-0162-8546-A54E-5D1CCC496054}" type="datetime1">
              <a:rPr lang="da-DK" smtClean="0"/>
              <a:t>21-04-2026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47169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43D9-415C-8545-AA1F-F00097036D32}" type="datetime1">
              <a:rPr lang="da-DK" smtClean="0"/>
              <a:t>21-04-2026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0" y="0"/>
            <a:ext cx="5400000" cy="6858000"/>
          </a:xfrm>
          <a:prstGeom prst="rect">
            <a:avLst/>
          </a:prstGeom>
          <a:solidFill>
            <a:srgbClr val="84A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2185" y="614145"/>
            <a:ext cx="4862014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732" y="2255844"/>
            <a:ext cx="3930009" cy="1763422"/>
          </a:xfrm>
        </p:spPr>
        <p:txBody>
          <a:bodyPr anchor="b" anchorCtr="0"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FA4BE352-9BC6-9D96-627D-95AD5BBBA351}"/>
              </a:ext>
            </a:extLst>
          </p:cNvPr>
          <p:cNvCxnSpPr>
            <a:cxnSpLocks/>
          </p:cNvCxnSpPr>
          <p:nvPr userDrawn="1"/>
        </p:nvCxnSpPr>
        <p:spPr>
          <a:xfrm>
            <a:off x="912732" y="4039741"/>
            <a:ext cx="38077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94CC841D-2C89-57EF-B0C4-9BE494E7C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825" y="4217158"/>
            <a:ext cx="4215632" cy="206140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6220527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3A47-1C4D-CB4F-8567-7DD0072C56AF}" type="datetime1">
              <a:rPr lang="da-DK" smtClean="0"/>
              <a:t>21-04-2026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0" y="0"/>
            <a:ext cx="4752000" cy="6858000"/>
          </a:xfrm>
          <a:prstGeom prst="rect">
            <a:avLst/>
          </a:prstGeom>
          <a:solidFill>
            <a:srgbClr val="8FB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741" y="614145"/>
            <a:ext cx="5901458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95" y="2662537"/>
            <a:ext cx="3930009" cy="1352766"/>
          </a:xfrm>
        </p:spPr>
        <p:txBody>
          <a:bodyPr>
            <a:noAutofit/>
          </a:bodyPr>
          <a:lstStyle>
            <a:lvl1pPr algn="r"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5936389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EB8D-2C36-D043-BC19-3865266110B3}" type="datetime1">
              <a:rPr lang="da-DK" smtClean="0"/>
              <a:t>21-04-2026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0" y="0"/>
            <a:ext cx="5400000" cy="6858000"/>
          </a:xfrm>
          <a:prstGeom prst="rect">
            <a:avLst/>
          </a:prstGeom>
          <a:solidFill>
            <a:srgbClr val="8FB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2185" y="614145"/>
            <a:ext cx="4862014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732" y="2255844"/>
            <a:ext cx="3930009" cy="1763422"/>
          </a:xfrm>
        </p:spPr>
        <p:txBody>
          <a:bodyPr anchor="b" anchorCtr="0"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FA4BE352-9BC6-9D96-627D-95AD5BBBA351}"/>
              </a:ext>
            </a:extLst>
          </p:cNvPr>
          <p:cNvCxnSpPr>
            <a:cxnSpLocks/>
          </p:cNvCxnSpPr>
          <p:nvPr userDrawn="1"/>
        </p:nvCxnSpPr>
        <p:spPr>
          <a:xfrm>
            <a:off x="912732" y="4039741"/>
            <a:ext cx="38077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94CC841D-2C89-57EF-B0C4-9BE494E7C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825" y="4217158"/>
            <a:ext cx="4215632" cy="206140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453832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22C7-8A88-8847-A2AD-177FE0E43229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84864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F65E-5A07-6441-8723-DE32D72CFAF0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6234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D11C-957E-8B43-BD3F-1933C1779635}" type="datetime1">
              <a:rPr lang="da-DK" smtClean="0"/>
              <a:t>21-04-2026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08361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4E0C-046C-604C-945B-ED0FB849E779}" type="datetime1">
              <a:rPr lang="da-DK" smtClean="0"/>
              <a:t>21-04-2026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06910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24E4-E588-3449-895E-57E1AA8A27A7}" type="datetime1">
              <a:rPr lang="da-DK" smtClean="0"/>
              <a:t>21-04-2026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35591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88ED-6643-7A49-B96D-2BE422220B56}" type="datetime1">
              <a:rPr lang="da-DK" smtClean="0"/>
              <a:t>21-04-2026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80587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8DF2-FBEA-B14E-80C4-A98186D79018}" type="datetime1">
              <a:rPr lang="da-DK" smtClean="0"/>
              <a:t>21-04-2026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106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DE12-4648-E74A-A616-36D7A5C44D35}" type="datetime1">
              <a:rPr lang="da-DK" smtClean="0"/>
              <a:t>21-04-2026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93941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chemeClr val="accent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6FD1-5E37-D945-A8AC-632139564A5C}" type="datetime1">
              <a:rPr lang="da-DK" smtClean="0"/>
              <a:t>21-04-2026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7597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9E38-CD08-B141-87CF-DEF8B443BED8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3484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8878-568F-AB4A-B9D2-B7E87906EBF1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00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rgbClr val="DC8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rgbClr val="FF964D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6393200-F8DC-8F4C-B77B-46BD990AEAE3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9092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9577-DC39-C247-9039-63C6976C26C8}" type="datetime1">
              <a:rPr lang="da-DK" smtClean="0"/>
              <a:t>21-04-2026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-2" y="0"/>
            <a:ext cx="4752000" cy="6858000"/>
          </a:xfrm>
          <a:prstGeom prst="rect">
            <a:avLst/>
          </a:prstGeom>
          <a:solidFill>
            <a:srgbClr val="DC81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741" y="614145"/>
            <a:ext cx="5901458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93" y="2662537"/>
            <a:ext cx="3930009" cy="1352766"/>
          </a:xfrm>
        </p:spPr>
        <p:txBody>
          <a:bodyPr>
            <a:noAutofit/>
          </a:bodyPr>
          <a:lstStyle>
            <a:lvl1pPr algn="r"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2586263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1FBE-6FB4-0E4C-B642-B18CCFA89C34}" type="datetime1">
              <a:rPr lang="da-DK" smtClean="0"/>
              <a:t>21-04-2026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0" y="0"/>
            <a:ext cx="5400000" cy="6858000"/>
          </a:xfrm>
          <a:prstGeom prst="rect">
            <a:avLst/>
          </a:prstGeom>
          <a:solidFill>
            <a:srgbClr val="DC81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2185" y="614145"/>
            <a:ext cx="4862014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732" y="2255844"/>
            <a:ext cx="3930009" cy="1763422"/>
          </a:xfrm>
        </p:spPr>
        <p:txBody>
          <a:bodyPr anchor="b" anchorCtr="0"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FA4BE352-9BC6-9D96-627D-95AD5BBBA351}"/>
              </a:ext>
            </a:extLst>
          </p:cNvPr>
          <p:cNvCxnSpPr>
            <a:cxnSpLocks/>
          </p:cNvCxnSpPr>
          <p:nvPr userDrawn="1"/>
        </p:nvCxnSpPr>
        <p:spPr>
          <a:xfrm>
            <a:off x="912732" y="4039741"/>
            <a:ext cx="38077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94CC841D-2C89-57EF-B0C4-9BE494E7C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825" y="4217158"/>
            <a:ext cx="4215632" cy="206140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0557707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AAB1-500E-9941-A359-121B1EAAD15E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80720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BAB9-FFE0-6941-9DA8-5191A00839E0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979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C6C6-38ED-FC49-A2C4-CF48F35AB4C3}" type="datetime1">
              <a:rPr lang="da-DK" smtClean="0"/>
              <a:t>21-04-2026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84212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615-66C8-9043-929F-2120FAEA8073}" type="datetime1">
              <a:rPr lang="da-DK" smtClean="0"/>
              <a:t>21-04-2026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549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chemeClr val="accent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92C2-EE8F-5844-AF8B-9237D9BA13CB}" type="datetime1">
              <a:rPr lang="da-DK" smtClean="0"/>
              <a:t>21-04-2026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FB37A-0045-B346-A104-3494F67E499A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7439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DA36-1628-2C42-82C0-E58DB096CC0D}" type="datetime1">
              <a:rPr lang="da-DK" smtClean="0"/>
              <a:t>21-04-2026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97107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7100-6800-624B-8EAE-63C9E524D377}" type="datetime1">
              <a:rPr lang="da-DK" smtClean="0"/>
              <a:t>21-04-2026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5029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B9C90-843D-3444-8834-E5F563455A5A}" type="datetime1">
              <a:rPr lang="da-DK" smtClean="0"/>
              <a:t>21-04-2026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12366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chemeClr val="accent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40D8-68E6-5043-BF22-0019C375ACE7}" type="datetime1">
              <a:rPr lang="da-DK" smtClean="0"/>
              <a:t>21-04-2026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8008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E97F0-8D3A-7145-BE83-00A0673BBB5A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4461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FCAC-F891-894B-A122-67A8554398E5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0939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rgbClr val="84A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>
                <a:solidFill>
                  <a:srgbClr val="A5D0F5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68C30E2-D602-8140-AB41-AEEDB1A06D9E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0906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4728-0749-B947-8978-C366760438EF}" type="datetime1">
              <a:rPr lang="da-DK" smtClean="0"/>
              <a:t>21-04-2026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-2" y="0"/>
            <a:ext cx="4752000" cy="6858000"/>
          </a:xfrm>
          <a:prstGeom prst="rect">
            <a:avLst/>
          </a:prstGeom>
          <a:solidFill>
            <a:srgbClr val="84A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741" y="614145"/>
            <a:ext cx="5901458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93" y="2662537"/>
            <a:ext cx="3930009" cy="1352766"/>
          </a:xfrm>
        </p:spPr>
        <p:txBody>
          <a:bodyPr>
            <a:noAutofit/>
          </a:bodyPr>
          <a:lstStyle>
            <a:lvl1pPr algn="r"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2789133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86D5D9-F722-90AC-CDD5-D99E8F8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C800-3BCF-8D4A-A7FE-E2BD9780E204}" type="datetime1">
              <a:rPr lang="da-DK" smtClean="0"/>
              <a:t>21-04-2026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CB72AA7-47AC-AE54-5243-1006E58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1FE0544-7D9B-BA62-9234-119871D2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267233E-C607-B617-5451-0269252F11CA}"/>
              </a:ext>
            </a:extLst>
          </p:cNvPr>
          <p:cNvSpPr/>
          <p:nvPr userDrawn="1"/>
        </p:nvSpPr>
        <p:spPr>
          <a:xfrm>
            <a:off x="0" y="0"/>
            <a:ext cx="5400000" cy="6858000"/>
          </a:xfrm>
          <a:prstGeom prst="rect">
            <a:avLst/>
          </a:prstGeom>
          <a:solidFill>
            <a:srgbClr val="84A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4AAE78-DF5C-D278-39FF-17531C94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2185" y="614145"/>
            <a:ext cx="4862014" cy="5449551"/>
          </a:xfrm>
        </p:spPr>
        <p:txBody>
          <a:bodyPr anchor="ctr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EEA35D-9BC7-CC3D-B2BB-8810BFD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732" y="2255844"/>
            <a:ext cx="3930009" cy="1763422"/>
          </a:xfrm>
        </p:spPr>
        <p:txBody>
          <a:bodyPr anchor="b" anchorCtr="0"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FA4BE352-9BC6-9D96-627D-95AD5BBBA351}"/>
              </a:ext>
            </a:extLst>
          </p:cNvPr>
          <p:cNvCxnSpPr>
            <a:cxnSpLocks/>
          </p:cNvCxnSpPr>
          <p:nvPr userDrawn="1"/>
        </p:nvCxnSpPr>
        <p:spPr>
          <a:xfrm>
            <a:off x="912732" y="4039741"/>
            <a:ext cx="38077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94CC841D-2C89-57EF-B0C4-9BE494E7C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825" y="4217158"/>
            <a:ext cx="4215632" cy="206140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5631573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3A4E-B949-5D4A-9102-C33888049A14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4C-A1AB-C941-80F6-91577CB3510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2112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E46022D-B101-2C4B-BF0F-A60E55AC2AD0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99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C92BB24B-837C-E043-A145-F63AE8222619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95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4044" r:id="rId10"/>
    <p:sldLayoutId id="2147483916" r:id="rId11"/>
    <p:sldLayoutId id="2147483917" r:id="rId12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A8F4E911-BD5F-7142-8270-172B0517E8A7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47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4038" r:id="rId3"/>
    <p:sldLayoutId id="2147484039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4040" r:id="rId11"/>
    <p:sldLayoutId id="2147483951" r:id="rId12"/>
    <p:sldLayoutId id="2147483952" r:id="rId13"/>
    <p:sldLayoutId id="2147483953" r:id="rId14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A974313-F413-8C45-A1AB-839A0A9C18DB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19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4041" r:id="rId3"/>
    <p:sldLayoutId id="2147484042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4043" r:id="rId11"/>
    <p:sldLayoutId id="2147483963" r:id="rId12"/>
    <p:sldLayoutId id="2147483964" r:id="rId13"/>
    <p:sldLayoutId id="2147483965" r:id="rId14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8D15714E-45C3-0347-81F9-7EC0D99A5E57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10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4046" r:id="rId10"/>
    <p:sldLayoutId id="2147483976" r:id="rId11"/>
    <p:sldLayoutId id="2147483977" r:id="rId12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5311ACDC-B0A4-234D-AAAC-05E593803803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08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4035" r:id="rId3"/>
    <p:sldLayoutId id="2147484036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4037" r:id="rId11"/>
    <p:sldLayoutId id="2147483927" r:id="rId12"/>
    <p:sldLayoutId id="2147483928" r:id="rId13"/>
    <p:sldLayoutId id="2147483929" r:id="rId14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A2381A6-B9E8-144D-8F5B-24D95F83C300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22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4030" r:id="rId3"/>
    <p:sldLayoutId id="2147484031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4045" r:id="rId12"/>
    <p:sldLayoutId id="2147483904" r:id="rId13"/>
    <p:sldLayoutId id="2147483905" r:id="rId14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7A62802-C477-9E49-89CD-CA1290059A0E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07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4034" r:id="rId3"/>
    <p:sldLayoutId id="2147484033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4032" r:id="rId11"/>
    <p:sldLayoutId id="2147483891" r:id="rId12"/>
    <p:sldLayoutId id="2147483892" r:id="rId13"/>
    <p:sldLayoutId id="2147483893" r:id="rId14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1F76AB1-F4FB-9E48-8FD3-A025717623C5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31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79" r:id="rId2"/>
    <p:sldLayoutId id="2147483978" r:id="rId3"/>
    <p:sldLayoutId id="2147483983" r:id="rId4"/>
    <p:sldLayoutId id="2147483982" r:id="rId5"/>
    <p:sldLayoutId id="2147483980" r:id="rId6"/>
    <p:sldLayoutId id="214748398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1D8C42C3-1576-AE4F-92E1-BA04479B3873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DC8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26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7CC0D97-12CD-284C-9698-987856B4C262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84A8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89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C010583-FF10-AE4D-9F70-937E817E5B77}" type="datetime1">
              <a:rPr lang="da-DK" smtClean="0"/>
              <a:t>21-04-2026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da-DK"/>
              <a:t>Hygiejneorganisationen 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ECF2AC3-3C12-1A43-80C0-2B02FA0B2E04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8FB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40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238970C-19DE-438D-80D2-5CF969055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B1E3F6-167B-40F3-B303-9A931BAB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28" y="484632"/>
            <a:ext cx="11244036" cy="588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898508-3D43-AB1E-9F6D-7123C96C8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5356" y="810275"/>
            <a:ext cx="7020747" cy="5229630"/>
          </a:xfrm>
        </p:spPr>
        <p:txBody>
          <a:bodyPr>
            <a:normAutofit/>
          </a:bodyPr>
          <a:lstStyle/>
          <a:p>
            <a:pPr algn="l"/>
            <a:br>
              <a:rPr lang="da-DK" sz="6600">
                <a:solidFill>
                  <a:srgbClr val="FFFFFF"/>
                </a:solidFill>
              </a:rPr>
            </a:br>
            <a:r>
              <a:rPr lang="da-DK" sz="6600">
                <a:solidFill>
                  <a:srgbClr val="FFFFFF"/>
                </a:solidFill>
              </a:rPr>
              <a:t>Forbedringsarbejde</a:t>
            </a:r>
            <a:br>
              <a:rPr lang="da-DK" sz="6600">
                <a:solidFill>
                  <a:srgbClr val="FFFFFF"/>
                </a:solidFill>
              </a:rPr>
            </a:br>
            <a:r>
              <a:rPr lang="da-DK" sz="6600">
                <a:solidFill>
                  <a:srgbClr val="FFFFFF"/>
                </a:solidFill>
              </a:rPr>
              <a:t>Postoperative sårinfektioner</a:t>
            </a:r>
            <a:br>
              <a:rPr lang="da-DK" sz="6600">
                <a:solidFill>
                  <a:srgbClr val="FFFFFF"/>
                </a:solidFill>
              </a:rPr>
            </a:br>
            <a:r>
              <a:rPr lang="da-DK" sz="6600">
                <a:solidFill>
                  <a:srgbClr val="FFFFFF"/>
                </a:solidFill>
              </a:rPr>
              <a:t> case</a:t>
            </a:r>
            <a:endParaRPr lang="en-US" sz="6600">
              <a:solidFill>
                <a:srgbClr val="FFFFFF"/>
              </a:solidFill>
            </a:endParaRPr>
          </a:p>
          <a:p>
            <a:pPr algn="l"/>
            <a:endParaRPr lang="en-US" sz="66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87B45A-C79B-91F6-5C47-C3BABD41B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661" y="810275"/>
            <a:ext cx="2949542" cy="5229630"/>
          </a:xfrm>
        </p:spPr>
        <p:txBody>
          <a:bodyPr>
            <a:normAutofit/>
          </a:bodyPr>
          <a:lstStyle/>
          <a:p>
            <a:pPr algn="r"/>
            <a:r>
              <a:rPr lang="en-US" sz="2400">
                <a:solidFill>
                  <a:srgbClr val="FFFFFF"/>
                </a:solidFill>
              </a:rPr>
              <a:t>Knæproteser Randers 2018-2024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0465A9A-0B0E-4D7B-8150-D098AC71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596290"/>
            <a:ext cx="0" cy="3657600"/>
          </a:xfrm>
          <a:prstGeom prst="line">
            <a:avLst/>
          </a:prstGeom>
          <a:ln w="19050">
            <a:solidFill>
              <a:srgbClr val="FFFFFF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318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6D5F62F6-F430-5987-536A-02879F257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36D4C3F-ECC6-CA87-E1CE-9EC500289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b="1" i="1" err="1"/>
              <a:t>Forbindskift</a:t>
            </a:r>
            <a:r>
              <a:rPr lang="da-DK" sz="2400" b="1" i="1"/>
              <a:t> – aseptisk teknik (E-Dok)</a:t>
            </a:r>
          </a:p>
          <a:p>
            <a:r>
              <a:rPr lang="da-DK" sz="2400"/>
              <a:t>Behov for aseptisk forbindingsskift såfremt plaster skal skiftes &lt;24 timer postoperativt eller hvis det fortsat siver fra </a:t>
            </a:r>
            <a:r>
              <a:rPr lang="da-DK" sz="2400" err="1"/>
              <a:t>cicatrisen</a:t>
            </a:r>
            <a:r>
              <a:rPr lang="da-DK" sz="2400"/>
              <a:t> &gt;24 timer​​​​​</a:t>
            </a:r>
          </a:p>
          <a:p>
            <a:r>
              <a:rPr lang="da-DK" sz="2400"/>
              <a:t>Forbindingsskifte er påkrævet hvis:</a:t>
            </a:r>
          </a:p>
          <a:p>
            <a:r>
              <a:rPr lang="da-DK" sz="2400"/>
              <a:t>Primær forbinding er gennemsivet (sivning i kantfikseringen eller i &gt; 75% af forbindingen)</a:t>
            </a:r>
          </a:p>
          <a:p>
            <a:r>
              <a:rPr lang="da-DK" sz="2400"/>
              <a:t>Primær forbinding er løs</a:t>
            </a:r>
          </a:p>
          <a:p>
            <a:r>
              <a:rPr lang="da-DK" sz="2400"/>
              <a:t>Primær forbinding er fugtig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7380C62-55EF-7B52-E772-5D98C868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Sengeafdeling klinik og </a:t>
            </a:r>
            <a:r>
              <a:rPr lang="da-DK" err="1"/>
              <a:t>fys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2516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3A603868-67AE-36DB-DFE7-9E72214E3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93653E5-E375-9543-BD88-A758D1C54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Handlinger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574488D-576F-A88D-BB0C-02932E6735FA}"/>
              </a:ext>
            </a:extLst>
          </p:cNvPr>
          <p:cNvSpPr txBox="1"/>
          <p:nvPr/>
        </p:nvSpPr>
        <p:spPr>
          <a:xfrm>
            <a:off x="5214026" y="350196"/>
            <a:ext cx="6381344" cy="41549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da-DK" sz="2400"/>
          </a:p>
          <a:p>
            <a:endParaRPr lang="da-DK" sz="2400"/>
          </a:p>
          <a:p>
            <a:r>
              <a:rPr lang="da-DK" sz="2400"/>
              <a:t>Strømper tages af inden leje og i seng</a:t>
            </a:r>
          </a:p>
          <a:p>
            <a:r>
              <a:rPr lang="da-DK" sz="2400"/>
              <a:t>OP følger planlagte</a:t>
            </a:r>
          </a:p>
          <a:p>
            <a:pPr lvl="1"/>
            <a:r>
              <a:rPr lang="da-DK" sz="2400"/>
              <a:t>Video-instruks af </a:t>
            </a:r>
            <a:r>
              <a:rPr lang="da-DK" sz="2400" err="1"/>
              <a:t>afspritning</a:t>
            </a:r>
            <a:r>
              <a:rPr lang="da-DK" sz="2400"/>
              <a:t> og afdækning</a:t>
            </a:r>
          </a:p>
          <a:p>
            <a:pPr lvl="1"/>
            <a:r>
              <a:rPr lang="da-DK" sz="2400"/>
              <a:t>Video-instruks af håndvask med kirurgisk hånddesinfektion og </a:t>
            </a:r>
            <a:r>
              <a:rPr lang="da-DK" sz="2400" err="1"/>
              <a:t>handskepåtagning</a:t>
            </a:r>
            <a:endParaRPr lang="da-DK" sz="2400"/>
          </a:p>
          <a:p>
            <a:endParaRPr lang="da-DK" sz="2400"/>
          </a:p>
          <a:p>
            <a:r>
              <a:rPr lang="da-DK" sz="2400"/>
              <a:t>Blodtomhed</a:t>
            </a:r>
            <a:endParaRPr lang="da-DK"/>
          </a:p>
          <a:p>
            <a:endParaRPr lang="da-DK" sz="2400"/>
          </a:p>
          <a:p>
            <a:r>
              <a:rPr lang="da-DK" sz="2400"/>
              <a:t>FYS .  Fortsat kontrol 4 uger efter Operationen</a:t>
            </a:r>
          </a:p>
        </p:txBody>
      </p:sp>
    </p:spTree>
    <p:extLst>
      <p:ext uri="{BB962C8B-B14F-4D97-AF65-F5344CB8AC3E}">
        <p14:creationId xmlns:p14="http://schemas.microsoft.com/office/powerpoint/2010/main" val="4128074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1C6F75A-E742-5728-EF28-4D0CC120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9347-D07D-0DD6-BFC7-0E592A840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2400">
                <a:solidFill>
                  <a:srgbClr val="000000"/>
                </a:solidFill>
                <a:latin typeface="Tw Cen MT"/>
              </a:rPr>
              <a:t>Audit på fx patienternes BMI- </a:t>
            </a:r>
            <a:endParaRPr lang="da-DK" sz="2400">
              <a:solidFill>
                <a:srgbClr val="444444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2400">
                <a:solidFill>
                  <a:srgbClr val="000000"/>
                </a:solidFill>
                <a:latin typeface="Tw Cen MT"/>
              </a:rPr>
              <a:t>Antibiotika før og efter OP</a:t>
            </a:r>
            <a:endParaRPr lang="da-DK" sz="2400">
              <a:solidFill>
                <a:srgbClr val="444444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2400">
                <a:solidFill>
                  <a:srgbClr val="000000"/>
                </a:solidFill>
                <a:latin typeface="Tw Cen MT"/>
              </a:rPr>
              <a:t>Skiftetider </a:t>
            </a:r>
            <a:endParaRPr lang="da-DK" sz="2400">
              <a:solidFill>
                <a:srgbClr val="444444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2400">
                <a:solidFill>
                  <a:srgbClr val="000000"/>
                </a:solidFill>
                <a:latin typeface="Tw Cen MT"/>
              </a:rPr>
              <a:t>Knivtider</a:t>
            </a:r>
            <a:endParaRPr lang="da-DK" sz="2400">
              <a:solidFill>
                <a:srgbClr val="444444"/>
              </a:solidFill>
              <a:latin typeface="Tw Cen M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2400">
                <a:solidFill>
                  <a:srgbClr val="000000"/>
                </a:solidFill>
                <a:latin typeface="Tw Cen MT"/>
              </a:rPr>
              <a:t>Plasterskifte inden udskr.</a:t>
            </a:r>
            <a:endParaRPr lang="da-DK" sz="2400">
              <a:solidFill>
                <a:srgbClr val="444444"/>
              </a:solidFill>
              <a:latin typeface="Tw Cen MT"/>
            </a:endParaRPr>
          </a:p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9548F1-B993-617D-5690-D10CF9B7B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757772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F6327C9A-4ECD-12FF-5E0A-2DA768D5A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A7FA500-400B-FFC3-FE45-1CA96AF4F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Blodtomhed-ikke blodtomhed</a:t>
            </a:r>
          </a:p>
          <a:p>
            <a:r>
              <a:rPr lang="da-DK"/>
              <a:t>Cementeret versus u-</a:t>
            </a:r>
            <a:r>
              <a:rPr lang="da-DK" err="1"/>
              <a:t>cemeneteret</a:t>
            </a:r>
            <a:endParaRPr lang="da-DK"/>
          </a:p>
          <a:p>
            <a:r>
              <a:rPr lang="da-DK" err="1"/>
              <a:t>Patella</a:t>
            </a:r>
            <a:r>
              <a:rPr lang="da-DK"/>
              <a:t> versus non </a:t>
            </a:r>
            <a:r>
              <a:rPr lang="da-DK" err="1"/>
              <a:t>patella</a:t>
            </a:r>
            <a:endParaRPr lang="da-DK"/>
          </a:p>
          <a:p>
            <a:r>
              <a:rPr lang="da-DK" err="1"/>
              <a:t>Suturering</a:t>
            </a:r>
            <a:r>
              <a:rPr lang="da-DK"/>
              <a:t> versus </a:t>
            </a:r>
            <a:r>
              <a:rPr lang="da-DK" err="1"/>
              <a:t>Stapler</a:t>
            </a:r>
            <a:endParaRPr lang="da-DK"/>
          </a:p>
          <a:p>
            <a:r>
              <a:rPr lang="da-DK"/>
              <a:t>Blokade anlæggelse af Anæstesi eller Kirurg</a:t>
            </a:r>
          </a:p>
          <a:p>
            <a:endParaRPr lang="da-DK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4544FA1-20DB-2362-489F-42DA3333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Studiebesøg på andet hospital</a:t>
            </a:r>
            <a:br>
              <a:rPr lang="da-DK"/>
            </a:br>
            <a:r>
              <a:rPr lang="da-DK" sz="2400"/>
              <a:t>operationstekniske overvejelser</a:t>
            </a:r>
            <a:br>
              <a:rPr lang="da-DK"/>
            </a:b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2577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A5F933-CB66-E1C2-A650-BF972FA51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2FC59A-812C-83E6-CD5A-74B50713B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6"/>
            <a:ext cx="12192000" cy="685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27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507CA8-752A-797F-8242-ED5ED9DAD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4000"/>
              <a:t>Infektioner knæproteser i Randers </a:t>
            </a:r>
            <a:br>
              <a:rPr lang="da-DK" sz="4000"/>
            </a:br>
            <a:r>
              <a:rPr lang="da-DK" sz="4000"/>
              <a:t>jan-</a:t>
            </a:r>
            <a:r>
              <a:rPr lang="da-DK" sz="4000" err="1"/>
              <a:t>nov</a:t>
            </a:r>
            <a:r>
              <a:rPr lang="da-DK" sz="4000"/>
              <a:t> 2025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8E42705-4257-033F-7054-1130F3F25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97065FFC-96A8-7A9E-B7FB-3C3FCDA11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014" y="2048255"/>
            <a:ext cx="8467725" cy="455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462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ABAD52CC-3101-B27E-C5D3-49DB53F2F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243855"/>
            <a:ext cx="7349068" cy="501169"/>
          </a:xfrm>
        </p:spPr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92246EA-430F-3E2B-4DCA-ABD6366BF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a-DK" sz="2400"/>
              <a:t>Mellem 0,5% og 3% af de opererede patienter får en infektion i nærheden af </a:t>
            </a:r>
            <a:r>
              <a:rPr lang="da-DK" sz="2400" err="1"/>
              <a:t>incisionsstedet</a:t>
            </a:r>
            <a:endParaRPr lang="da-DK" sz="2400"/>
          </a:p>
          <a:p>
            <a:pPr>
              <a:defRPr/>
            </a:pPr>
            <a:endParaRPr lang="da-DK"/>
          </a:p>
          <a:p>
            <a:pPr>
              <a:defRPr/>
            </a:pPr>
            <a:r>
              <a:rPr lang="da-DK" sz="2400" err="1"/>
              <a:t>ca</a:t>
            </a:r>
            <a:r>
              <a:rPr lang="da-DK" sz="2400"/>
              <a:t> 20.000 infektioner/år</a:t>
            </a:r>
          </a:p>
          <a:p>
            <a:pPr marL="0" indent="0">
              <a:buNone/>
              <a:defRPr/>
            </a:pPr>
            <a:endParaRPr lang="da-DK" sz="2400"/>
          </a:p>
          <a:p>
            <a:pPr>
              <a:defRPr/>
            </a:pPr>
            <a:r>
              <a:rPr lang="da-DK" sz="2400"/>
              <a:t>Forøger indlæggelsestiden med 7-11 dage</a:t>
            </a:r>
          </a:p>
          <a:p>
            <a:pPr marL="0" indent="0">
              <a:buNone/>
              <a:defRPr/>
            </a:pPr>
            <a:r>
              <a:rPr lang="da-DK" sz="2400"/>
              <a:t> Større risiko for at dø</a:t>
            </a:r>
          </a:p>
          <a:p>
            <a:pPr>
              <a:defRPr/>
            </a:pPr>
            <a:r>
              <a:rPr lang="da-DK" sz="2400"/>
              <a:t>Flere genindlæggelser</a:t>
            </a:r>
          </a:p>
          <a:p>
            <a:pPr>
              <a:defRPr/>
            </a:pPr>
            <a:r>
              <a:rPr lang="da-DK" sz="2400"/>
              <a:t>Generel forringelse af livskvalitet</a:t>
            </a:r>
            <a:endParaRPr lang="da-DK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E955A40-070B-5B2B-30C1-BBEE303A3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Postoperative sårinfektioner</a:t>
            </a:r>
          </a:p>
        </p:txBody>
      </p:sp>
    </p:spTree>
    <p:extLst>
      <p:ext uri="{BB962C8B-B14F-4D97-AF65-F5344CB8AC3E}">
        <p14:creationId xmlns:p14="http://schemas.microsoft.com/office/powerpoint/2010/main" val="868547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651F3D-7A5F-DA25-8F2B-CCF2E827C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4C592-A68C-2253-0419-827491E4F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 2024 </a:t>
            </a:r>
            <a:r>
              <a:rPr lang="en-US" err="1"/>
              <a:t>kunne</a:t>
            </a:r>
            <a:r>
              <a:rPr lang="en-US"/>
              <a:t> man se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stigning</a:t>
            </a:r>
            <a:r>
              <a:rPr lang="en-US"/>
              <a:t> I </a:t>
            </a:r>
            <a:r>
              <a:rPr lang="en-US" err="1"/>
              <a:t>infektionsbehandlinger</a:t>
            </a:r>
            <a:r>
              <a:rPr lang="en-US"/>
              <a:t> (2,8%) I </a:t>
            </a:r>
            <a:r>
              <a:rPr lang="en-US" err="1"/>
              <a:t>forbindelse</a:t>
            </a:r>
            <a:r>
              <a:rPr lang="en-US"/>
              <a:t> med </a:t>
            </a:r>
            <a:r>
              <a:rPr lang="en-US" err="1"/>
              <a:t>knæalloplasikker</a:t>
            </a:r>
            <a:r>
              <a:rPr lang="en-US"/>
              <a:t> I Randers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64BE38-5E8C-40B9-92B2-098B57661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Postoperative </a:t>
            </a:r>
            <a:r>
              <a:rPr lang="en-US" err="1"/>
              <a:t>sårinfektioner</a:t>
            </a:r>
            <a:r>
              <a:rPr lang="en-US"/>
              <a:t>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83B945-B6C3-2796-5A0D-BD4FBF6DD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143" y="3361235"/>
            <a:ext cx="2022629" cy="269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7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00D414-DD69-99C6-FCA2-6CAEBF778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877824"/>
          </a:xfrm>
        </p:spPr>
        <p:txBody>
          <a:bodyPr>
            <a:normAutofit fontScale="90000"/>
          </a:bodyPr>
          <a:lstStyle/>
          <a:p>
            <a:r>
              <a:rPr lang="da-DK"/>
              <a:t>Infektioner i knæ proteser i Randers i 2018-2024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802C5A4-7414-07CE-853E-AC67F7F96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pic>
        <p:nvPicPr>
          <p:cNvPr id="4" name="Pladsholder til indhold 12">
            <a:extLst>
              <a:ext uri="{FF2B5EF4-FFF2-40B4-BE49-F238E27FC236}">
                <a16:creationId xmlns:a16="http://schemas.microsoft.com/office/drawing/2014/main" id="{40E6A2EA-F6A2-642D-45BD-CFD1C45EA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638" y="1850030"/>
            <a:ext cx="8371522" cy="397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4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0EF030-7FC5-1CD5-07F4-6A6243E7B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95F31-242A-C53C-6BA9-09D8C1EE3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err="1"/>
              <a:t>Tværfaglig</a:t>
            </a:r>
            <a:r>
              <a:rPr lang="en-US"/>
              <a:t> </a:t>
            </a:r>
            <a:r>
              <a:rPr lang="en-US" err="1"/>
              <a:t>arbejdsgruppe</a:t>
            </a:r>
            <a:r>
              <a:rPr lang="en-US"/>
              <a:t> </a:t>
            </a:r>
            <a:r>
              <a:rPr lang="en-US" err="1"/>
              <a:t>kiggede</a:t>
            </a:r>
            <a:r>
              <a:rPr lang="en-US"/>
              <a:t> </a:t>
            </a:r>
            <a:r>
              <a:rPr lang="en-US" err="1"/>
              <a:t>på</a:t>
            </a:r>
            <a:r>
              <a:rPr lang="en-US"/>
              <a:t> hele patientforløbet:</a:t>
            </a:r>
          </a:p>
          <a:p>
            <a:pPr marL="0" indent="0">
              <a:buNone/>
            </a:pPr>
            <a:r>
              <a:rPr lang="en-US" err="1"/>
              <a:t>Modtagelse</a:t>
            </a:r>
            <a:endParaRPr lang="en-US"/>
          </a:p>
          <a:p>
            <a:r>
              <a:rPr lang="en-US"/>
              <a:t>Operation</a:t>
            </a:r>
          </a:p>
          <a:p>
            <a:r>
              <a:rPr lang="en-US" err="1"/>
              <a:t>Opvågningen</a:t>
            </a:r>
          </a:p>
          <a:p>
            <a:pPr marL="0" indent="0">
              <a:buNone/>
            </a:pPr>
            <a:r>
              <a:rPr lang="en-US" err="1"/>
              <a:t>Sengeafsnittet</a:t>
            </a:r>
          </a:p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25EBD5-7652-C7DD-69CC-4E20AD0BA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err="1"/>
              <a:t>Forbedringsarbejde</a:t>
            </a:r>
            <a:br>
              <a:rPr lang="en-US" sz="3600"/>
            </a:br>
            <a:r>
              <a:rPr lang="en-US" sz="3600" err="1"/>
              <a:t>præ</a:t>
            </a:r>
            <a:r>
              <a:rPr lang="en-US" sz="3600"/>
              <a:t>-per </a:t>
            </a:r>
            <a:r>
              <a:rPr lang="en-US" sz="3600" err="1"/>
              <a:t>og</a:t>
            </a:r>
            <a:r>
              <a:rPr lang="en-US" sz="3600"/>
              <a:t> </a:t>
            </a:r>
            <a:r>
              <a:rPr lang="en-US" sz="3600" err="1"/>
              <a:t>postoperativt</a:t>
            </a:r>
            <a:r>
              <a:rPr lang="en-US" sz="3600"/>
              <a:t> </a:t>
            </a:r>
            <a:r>
              <a:rPr lang="en-US" sz="3600" err="1"/>
              <a:t>forløb</a:t>
            </a:r>
          </a:p>
        </p:txBody>
      </p:sp>
    </p:spTree>
    <p:extLst>
      <p:ext uri="{BB962C8B-B14F-4D97-AF65-F5344CB8AC3E}">
        <p14:creationId xmlns:p14="http://schemas.microsoft.com/office/powerpoint/2010/main" val="440401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4B3E4BA-46A1-C4E5-6FCE-D6A9597A3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4BDAE6-5DA4-F017-8A81-B64E366DA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400"/>
              <a:t>Tre tværfaglige arbejdsgrupper blev nedsat:</a:t>
            </a:r>
          </a:p>
          <a:p>
            <a:r>
              <a:rPr lang="da-DK" sz="2400"/>
              <a:t>OP adfærd</a:t>
            </a:r>
          </a:p>
          <a:p>
            <a:r>
              <a:rPr lang="da-DK" sz="2400"/>
              <a:t>Opvågning-sengeafdeling og klinik</a:t>
            </a:r>
          </a:p>
          <a:p>
            <a:r>
              <a:rPr lang="da-DK" sz="2400"/>
              <a:t>Audit og datagrundlag</a:t>
            </a:r>
          </a:p>
          <a:p>
            <a:pPr marL="0" indent="0">
              <a:buNone/>
            </a:pPr>
            <a:endParaRPr lang="da-DK" sz="2400"/>
          </a:p>
          <a:p>
            <a:pPr marL="0" indent="0">
              <a:buNone/>
            </a:pPr>
            <a:r>
              <a:rPr lang="da-DK" sz="2400"/>
              <a:t>Aktivitet</a:t>
            </a:r>
          </a:p>
          <a:p>
            <a:r>
              <a:rPr lang="da-DK" sz="2400"/>
              <a:t>Studiebesøg i Silkeborg </a:t>
            </a:r>
          </a:p>
          <a:p>
            <a:endParaRPr lang="da-DK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7942787-A078-49AD-A106-DFB059A4F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662537"/>
            <a:ext cx="4341004" cy="1352766"/>
          </a:xfrm>
        </p:spPr>
        <p:txBody>
          <a:bodyPr/>
          <a:lstStyle/>
          <a:p>
            <a:r>
              <a:rPr lang="da-DK" sz="4400"/>
              <a:t>ForbedringsArbejde</a:t>
            </a:r>
            <a:br>
              <a:rPr lang="da-DK" sz="4400"/>
            </a:br>
            <a:r>
              <a:rPr lang="da-DK" sz="4400"/>
              <a:t>hvordan</a:t>
            </a:r>
          </a:p>
        </p:txBody>
      </p:sp>
    </p:spTree>
    <p:extLst>
      <p:ext uri="{BB962C8B-B14F-4D97-AF65-F5344CB8AC3E}">
        <p14:creationId xmlns:p14="http://schemas.microsoft.com/office/powerpoint/2010/main" val="2964812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8EA182C3-A8D4-749C-5E0A-C8294D71B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F5D121D-3E6D-90BB-A640-2855B2BA7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741" y="614145"/>
            <a:ext cx="5901458" cy="5856559"/>
          </a:xfrm>
        </p:spPr>
        <p:txBody>
          <a:bodyPr/>
          <a:lstStyle/>
          <a:p>
            <a:pPr marL="0" indent="0">
              <a:buNone/>
            </a:pPr>
            <a:r>
              <a:rPr lang="da-DK" sz="2400"/>
              <a:t>Indsatser:</a:t>
            </a:r>
          </a:p>
          <a:p>
            <a:pPr marL="0" indent="0">
              <a:buNone/>
            </a:pPr>
            <a:endParaRPr lang="da-DK" sz="2400"/>
          </a:p>
          <a:p>
            <a:pPr marL="456565" indent="-456565"/>
            <a:r>
              <a:rPr lang="da-DK" sz="2400"/>
              <a:t>Standardiseret proces i forhold til: </a:t>
            </a:r>
          </a:p>
          <a:p>
            <a:pPr marL="456565" indent="-456565"/>
            <a:r>
              <a:rPr lang="da-DK" sz="2400"/>
              <a:t>Udpakning  </a:t>
            </a:r>
          </a:p>
          <a:p>
            <a:pPr marL="456565" indent="-456565"/>
            <a:r>
              <a:rPr lang="da-DK" sz="2400"/>
              <a:t>Afdækning</a:t>
            </a:r>
          </a:p>
          <a:p>
            <a:pPr marL="456565" indent="-456565"/>
            <a:r>
              <a:rPr lang="da-DK" sz="2400"/>
              <a:t>Huddesinfektion (visuel guide)</a:t>
            </a:r>
          </a:p>
          <a:p>
            <a:pPr marL="456565" indent="-456565"/>
            <a:endParaRPr lang="da-DK" sz="2400"/>
          </a:p>
          <a:p>
            <a:pPr marL="456565" indent="-456565"/>
            <a:r>
              <a:rPr lang="da-DK" sz="2400"/>
              <a:t>Kørekort kirurgisk håndvask med hånddesinfektion</a:t>
            </a:r>
          </a:p>
          <a:p>
            <a:pPr marL="456565" indent="-456565"/>
            <a:r>
              <a:rPr lang="da-DK" sz="2400"/>
              <a:t>Strømpeskift patienter</a:t>
            </a:r>
          </a:p>
          <a:p>
            <a:pPr marL="456565" indent="-456565"/>
            <a:endParaRPr lang="da-DK" sz="2400"/>
          </a:p>
          <a:p>
            <a:pPr marL="456565" indent="-456565"/>
            <a:r>
              <a:rPr lang="da-DK" sz="2400"/>
              <a:t>Stille lamper inden OP</a:t>
            </a:r>
          </a:p>
          <a:p>
            <a:endParaRPr lang="da-DK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C3068E8-D402-D077-BF38-1A04EF424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51" y="2662537"/>
            <a:ext cx="3521413" cy="1352766"/>
          </a:xfrm>
        </p:spPr>
        <p:txBody>
          <a:bodyPr/>
          <a:lstStyle/>
          <a:p>
            <a:r>
              <a:rPr lang="da-DK"/>
              <a:t>OP-adfærd</a:t>
            </a:r>
            <a:br>
              <a:rPr lang="da-DK"/>
            </a:br>
            <a:r>
              <a:rPr lang="da-DK"/>
              <a:t>Præop</a:t>
            </a:r>
          </a:p>
        </p:txBody>
      </p:sp>
    </p:spTree>
    <p:extLst>
      <p:ext uri="{BB962C8B-B14F-4D97-AF65-F5344CB8AC3E}">
        <p14:creationId xmlns:p14="http://schemas.microsoft.com/office/powerpoint/2010/main" val="3908878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3A0B7CAA-FC25-38A5-0865-F5000AC78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400514-96AD-95C2-3CDC-F75B6610F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741" y="614145"/>
            <a:ext cx="5901458" cy="5856559"/>
          </a:xfrm>
        </p:spPr>
        <p:txBody>
          <a:bodyPr/>
          <a:lstStyle/>
          <a:p>
            <a:pPr marL="456565" indent="-456565"/>
            <a:r>
              <a:rPr lang="da-DK" sz="2400"/>
              <a:t>Prøvehandling: sy i stedet for at clipse</a:t>
            </a:r>
          </a:p>
          <a:p>
            <a:pPr marL="456565" indent="-456565"/>
            <a:r>
              <a:rPr lang="da-DK" sz="2400"/>
              <a:t>Brug af antibiotika</a:t>
            </a:r>
          </a:p>
          <a:p>
            <a:pPr marL="456565" indent="-456565"/>
            <a:r>
              <a:rPr lang="da-DK" sz="2400"/>
              <a:t>Plastertype </a:t>
            </a:r>
          </a:p>
          <a:p>
            <a:pPr marL="456565" indent="-456565"/>
            <a:r>
              <a:rPr lang="da-DK" sz="2400"/>
              <a:t>Forskellige sårbehandlingssystemer </a:t>
            </a:r>
          </a:p>
          <a:p>
            <a:pPr marL="456565" indent="-456565"/>
            <a:r>
              <a:rPr lang="da-DK" sz="2400"/>
              <a:t>(PICO VAC / </a:t>
            </a:r>
            <a:r>
              <a:rPr lang="da-DK" sz="2400" err="1"/>
              <a:t>Prevena</a:t>
            </a:r>
            <a:r>
              <a:rPr lang="da-DK" sz="2400"/>
              <a:t> VAC 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63054F1-AA76-79A5-F1B3-6AAA013A7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38" y="2662537"/>
            <a:ext cx="3326860" cy="1352766"/>
          </a:xfrm>
        </p:spPr>
        <p:txBody>
          <a:bodyPr/>
          <a:lstStyle/>
          <a:p>
            <a:r>
              <a:rPr lang="da-DK"/>
              <a:t>OP-adfærd</a:t>
            </a:r>
          </a:p>
        </p:txBody>
      </p:sp>
    </p:spTree>
    <p:extLst>
      <p:ext uri="{BB962C8B-B14F-4D97-AF65-F5344CB8AC3E}">
        <p14:creationId xmlns:p14="http://schemas.microsoft.com/office/powerpoint/2010/main" val="3225100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07F049EF-4500-2BC0-A369-344D8B590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Hygiejneorganisationen RM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26118C7-C68F-117D-4C3A-41F351399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sz="2400"/>
          </a:p>
          <a:p>
            <a:r>
              <a:rPr lang="da-DK" sz="2400"/>
              <a:t>Forbindingsskift – aseptisk teknik </a:t>
            </a:r>
          </a:p>
          <a:p>
            <a:r>
              <a:rPr lang="da-DK" sz="2400"/>
              <a:t>Plaster type</a:t>
            </a:r>
          </a:p>
          <a:p>
            <a:r>
              <a:rPr lang="da-DK" sz="2400" err="1"/>
              <a:t>Strømpeskift</a:t>
            </a:r>
            <a:endParaRPr lang="da-DK" sz="2400"/>
          </a:p>
          <a:p>
            <a:r>
              <a:rPr lang="da-DK" sz="2400"/>
              <a:t>Ensrette information</a:t>
            </a:r>
          </a:p>
          <a:p>
            <a:r>
              <a:rPr lang="da-DK" sz="2400"/>
              <a:t>Brug af kompressionsstrømpe</a:t>
            </a:r>
          </a:p>
          <a:p>
            <a:r>
              <a:rPr lang="da-DK" sz="2400"/>
              <a:t>Træning – mindre fokus på bøjning mm.?</a:t>
            </a:r>
          </a:p>
          <a:p>
            <a:endParaRPr lang="da-DK" sz="2400"/>
          </a:p>
          <a:p>
            <a:endParaRPr lang="da-DK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705AABE-D222-2AAF-A54F-67E1DC79D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Opvågning Sengeafdeling klinik og fys</a:t>
            </a:r>
            <a:br>
              <a:rPr lang="da-DK"/>
            </a:br>
            <a:r>
              <a:rPr lang="da-DK"/>
              <a:t>PostOP</a:t>
            </a:r>
          </a:p>
        </p:txBody>
      </p:sp>
    </p:spTree>
    <p:extLst>
      <p:ext uri="{BB962C8B-B14F-4D97-AF65-F5344CB8AC3E}">
        <p14:creationId xmlns:p14="http://schemas.microsoft.com/office/powerpoint/2010/main" val="30282245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Integral">
  <a:themeElements>
    <a:clrScheme name="250305 Hyg 1 Organisering">
      <a:dk1>
        <a:srgbClr val="2E2B21"/>
      </a:dk1>
      <a:lt1>
        <a:srgbClr val="FFFFFF"/>
      </a:lt1>
      <a:dk2>
        <a:srgbClr val="605B4F"/>
      </a:dk2>
      <a:lt2>
        <a:srgbClr val="9CBDBD"/>
      </a:lt2>
      <a:accent1>
        <a:srgbClr val="95A39D"/>
      </a:accent1>
      <a:accent2>
        <a:srgbClr val="B3CCC4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9CBDBD"/>
      </a:hlink>
      <a:folHlink>
        <a:srgbClr val="D2CB6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10.xml><?xml version="1.0" encoding="utf-8"?>
<a:theme xmlns:a="http://schemas.openxmlformats.org/drawingml/2006/main" name="3_Integral">
  <a:themeElements>
    <a:clrScheme name="250305 Generel infektionshyg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5A39C"/>
      </a:accent2>
      <a:accent3>
        <a:srgbClr val="9CBDBD"/>
      </a:accent3>
      <a:accent4>
        <a:srgbClr val="C89F5D"/>
      </a:accent4>
      <a:accent5>
        <a:srgbClr val="D2CB6C"/>
      </a:accent5>
      <a:accent6>
        <a:srgbClr val="B1A089"/>
      </a:accent6>
      <a:hlink>
        <a:srgbClr val="9CBDBD"/>
      </a:hlink>
      <a:folHlink>
        <a:srgbClr val="D2CB6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11.xml><?xml version="1.0" encoding="utf-8"?>
<a:theme xmlns:a="http://schemas.openxmlformats.org/drawingml/2006/main" name="6_Integral">
  <a:themeElements>
    <a:clrScheme name="250414 Hyg Sup infektion">
      <a:dk1>
        <a:srgbClr val="2E2B21"/>
      </a:dk1>
      <a:lt1>
        <a:srgbClr val="FFFFFF"/>
      </a:lt1>
      <a:dk2>
        <a:srgbClr val="605B4F"/>
      </a:dk2>
      <a:lt2>
        <a:srgbClr val="DFD7C8"/>
      </a:lt2>
      <a:accent1>
        <a:srgbClr val="B1A089"/>
      </a:accent1>
      <a:accent2>
        <a:srgbClr val="C9BDA4"/>
      </a:accent2>
      <a:accent3>
        <a:srgbClr val="9CBDBD"/>
      </a:accent3>
      <a:accent4>
        <a:srgbClr val="A9A57C"/>
      </a:accent4>
      <a:accent5>
        <a:srgbClr val="D2CB6C"/>
      </a:accent5>
      <a:accent6>
        <a:srgbClr val="B1A089"/>
      </a:accent6>
      <a:hlink>
        <a:srgbClr val="D2CB6C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12.xml><?xml version="1.0" encoding="utf-8"?>
<a:theme xmlns:a="http://schemas.openxmlformats.org/drawingml/2006/main" name="7_Integral">
  <a:themeElements>
    <a:clrScheme name="250414 Hyg - forbedringsarb">
      <a:dk1>
        <a:srgbClr val="2E2B21"/>
      </a:dk1>
      <a:lt1>
        <a:srgbClr val="FFFFFF"/>
      </a:lt1>
      <a:dk2>
        <a:srgbClr val="605B4F"/>
      </a:dk2>
      <a:lt2>
        <a:srgbClr val="B1A089"/>
      </a:lt2>
      <a:accent1>
        <a:srgbClr val="A9A57C"/>
      </a:accent1>
      <a:accent2>
        <a:srgbClr val="D8D6BE"/>
      </a:accent2>
      <a:accent3>
        <a:srgbClr val="9CBDBD"/>
      </a:accent3>
      <a:accent4>
        <a:srgbClr val="C89F5D"/>
      </a:accent4>
      <a:accent5>
        <a:srgbClr val="D2CB6C"/>
      </a:accent5>
      <a:accent6>
        <a:srgbClr val="95A39C"/>
      </a:accent6>
      <a:hlink>
        <a:srgbClr val="9CBDBD"/>
      </a:hlink>
      <a:folHlink>
        <a:srgbClr val="D2CB6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1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8_Integral">
  <a:themeElements>
    <a:clrScheme name="250228 Hyg 1 organisation">
      <a:dk1>
        <a:srgbClr val="2E2B21"/>
      </a:dk1>
      <a:lt1>
        <a:srgbClr val="FFFFFF"/>
      </a:lt1>
      <a:dk2>
        <a:srgbClr val="605B4F"/>
      </a:dk2>
      <a:lt2>
        <a:srgbClr val="9CBDBD"/>
      </a:lt2>
      <a:accent1>
        <a:srgbClr val="95A39D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9CBDBD"/>
      </a:hlink>
      <a:folHlink>
        <a:srgbClr val="D2CB6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3.xml><?xml version="1.0" encoding="utf-8"?>
<a:theme xmlns:a="http://schemas.openxmlformats.org/drawingml/2006/main" name="4_Integral">
  <a:themeElements>
    <a:clrScheme name="250414 Hyg - Hospitalserhvervet infek ">
      <a:dk1>
        <a:srgbClr val="2E2B21"/>
      </a:dk1>
      <a:lt1>
        <a:srgbClr val="FFFFFF"/>
      </a:lt1>
      <a:dk2>
        <a:srgbClr val="605B4F"/>
      </a:dk2>
      <a:lt2>
        <a:srgbClr val="CEB5A1"/>
      </a:lt2>
      <a:accent1>
        <a:srgbClr val="CEB5A1"/>
      </a:accent1>
      <a:accent2>
        <a:srgbClr val="AE8462"/>
      </a:accent2>
      <a:accent3>
        <a:srgbClr val="9CBDBD"/>
      </a:accent3>
      <a:accent4>
        <a:srgbClr val="95A39D"/>
      </a:accent4>
      <a:accent5>
        <a:srgbClr val="C89F5D"/>
      </a:accent5>
      <a:accent6>
        <a:srgbClr val="D2CB6C"/>
      </a:accent6>
      <a:hlink>
        <a:srgbClr val="9CBDBD"/>
      </a:hlink>
      <a:folHlink>
        <a:srgbClr val="D2CB6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4.xml><?xml version="1.0" encoding="utf-8"?>
<a:theme xmlns:a="http://schemas.openxmlformats.org/drawingml/2006/main" name="2_Integral">
  <a:themeElements>
    <a:clrScheme name="250228 Hyg 2 Organisering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D2CB6C"/>
      </a:accent2>
      <a:accent3>
        <a:srgbClr val="9CBDBD"/>
      </a:accent3>
      <a:accent4>
        <a:srgbClr val="95A39D"/>
      </a:accent4>
      <a:accent5>
        <a:srgbClr val="C89F5D"/>
      </a:accent5>
      <a:accent6>
        <a:srgbClr val="B1A089"/>
      </a:accent6>
      <a:hlink>
        <a:srgbClr val="9CBDBD"/>
      </a:hlink>
      <a:folHlink>
        <a:srgbClr val="D2CB6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5.xml><?xml version="1.0" encoding="utf-8"?>
<a:theme xmlns:a="http://schemas.openxmlformats.org/drawingml/2006/main" name="Integral">
  <a:themeElements>
    <a:clrScheme name="test">
      <a:dk1>
        <a:srgbClr val="2E2B21"/>
      </a:dk1>
      <a:lt1>
        <a:srgbClr val="FFFFFF"/>
      </a:lt1>
      <a:dk2>
        <a:srgbClr val="A8854D"/>
      </a:dk2>
      <a:lt2>
        <a:srgbClr val="D8D6BE"/>
      </a:lt2>
      <a:accent1>
        <a:srgbClr val="A9A57C"/>
      </a:accent1>
      <a:accent2>
        <a:srgbClr val="C89F5D"/>
      </a:accent2>
      <a:accent3>
        <a:srgbClr val="9CBDBD"/>
      </a:accent3>
      <a:accent4>
        <a:srgbClr val="95A39D"/>
      </a:accent4>
      <a:accent5>
        <a:srgbClr val="D2CB6C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6.xml><?xml version="1.0" encoding="utf-8"?>
<a:theme xmlns:a="http://schemas.openxmlformats.org/drawingml/2006/main" name="5_Integral">
  <a:themeElements>
    <a:clrScheme name="250305 Hyg - Rengøring, desinfektion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D0CB9A"/>
      </a:accent1>
      <a:accent2>
        <a:srgbClr val="A9A57C"/>
      </a:accent2>
      <a:accent3>
        <a:srgbClr val="9CBDBD"/>
      </a:accent3>
      <a:accent4>
        <a:srgbClr val="95A39D"/>
      </a:accent4>
      <a:accent5>
        <a:srgbClr val="D2CB6C"/>
      </a:accent5>
      <a:accent6>
        <a:srgbClr val="B1A089"/>
      </a:accent6>
      <a:hlink>
        <a:srgbClr val="9CBDBD"/>
      </a:hlink>
      <a:folHlink>
        <a:srgbClr val="D2CB6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7.xml><?xml version="1.0" encoding="utf-8"?>
<a:theme xmlns:a="http://schemas.openxmlformats.org/drawingml/2006/main" name="9_Integral">
  <a:themeElements>
    <a:clrScheme name="250414 Hyg, Rengøring - organge">
      <a:dk1>
        <a:srgbClr val="2E2B21"/>
      </a:dk1>
      <a:lt1>
        <a:srgbClr val="FFFFFF"/>
      </a:lt1>
      <a:dk2>
        <a:srgbClr val="605B4F"/>
      </a:dk2>
      <a:lt2>
        <a:srgbClr val="A9A57C"/>
      </a:lt2>
      <a:accent1>
        <a:srgbClr val="D8D6BE"/>
      </a:accent1>
      <a:accent2>
        <a:srgbClr val="DC8142"/>
      </a:accent2>
      <a:accent3>
        <a:srgbClr val="9CBDBD"/>
      </a:accent3>
      <a:accent4>
        <a:srgbClr val="95A39D"/>
      </a:accent4>
      <a:accent5>
        <a:srgbClr val="D2CB6C"/>
      </a:accent5>
      <a:accent6>
        <a:srgbClr val="B1A089"/>
      </a:accent6>
      <a:hlink>
        <a:srgbClr val="9CBDBD"/>
      </a:hlink>
      <a:folHlink>
        <a:srgbClr val="D2CB6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8.xml><?xml version="1.0" encoding="utf-8"?>
<a:theme xmlns:a="http://schemas.openxmlformats.org/drawingml/2006/main" name="10_Integral">
  <a:themeElements>
    <a:clrScheme name="250414 Hyg Rengøring - Blå">
      <a:dk1>
        <a:srgbClr val="2E2B21"/>
      </a:dk1>
      <a:lt1>
        <a:srgbClr val="FFFFFF"/>
      </a:lt1>
      <a:dk2>
        <a:srgbClr val="605B4F"/>
      </a:dk2>
      <a:lt2>
        <a:srgbClr val="A9A57C"/>
      </a:lt2>
      <a:accent1>
        <a:srgbClr val="D8D6BE"/>
      </a:accent1>
      <a:accent2>
        <a:srgbClr val="84A7C4"/>
      </a:accent2>
      <a:accent3>
        <a:srgbClr val="9CBDBD"/>
      </a:accent3>
      <a:accent4>
        <a:srgbClr val="95A39D"/>
      </a:accent4>
      <a:accent5>
        <a:srgbClr val="D2CB6C"/>
      </a:accent5>
      <a:accent6>
        <a:srgbClr val="B1A089"/>
      </a:accent6>
      <a:hlink>
        <a:srgbClr val="9CBDBD"/>
      </a:hlink>
      <a:folHlink>
        <a:srgbClr val="D2CB6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9.xml><?xml version="1.0" encoding="utf-8"?>
<a:theme xmlns:a="http://schemas.openxmlformats.org/drawingml/2006/main" name="11_Integral">
  <a:themeElements>
    <a:clrScheme name="250414 Hyg Rengøring - Grøn">
      <a:dk1>
        <a:srgbClr val="2E2B21"/>
      </a:dk1>
      <a:lt1>
        <a:srgbClr val="FFFFFF"/>
      </a:lt1>
      <a:dk2>
        <a:srgbClr val="605B4F"/>
      </a:dk2>
      <a:lt2>
        <a:srgbClr val="A9A57C"/>
      </a:lt2>
      <a:accent1>
        <a:srgbClr val="D8D6BE"/>
      </a:accent1>
      <a:accent2>
        <a:srgbClr val="8FBB80"/>
      </a:accent2>
      <a:accent3>
        <a:srgbClr val="9CBDBD"/>
      </a:accent3>
      <a:accent4>
        <a:srgbClr val="95A39D"/>
      </a:accent4>
      <a:accent5>
        <a:srgbClr val="D2CB6C"/>
      </a:accent5>
      <a:accent6>
        <a:srgbClr val="B1A089"/>
      </a:accent6>
      <a:hlink>
        <a:srgbClr val="9CBDBD"/>
      </a:hlink>
      <a:folHlink>
        <a:srgbClr val="D2CB6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ee1d039-ab45-4c63-98a3-314df44442fc">
      <Terms xmlns="http://schemas.microsoft.com/office/infopath/2007/PartnerControls"/>
    </lcf76f155ced4ddcb4097134ff3c332f>
    <TaxCatchAll xmlns="bb56cba0-1928-45f2-8b40-5346bdbc101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39843460CEE63408427672B8333D220" ma:contentTypeVersion="14" ma:contentTypeDescription="Opret et nyt dokument." ma:contentTypeScope="" ma:versionID="102111bc3180d4eee6f1391f2a03d989">
  <xsd:schema xmlns:xsd="http://www.w3.org/2001/XMLSchema" xmlns:xs="http://www.w3.org/2001/XMLSchema" xmlns:p="http://schemas.microsoft.com/office/2006/metadata/properties" xmlns:ns2="6ee1d039-ab45-4c63-98a3-314df44442fc" xmlns:ns3="bb56cba0-1928-45f2-8b40-5346bdbc1010" targetNamespace="http://schemas.microsoft.com/office/2006/metadata/properties" ma:root="true" ma:fieldsID="59e0f3086bb28eece6f0887c416e94a2" ns2:_="" ns3:_="">
    <xsd:import namespace="6ee1d039-ab45-4c63-98a3-314df44442fc"/>
    <xsd:import namespace="bb56cba0-1928-45f2-8b40-5346bdbc10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1d039-ab45-4c63-98a3-314df44442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ledmærker" ma:readOnly="false" ma:fieldId="{5cf76f15-5ced-4ddc-b409-7134ff3c332f}" ma:taxonomyMulti="true" ma:sspId="79ed8b31-737c-4bd0-a1f5-bf78f1e34c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6cba0-1928-45f2-8b40-5346bdbc101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d63536ac-fb57-4347-b4d4-bd0aa87a960c}" ma:internalName="TaxCatchAll" ma:showField="CatchAllData" ma:web="bb56cba0-1928-45f2-8b40-5346bdbc10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50DD2E-E434-43BA-B518-78E03AEB8552}">
  <ds:schemaRefs>
    <ds:schemaRef ds:uri="6ee1d039-ab45-4c63-98a3-314df44442fc"/>
    <ds:schemaRef ds:uri="bb56cba0-1928-45f2-8b40-5346bdbc101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C2263BD-AB2A-4AB0-B2D7-16CF835384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3123DA-5D10-4F1B-A691-752101EE2759}">
  <ds:schemaRefs>
    <ds:schemaRef ds:uri="6ee1d039-ab45-4c63-98a3-314df44442fc"/>
    <ds:schemaRef ds:uri="bb56cba0-1928-45f2-8b40-5346bdbc101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5ae0adb3-8717-46ff-a4b9-d0edecfe40f3}" enabled="0" method="" siteId="{5ae0adb3-8717-46ff-a4b9-d0edecfe40f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Application>Microsoft Office PowerPoint</Application>
  <PresentationFormat>Widescreen</PresentationFormat>
  <Slides>15</Slides>
  <Notes>15</Notes>
  <HiddenSlides>0</HiddenSlide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1_Integral</vt:lpstr>
      <vt:lpstr>8_Integral</vt:lpstr>
      <vt:lpstr>4_Integral</vt:lpstr>
      <vt:lpstr>2_Integral</vt:lpstr>
      <vt:lpstr>Integral</vt:lpstr>
      <vt:lpstr>5_Integral</vt:lpstr>
      <vt:lpstr>9_Integral</vt:lpstr>
      <vt:lpstr>10_Integral</vt:lpstr>
      <vt:lpstr>11_Integral</vt:lpstr>
      <vt:lpstr>3_Integral</vt:lpstr>
      <vt:lpstr>6_Integral</vt:lpstr>
      <vt:lpstr>7_Integral</vt:lpstr>
      <vt:lpstr> Forbedringsarbejde Postoperative sårinfektioner  case </vt:lpstr>
      <vt:lpstr>Postoperative sårinfektioner</vt:lpstr>
      <vt:lpstr>Postoperative sårinfektioner </vt:lpstr>
      <vt:lpstr>Infektioner i knæ proteser i Randers i 2018-2024</vt:lpstr>
      <vt:lpstr>Forbedringsarbejde præ-per og postoperativt forløb</vt:lpstr>
      <vt:lpstr>ForbedringsArbejde hvordan</vt:lpstr>
      <vt:lpstr>OP-adfærd Præop</vt:lpstr>
      <vt:lpstr>OP-adfærd</vt:lpstr>
      <vt:lpstr>Opvågning Sengeafdeling klinik og fys PostOP</vt:lpstr>
      <vt:lpstr>Sengeafdeling klinik og fys</vt:lpstr>
      <vt:lpstr>Handlinger</vt:lpstr>
      <vt:lpstr>Data</vt:lpstr>
      <vt:lpstr>Studiebesøg på andet hospital operationstekniske overvejelser </vt:lpstr>
      <vt:lpstr>PowerPoint Presentation</vt:lpstr>
      <vt:lpstr>Infektioner knæproteser i Randers  jan-nov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Mette Ploug</dc:creator>
  <cp:revision>12</cp:revision>
  <dcterms:created xsi:type="dcterms:W3CDTF">2025-02-28T14:21:23Z</dcterms:created>
  <dcterms:modified xsi:type="dcterms:W3CDTF">2026-04-21T13:32:13Z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0x010100839843460CEE63408427672B8333D220</vt:lpwstr>
  </property>
  <property fmtid="{D5CDD505-2E9C-101B-9397-08002B2CF9AE}" pid="3" name="MediaServiceImageTags">
    <vt:lpwstr/>
  </property>
  <property fmtid="{D5CDD505-2E9C-101B-9397-08002B2CF9AE}" pid="4" name="Order">
    <vt:r8>1301900</vt:r8>
  </property>
  <property fmtid="{D5CDD505-2E9C-101B-9397-08002B2CF9AE}" pid="5" name="TriggerFlowInfo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_SharedFileIndex">
    <vt:lpwstr/>
  </property>
  <property fmtid="{D5CDD505-2E9C-101B-9397-08002B2CF9AE}" pid="9" name="_SourceUrl">
    <vt:lpwstr/>
  </property>
</Properties>
</file>