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483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7" y="0"/>
            <a:ext cx="12192000" cy="2852936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4683" y="694334"/>
            <a:ext cx="10515600" cy="674688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Title, use Orange or White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/>
          <a:stretch/>
        </p:blipFill>
        <p:spPr>
          <a:xfrm>
            <a:off x="-26126" y="5472102"/>
            <a:ext cx="12218126" cy="1385898"/>
          </a:xfrm>
          <a:prstGeom prst="rect">
            <a:avLst/>
          </a:prstGeom>
        </p:spPr>
      </p:pic>
      <p:sp>
        <p:nvSpPr>
          <p:cNvPr id="21" name="Content Placeholder 20"/>
          <p:cNvSpPr>
            <a:spLocks noGrp="1"/>
          </p:cNvSpPr>
          <p:nvPr>
            <p:ph sz="quarter" idx="10" hasCustomPrompt="1"/>
          </p:nvPr>
        </p:nvSpPr>
        <p:spPr>
          <a:xfrm>
            <a:off x="834683" y="1950812"/>
            <a:ext cx="10958513" cy="11938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Author and Department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258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9C5BAF-13EE-4CEF-AD83-8AA8351EDFEA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1800" y="51326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8500" y="5340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7BC28E-0A09-40A8-95AE-78696B0D0BF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649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9C5BAF-13EE-4CEF-AD83-8AA8351EDFEA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1800" y="51326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8500" y="5340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7BC28E-0A09-40A8-95AE-78696B0D0BF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39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52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88749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9C5BAF-13EE-4CEF-AD83-8AA8351EDFEA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41800" y="51326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18500" y="5340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7BC28E-0A09-40A8-95AE-78696B0D0BF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38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9C5BAF-13EE-4CEF-AD83-8AA8351EDFEA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41800" y="51326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18500" y="5340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7BC28E-0A09-40A8-95AE-78696B0D0BF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50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9C5BAF-13EE-4CEF-AD83-8AA8351EDFEA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1800" y="51326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18500" y="5340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7BC28E-0A09-40A8-95AE-78696B0D0BF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38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9C5BAF-13EE-4CEF-AD83-8AA8351EDFEA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41800" y="51326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8500" y="5340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7BC28E-0A09-40A8-95AE-78696B0D0BF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566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9C5BAF-13EE-4CEF-AD83-8AA8351EDFEA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41800" y="51326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18500" y="5340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7BC28E-0A09-40A8-95AE-78696B0D0BF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886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9C5BAF-13EE-4CEF-AD83-8AA8351EDFEA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41800" y="51326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18500" y="5340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7BC28E-0A09-40A8-95AE-78696B0D0BF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650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16000"/>
            <a:ext cx="10515600" cy="674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/>
          <a:stretch/>
        </p:blipFill>
        <p:spPr>
          <a:xfrm>
            <a:off x="-52251" y="6176963"/>
            <a:ext cx="12244251" cy="681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967"/>
          <a:stretch/>
        </p:blipFill>
        <p:spPr>
          <a:xfrm>
            <a:off x="-1" y="-1"/>
            <a:ext cx="12671153" cy="62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9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 smtClean="0"/>
              <a:t>Headline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a-DK" smtClean="0"/>
              <a:t>Subtitle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778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SC PP Skabelon endelig">
  <a:themeElements>
    <a:clrScheme name="DS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4B66"/>
      </a:accent1>
      <a:accent2>
        <a:srgbClr val="3B8FC3"/>
      </a:accent2>
      <a:accent3>
        <a:srgbClr val="B5D5E9"/>
      </a:accent3>
      <a:accent4>
        <a:srgbClr val="EA571C"/>
      </a:accent4>
      <a:accent5>
        <a:srgbClr val="F1916B"/>
      </a:accent5>
      <a:accent6>
        <a:srgbClr val="F8CCBA"/>
      </a:accent6>
      <a:hlink>
        <a:srgbClr val="1F4B66"/>
      </a:hlink>
      <a:folHlink>
        <a:srgbClr val="EA571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C PP Skabelon endelig" id="{09917F18-A2D7-4624-88BF-A8F5836EAF02}" vid="{2A162A90-412A-4936-AA8C-CE113CE5A5B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DSC PP Skabelon endelig</Template>
  <TotalTime>0</TotalTime>
  <Words>2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4" baseType="lpstr">
      <vt:lpstr>Arial</vt:lpstr>
      <vt:lpstr>Calibri</vt:lpstr>
      <vt:lpstr>DSC PP Skabelon endelig</vt:lpstr>
      <vt:lpstr>Headline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Sidsel Gaarn Hastrup</dc:creator>
  <cp:lastModifiedBy>Anne Henriksen</cp:lastModifiedBy>
  <cp:revision>6</cp:revision>
  <dcterms:created xsi:type="dcterms:W3CDTF">2019-12-05T09:58:33Z</dcterms:created>
  <dcterms:modified xsi:type="dcterms:W3CDTF">2022-08-24T12:04:47Z</dcterms:modified>
</cp:coreProperties>
</file>