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5" r:id="rId2"/>
    <p:sldMasterId id="2147483696" r:id="rId3"/>
  </p:sldMasterIdLst>
  <p:notesMasterIdLst>
    <p:notesMasterId r:id="rId31"/>
  </p:notesMasterIdLst>
  <p:sldIdLst>
    <p:sldId id="256" r:id="rId4"/>
    <p:sldId id="454" r:id="rId5"/>
    <p:sldId id="428" r:id="rId6"/>
    <p:sldId id="301" r:id="rId7"/>
    <p:sldId id="280" r:id="rId8"/>
    <p:sldId id="1530" r:id="rId9"/>
    <p:sldId id="1554" r:id="rId10"/>
    <p:sldId id="377" r:id="rId11"/>
    <p:sldId id="1533" r:id="rId12"/>
    <p:sldId id="1586" r:id="rId13"/>
    <p:sldId id="455" r:id="rId14"/>
    <p:sldId id="1573" r:id="rId15"/>
    <p:sldId id="1574" r:id="rId16"/>
    <p:sldId id="1575" r:id="rId17"/>
    <p:sldId id="1576" r:id="rId18"/>
    <p:sldId id="1577" r:id="rId19"/>
    <p:sldId id="1585" r:id="rId20"/>
    <p:sldId id="1581" r:id="rId21"/>
    <p:sldId id="1579" r:id="rId22"/>
    <p:sldId id="1580" r:id="rId23"/>
    <p:sldId id="1583" r:id="rId24"/>
    <p:sldId id="1587" r:id="rId25"/>
    <p:sldId id="449" r:id="rId26"/>
    <p:sldId id="364" r:id="rId27"/>
    <p:sldId id="1531" r:id="rId28"/>
    <p:sldId id="1555" r:id="rId29"/>
    <p:sldId id="298" r:id="rId3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5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A0E55F-E6C8-457A-A791-0A140DE71643}" type="doc">
      <dgm:prSet loTypeId="urn:microsoft.com/office/officeart/2005/8/layout/arrow6" loCatId="relationship" qsTypeId="urn:microsoft.com/office/officeart/2005/8/quickstyle/simple1#6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0A9FCD15-9387-464D-A9B3-A677FA5A4069}">
      <dgm:prSet phldrT="[Tekst]"/>
      <dgm:spPr/>
      <dgm:t>
        <a:bodyPr/>
        <a:lstStyle/>
        <a:p>
          <a:r>
            <a:rPr lang="da-DK" noProof="0"/>
            <a:t>Lægens selvopfattelse og forventning</a:t>
          </a:r>
        </a:p>
      </dgm:t>
    </dgm:pt>
    <dgm:pt modelId="{1C44A541-150D-4D26-9D3D-1E6F32F92B5F}" type="parTrans" cxnId="{D2C9AFB8-2F8F-4BA6-B85F-DBED587787C0}">
      <dgm:prSet/>
      <dgm:spPr/>
      <dgm:t>
        <a:bodyPr/>
        <a:lstStyle/>
        <a:p>
          <a:endParaRPr lang="en-GB"/>
        </a:p>
      </dgm:t>
    </dgm:pt>
    <dgm:pt modelId="{FA6509BD-9275-4906-B76A-E6F590D6C8A6}" type="sibTrans" cxnId="{D2C9AFB8-2F8F-4BA6-B85F-DBED587787C0}">
      <dgm:prSet/>
      <dgm:spPr/>
      <dgm:t>
        <a:bodyPr/>
        <a:lstStyle/>
        <a:p>
          <a:endParaRPr lang="en-GB"/>
        </a:p>
      </dgm:t>
    </dgm:pt>
    <dgm:pt modelId="{F252FAF4-4903-4DB6-87D5-0CD1D7D6F6CB}">
      <dgm:prSet phldrT="[Tekst]"/>
      <dgm:spPr/>
      <dgm:t>
        <a:bodyPr/>
        <a:lstStyle/>
        <a:p>
          <a:r>
            <a:rPr lang="da-DK" noProof="0"/>
            <a:t>Afdelingens praksis og forventninger</a:t>
          </a:r>
        </a:p>
      </dgm:t>
    </dgm:pt>
    <dgm:pt modelId="{26EB87A3-197C-4BF8-9EA8-2D411F2A5230}" type="parTrans" cxnId="{E046156D-3A59-4F73-8CD8-3B410B541985}">
      <dgm:prSet/>
      <dgm:spPr/>
      <dgm:t>
        <a:bodyPr/>
        <a:lstStyle/>
        <a:p>
          <a:endParaRPr lang="en-GB"/>
        </a:p>
      </dgm:t>
    </dgm:pt>
    <dgm:pt modelId="{CCE832E3-A93B-41DE-A6BB-68F163FEFDA4}" type="sibTrans" cxnId="{E046156D-3A59-4F73-8CD8-3B410B541985}">
      <dgm:prSet/>
      <dgm:spPr/>
      <dgm:t>
        <a:bodyPr/>
        <a:lstStyle/>
        <a:p>
          <a:endParaRPr lang="en-GB"/>
        </a:p>
      </dgm:t>
    </dgm:pt>
    <dgm:pt modelId="{BFBDAE5B-4BDF-4DFB-BBC8-0EB274A6F5B5}" type="pres">
      <dgm:prSet presAssocID="{09A0E55F-E6C8-457A-A791-0A140DE71643}" presName="compositeShape" presStyleCnt="0">
        <dgm:presLayoutVars>
          <dgm:chMax val="2"/>
          <dgm:dir/>
          <dgm:resizeHandles val="exact"/>
        </dgm:presLayoutVars>
      </dgm:prSet>
      <dgm:spPr/>
    </dgm:pt>
    <dgm:pt modelId="{35B38BF6-91C2-42E1-BE61-41FDB2EF8817}" type="pres">
      <dgm:prSet presAssocID="{09A0E55F-E6C8-457A-A791-0A140DE71643}" presName="ribbon" presStyleLbl="node1" presStyleIdx="0" presStyleCnt="1"/>
      <dgm:spPr>
        <a:solidFill>
          <a:schemeClr val="accent1">
            <a:lumMod val="50000"/>
          </a:schemeClr>
        </a:solidFill>
      </dgm:spPr>
    </dgm:pt>
    <dgm:pt modelId="{2B6AD3A4-E2C0-4FC3-BFAE-4409B84EAA6A}" type="pres">
      <dgm:prSet presAssocID="{09A0E55F-E6C8-457A-A791-0A140DE71643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E7E5556D-FE71-45C1-9FEA-CCA2644FDA52}" type="pres">
      <dgm:prSet presAssocID="{09A0E55F-E6C8-457A-A791-0A140DE71643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C24B70B-9C58-9245-B81C-4ED1DE5E2F8E}" type="presOf" srcId="{09A0E55F-E6C8-457A-A791-0A140DE71643}" destId="{BFBDAE5B-4BDF-4DFB-BBC8-0EB274A6F5B5}" srcOrd="0" destOrd="0" presId="urn:microsoft.com/office/officeart/2005/8/layout/arrow6"/>
    <dgm:cxn modelId="{FFF6C33B-13D2-DF4C-8A3B-AB2AA4BB0E74}" type="presOf" srcId="{F252FAF4-4903-4DB6-87D5-0CD1D7D6F6CB}" destId="{E7E5556D-FE71-45C1-9FEA-CCA2644FDA52}" srcOrd="0" destOrd="0" presId="urn:microsoft.com/office/officeart/2005/8/layout/arrow6"/>
    <dgm:cxn modelId="{E046156D-3A59-4F73-8CD8-3B410B541985}" srcId="{09A0E55F-E6C8-457A-A791-0A140DE71643}" destId="{F252FAF4-4903-4DB6-87D5-0CD1D7D6F6CB}" srcOrd="1" destOrd="0" parTransId="{26EB87A3-197C-4BF8-9EA8-2D411F2A5230}" sibTransId="{CCE832E3-A93B-41DE-A6BB-68F163FEFDA4}"/>
    <dgm:cxn modelId="{C27F164D-CF87-C94C-A480-198AF0D33F0C}" type="presOf" srcId="{0A9FCD15-9387-464D-A9B3-A677FA5A4069}" destId="{2B6AD3A4-E2C0-4FC3-BFAE-4409B84EAA6A}" srcOrd="0" destOrd="0" presId="urn:microsoft.com/office/officeart/2005/8/layout/arrow6"/>
    <dgm:cxn modelId="{D2C9AFB8-2F8F-4BA6-B85F-DBED587787C0}" srcId="{09A0E55F-E6C8-457A-A791-0A140DE71643}" destId="{0A9FCD15-9387-464D-A9B3-A677FA5A4069}" srcOrd="0" destOrd="0" parTransId="{1C44A541-150D-4D26-9D3D-1E6F32F92B5F}" sibTransId="{FA6509BD-9275-4906-B76A-E6F590D6C8A6}"/>
    <dgm:cxn modelId="{E0F8FD5E-7DE7-6345-9EEE-2331AB13344C}" type="presParOf" srcId="{BFBDAE5B-4BDF-4DFB-BBC8-0EB274A6F5B5}" destId="{35B38BF6-91C2-42E1-BE61-41FDB2EF8817}" srcOrd="0" destOrd="0" presId="urn:microsoft.com/office/officeart/2005/8/layout/arrow6"/>
    <dgm:cxn modelId="{EC42456D-F650-E849-96BB-E47571ECDB97}" type="presParOf" srcId="{BFBDAE5B-4BDF-4DFB-BBC8-0EB274A6F5B5}" destId="{2B6AD3A4-E2C0-4FC3-BFAE-4409B84EAA6A}" srcOrd="1" destOrd="0" presId="urn:microsoft.com/office/officeart/2005/8/layout/arrow6"/>
    <dgm:cxn modelId="{9D2E13BB-2681-7444-A0A3-E2B860FA6AFB}" type="presParOf" srcId="{BFBDAE5B-4BDF-4DFB-BBC8-0EB274A6F5B5}" destId="{E7E5556D-FE71-45C1-9FEA-CCA2644FDA52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38BF6-91C2-42E1-BE61-41FDB2EF8817}">
      <dsp:nvSpPr>
        <dsp:cNvPr id="0" name=""/>
        <dsp:cNvSpPr/>
      </dsp:nvSpPr>
      <dsp:spPr>
        <a:xfrm>
          <a:off x="0" y="591839"/>
          <a:ext cx="6480720" cy="2592288"/>
        </a:xfrm>
        <a:prstGeom prst="leftRightRibb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6AD3A4-E2C0-4FC3-BFAE-4409B84EAA6A}">
      <dsp:nvSpPr>
        <dsp:cNvPr id="0" name=""/>
        <dsp:cNvSpPr/>
      </dsp:nvSpPr>
      <dsp:spPr>
        <a:xfrm>
          <a:off x="777686" y="1045490"/>
          <a:ext cx="2138637" cy="127022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 noProof="0"/>
            <a:t>Lægens selvopfattelse og forventning</a:t>
          </a:r>
        </a:p>
      </dsp:txBody>
      <dsp:txXfrm>
        <a:off x="777686" y="1045490"/>
        <a:ext cx="2138637" cy="1270221"/>
      </dsp:txXfrm>
    </dsp:sp>
    <dsp:sp modelId="{E7E5556D-FE71-45C1-9FEA-CCA2644FDA52}">
      <dsp:nvSpPr>
        <dsp:cNvPr id="0" name=""/>
        <dsp:cNvSpPr/>
      </dsp:nvSpPr>
      <dsp:spPr>
        <a:xfrm>
          <a:off x="3240360" y="1460256"/>
          <a:ext cx="2527480" cy="127022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 noProof="0"/>
            <a:t>Afdelingens praksis og forventninger</a:t>
          </a:r>
        </a:p>
      </dsp:txBody>
      <dsp:txXfrm>
        <a:off x="3240360" y="1460256"/>
        <a:ext cx="2527480" cy="12702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BA32F-F403-42E4-BAC5-EFCCB02D4F1D}" type="datetimeFigureOut">
              <a:rPr lang="da-DK" smtClean="0"/>
              <a:t>08-11-2024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3D80E-2156-4392-86AA-4B2DDA70120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5325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dsholder til diasbillede 1">
            <a:extLst>
              <a:ext uri="{FF2B5EF4-FFF2-40B4-BE49-F238E27FC236}">
                <a16:creationId xmlns:a16="http://schemas.microsoft.com/office/drawing/2014/main" id="{1D2DA58A-F042-B9A2-D176-31BA05294B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0243" name="Pladsholder til noter 2">
            <a:extLst>
              <a:ext uri="{FF2B5EF4-FFF2-40B4-BE49-F238E27FC236}">
                <a16:creationId xmlns:a16="http://schemas.microsoft.com/office/drawing/2014/main" id="{13125778-5214-37CB-237F-75B407D3DC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a-DK" altLang="da-DK"/>
              <a:t>UHU altid ift den ”normalt” forløb – forløbet der går som oprindeligt planlagt- UHU er netop det modsatte</a:t>
            </a:r>
          </a:p>
        </p:txBody>
      </p:sp>
      <p:sp>
        <p:nvSpPr>
          <p:cNvPr id="10244" name="Pladsholder til diasnummer 3">
            <a:extLst>
              <a:ext uri="{FF2B5EF4-FFF2-40B4-BE49-F238E27FC236}">
                <a16:creationId xmlns:a16="http://schemas.microsoft.com/office/drawing/2014/main" id="{CA6B4D5C-5BB9-142D-55A7-0A3BF9986D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E0C266-A7F4-4FE3-A002-7DA38668F08F}" type="slidenum">
              <a:rPr lang="da-DK" altLang="da-DK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da-DK" altLang="da-DK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7106" name="Pladsholder til noter 2"/>
          <p:cNvSpPr>
            <a:spLocks noGrp="1"/>
          </p:cNvSpPr>
          <p:nvPr>
            <p:ph type="body" idx="1"/>
          </p:nvPr>
        </p:nvSpPr>
        <p:spPr>
          <a:xfrm>
            <a:off x="679451" y="4716463"/>
            <a:ext cx="5438775" cy="4465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a-DK">
              <a:latin typeface="Calibri" charset="0"/>
            </a:endParaRPr>
          </a:p>
        </p:txBody>
      </p:sp>
      <p:sp>
        <p:nvSpPr>
          <p:cNvPr id="47107" name="Pladsholder til diasnummer 3"/>
          <p:cNvSpPr txBox="1">
            <a:spLocks noGrp="1"/>
          </p:cNvSpPr>
          <p:nvPr/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61BCC510-AB5D-1F42-9C3C-B1AC85737FB8}" type="slidenum">
              <a:rPr lang="en-GB" sz="1200" b="0">
                <a:latin typeface="Calibri" charset="0"/>
              </a:rPr>
              <a:pPr algn="r" eaLnBrk="1" hangingPunct="1"/>
              <a:t>6</a:t>
            </a:fld>
            <a:endParaRPr lang="en-GB" sz="1200" b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260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dsholder til diasbillede 1">
            <a:extLst>
              <a:ext uri="{FF2B5EF4-FFF2-40B4-BE49-F238E27FC236}">
                <a16:creationId xmlns:a16="http://schemas.microsoft.com/office/drawing/2014/main" id="{95E30F8E-3CA6-0B87-F2E2-7E02E33554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8195" name="Pladsholder til noter 2">
            <a:extLst>
              <a:ext uri="{FF2B5EF4-FFF2-40B4-BE49-F238E27FC236}">
                <a16:creationId xmlns:a16="http://schemas.microsoft.com/office/drawing/2014/main" id="{50EDB58F-3107-BA0E-5FC7-ADFF613D42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a-DK" altLang="da-DK"/>
              <a:t>tal omden faglige vurdering</a:t>
            </a:r>
          </a:p>
          <a:p>
            <a:r>
              <a:rPr lang="da-DK" altLang="da-DK"/>
              <a:t>UAO har til opgave at lave en faglig vurdering – det er DIN opgave!</a:t>
            </a:r>
          </a:p>
          <a:p>
            <a:r>
              <a:rPr lang="da-DK" altLang="da-DK" u="sng"/>
              <a:t>Ledelsen</a:t>
            </a:r>
            <a:r>
              <a:rPr lang="da-DK" altLang="da-DK"/>
              <a:t> skal beslutte hvor langt man vil gå </a:t>
            </a:r>
          </a:p>
        </p:txBody>
      </p:sp>
      <p:sp>
        <p:nvSpPr>
          <p:cNvPr id="8196" name="Pladsholder til diasnummer 3">
            <a:extLst>
              <a:ext uri="{FF2B5EF4-FFF2-40B4-BE49-F238E27FC236}">
                <a16:creationId xmlns:a16="http://schemas.microsoft.com/office/drawing/2014/main" id="{7B11068B-F7AA-6E29-76E7-1689E37D89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C5503D-0526-4C5A-9368-96879F74595D}" type="slidenum">
              <a:rPr kumimoji="0" lang="da-DK" altLang="da-DK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a-DK" altLang="da-DK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023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dsholder til diasbillede 1">
            <a:extLst>
              <a:ext uri="{FF2B5EF4-FFF2-40B4-BE49-F238E27FC236}">
                <a16:creationId xmlns:a16="http://schemas.microsoft.com/office/drawing/2014/main" id="{1C9C4131-6B0F-B92F-F104-BB7266A1B3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0243" name="Pladsholder til noter 2">
            <a:extLst>
              <a:ext uri="{FF2B5EF4-FFF2-40B4-BE49-F238E27FC236}">
                <a16:creationId xmlns:a16="http://schemas.microsoft.com/office/drawing/2014/main" id="{A68B1A71-1F19-FA17-0602-6A88203475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a-DK" altLang="da-DK"/>
              <a:t>skrives af UAO og hovedvejleder – ikke af udd.læge</a:t>
            </a:r>
          </a:p>
        </p:txBody>
      </p:sp>
      <p:sp>
        <p:nvSpPr>
          <p:cNvPr id="10244" name="Pladsholder til diasnummer 3">
            <a:extLst>
              <a:ext uri="{FF2B5EF4-FFF2-40B4-BE49-F238E27FC236}">
                <a16:creationId xmlns:a16="http://schemas.microsoft.com/office/drawing/2014/main" id="{EDBF25A2-F1A1-DDDD-35CD-101DC008B6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411885-5784-4AF0-9E2D-100734ED3B1D}" type="slidenum">
              <a:rPr kumimoji="0" lang="da-DK" altLang="da-DK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a-DK" altLang="da-DK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321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Ofte starter det med meldinger fra forskellige personalegrupper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FFB22-B097-014E-B602-99D5C8892F70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8595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jp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0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E4662E-B79D-C7CF-E058-DB4DC60E2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A974DDA-A83D-BCCF-74E4-AD7A8E440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680A41A-6DA0-C16E-2224-347F075C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9198-14D9-4003-9D11-72F2AB9BCC9E}" type="datetimeFigureOut">
              <a:rPr lang="da-DK" smtClean="0"/>
              <a:t>08-11-2024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35E26C1-700E-864B-E095-D9C0811C3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1E20256-CDBD-AFD3-DE79-A3FA7953D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982A-2829-4CD8-96D8-AF6285C9B06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7488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0234C-8661-7AD9-B7A3-865E96624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729B32E-F892-55FB-2F75-D25B228FD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CB83CAC-2AA1-AB4E-EC7D-A1ACA5955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9198-14D9-4003-9D11-72F2AB9BCC9E}" type="datetimeFigureOut">
              <a:rPr lang="da-DK" smtClean="0"/>
              <a:t>08-11-2024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E13BA1D-BFBF-D2C2-7CA0-660F9AE4B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9A38340-701C-3EFA-1334-149BE8593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982A-2829-4CD8-96D8-AF6285C9B06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047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29546B5D-A793-F952-B2B3-C120A9DF9F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053276D-87B5-D4BF-3DED-FD0A0E5E8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233F070-2D6A-75DA-D693-3FFFE3F79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9198-14D9-4003-9D11-72F2AB9BCC9E}" type="datetimeFigureOut">
              <a:rPr lang="da-DK" smtClean="0"/>
              <a:t>08-11-2024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3167899-0055-D723-6321-9025B491A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6BAA66-6A44-5CBD-2975-249D837EF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982A-2829-4CD8-96D8-AF6285C9B06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5323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9903" y="222251"/>
            <a:ext cx="11254316" cy="766176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17" name="Black Rectangle"/>
          <p:cNvSpPr/>
          <p:nvPr userDrawn="1"/>
        </p:nvSpPr>
        <p:spPr>
          <a:xfrm>
            <a:off x="469900" y="1226132"/>
            <a:ext cx="982133" cy="6095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2642" y="1532466"/>
            <a:ext cx="11265132" cy="3930651"/>
          </a:xfrm>
        </p:spPr>
        <p:txBody>
          <a:bodyPr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4112" y="452671"/>
            <a:ext cx="182636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b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Bold eller Regular</a:t>
            </a:r>
          </a:p>
        </p:txBody>
      </p:sp>
    </p:spTree>
    <p:extLst>
      <p:ext uri="{BB962C8B-B14F-4D97-AF65-F5344CB8AC3E}">
        <p14:creationId xmlns:p14="http://schemas.microsoft.com/office/powerpoint/2010/main" val="3287789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dhold-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E4CC3FD3-4830-6242-AE94-90853B85FEEB}"/>
              </a:ext>
            </a:extLst>
          </p:cNvPr>
          <p:cNvSpPr/>
          <p:nvPr userDrawn="1"/>
        </p:nvSpPr>
        <p:spPr>
          <a:xfrm>
            <a:off x="0" y="549347"/>
            <a:ext cx="12188826" cy="5769464"/>
          </a:xfrm>
          <a:prstGeom prst="rect">
            <a:avLst/>
          </a:prstGeom>
          <a:solidFill>
            <a:srgbClr val="256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799" dirty="0"/>
          </a:p>
        </p:txBody>
      </p:sp>
      <p:cxnSp>
        <p:nvCxnSpPr>
          <p:cNvPr id="7" name="Lige forbindelse 6"/>
          <p:cNvCxnSpPr/>
          <p:nvPr userDrawn="1"/>
        </p:nvCxnSpPr>
        <p:spPr bwMode="auto">
          <a:xfrm flipH="1">
            <a:off x="0" y="550672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Lige forbindelse 10"/>
          <p:cNvCxnSpPr/>
          <p:nvPr userDrawn="1"/>
        </p:nvCxnSpPr>
        <p:spPr bwMode="auto">
          <a:xfrm flipH="1">
            <a:off x="0" y="6309339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Pladsholder til indhold 3"/>
          <p:cNvSpPr>
            <a:spLocks noGrp="1"/>
          </p:cNvSpPr>
          <p:nvPr>
            <p:ph sz="quarter" idx="10"/>
          </p:nvPr>
        </p:nvSpPr>
        <p:spPr>
          <a:xfrm>
            <a:off x="983994" y="1917183"/>
            <a:ext cx="10257329" cy="4174158"/>
          </a:xfrm>
        </p:spPr>
        <p:txBody>
          <a:bodyPr anchor="t" anchorCtr="0"/>
          <a:lstStyle>
            <a:lvl1pPr>
              <a:buClr>
                <a:srgbClr val="DFE8EA"/>
              </a:buClr>
              <a:defRPr sz="2799">
                <a:solidFill>
                  <a:schemeClr val="bg1"/>
                </a:solidFill>
              </a:defRPr>
            </a:lvl1pPr>
            <a:lvl2pPr>
              <a:buClr>
                <a:srgbClr val="DFE8EA"/>
              </a:buClr>
              <a:defRPr sz="2799">
                <a:solidFill>
                  <a:schemeClr val="bg1"/>
                </a:solidFill>
              </a:defRPr>
            </a:lvl2pPr>
            <a:lvl3pPr>
              <a:buClr>
                <a:srgbClr val="DFE8EA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DFE8EA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DFE8EA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984762" y="791817"/>
            <a:ext cx="10257329" cy="93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3199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4111076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s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ktangel 71">
            <a:extLst>
              <a:ext uri="{FF2B5EF4-FFF2-40B4-BE49-F238E27FC236}">
                <a16:creationId xmlns:a16="http://schemas.microsoft.com/office/drawing/2014/main" id="{E4CC3FD3-4830-6242-AE94-90853B85FEEB}"/>
              </a:ext>
            </a:extLst>
          </p:cNvPr>
          <p:cNvSpPr/>
          <p:nvPr userDrawn="1"/>
        </p:nvSpPr>
        <p:spPr>
          <a:xfrm>
            <a:off x="-23087" y="549347"/>
            <a:ext cx="12236813" cy="57694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799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120891" y="6380645"/>
            <a:ext cx="1655753" cy="477355"/>
          </a:xfrm>
          <a:prstGeom prst="rect">
            <a:avLst/>
          </a:prstGeom>
          <a:solidFill>
            <a:schemeClr val="bg1"/>
          </a:solidFill>
          <a:ln w="3175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799" dirty="0">
              <a:solidFill>
                <a:srgbClr val="3F3018"/>
              </a:solidFill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10415355" y="6380645"/>
            <a:ext cx="1741839" cy="477355"/>
          </a:xfrm>
          <a:prstGeom prst="rect">
            <a:avLst/>
          </a:prstGeom>
          <a:solidFill>
            <a:schemeClr val="bg1"/>
          </a:solidFill>
          <a:ln w="3175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799" dirty="0">
              <a:solidFill>
                <a:srgbClr val="3F3018"/>
              </a:solidFill>
            </a:endParaRPr>
          </a:p>
        </p:txBody>
      </p:sp>
      <p:cxnSp>
        <p:nvCxnSpPr>
          <p:cNvPr id="14" name="Lige forbindelse 13"/>
          <p:cNvCxnSpPr/>
          <p:nvPr userDrawn="1"/>
        </p:nvCxnSpPr>
        <p:spPr bwMode="auto">
          <a:xfrm flipH="1">
            <a:off x="0" y="550672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Lige forbindelse 14"/>
          <p:cNvCxnSpPr/>
          <p:nvPr userDrawn="1"/>
        </p:nvCxnSpPr>
        <p:spPr bwMode="auto">
          <a:xfrm flipH="1">
            <a:off x="0" y="6309339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" name="Group 4"/>
          <p:cNvGrpSpPr>
            <a:grpSpLocks noChangeAspect="1"/>
          </p:cNvGrpSpPr>
          <p:nvPr userDrawn="1"/>
        </p:nvGrpSpPr>
        <p:grpSpPr bwMode="auto">
          <a:xfrm>
            <a:off x="2633617" y="2735366"/>
            <a:ext cx="7565770" cy="1496286"/>
            <a:chOff x="575" y="74"/>
            <a:chExt cx="6442" cy="1274"/>
          </a:xfrm>
        </p:grpSpPr>
        <p:sp>
          <p:nvSpPr>
            <p:cNvPr id="3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75" y="74"/>
              <a:ext cx="6442" cy="1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36" name="Freeform 5"/>
            <p:cNvSpPr>
              <a:spLocks/>
            </p:cNvSpPr>
            <p:nvPr userDrawn="1"/>
          </p:nvSpPr>
          <p:spPr bwMode="auto">
            <a:xfrm>
              <a:off x="575" y="78"/>
              <a:ext cx="3097" cy="1272"/>
            </a:xfrm>
            <a:custGeom>
              <a:avLst/>
              <a:gdLst>
                <a:gd name="T0" fmla="*/ 1401 w 1517"/>
                <a:gd name="T1" fmla="*/ 0 h 620"/>
                <a:gd name="T2" fmla="*/ 1401 w 1517"/>
                <a:gd name="T3" fmla="*/ 144 h 620"/>
                <a:gd name="T4" fmla="*/ 1401 w 1517"/>
                <a:gd name="T5" fmla="*/ 144 h 620"/>
                <a:gd name="T6" fmla="*/ 1355 w 1517"/>
                <a:gd name="T7" fmla="*/ 190 h 620"/>
                <a:gd name="T8" fmla="*/ 1355 w 1517"/>
                <a:gd name="T9" fmla="*/ 190 h 620"/>
                <a:gd name="T10" fmla="*/ 1355 w 1517"/>
                <a:gd name="T11" fmla="*/ 190 h 620"/>
                <a:gd name="T12" fmla="*/ 1141 w 1517"/>
                <a:gd name="T13" fmla="*/ 190 h 620"/>
                <a:gd name="T14" fmla="*/ 1141 w 1517"/>
                <a:gd name="T15" fmla="*/ 190 h 620"/>
                <a:gd name="T16" fmla="*/ 1140 w 1517"/>
                <a:gd name="T17" fmla="*/ 190 h 620"/>
                <a:gd name="T18" fmla="*/ 1094 w 1517"/>
                <a:gd name="T19" fmla="*/ 144 h 620"/>
                <a:gd name="T20" fmla="*/ 1094 w 1517"/>
                <a:gd name="T21" fmla="*/ 144 h 620"/>
                <a:gd name="T22" fmla="*/ 1094 w 1517"/>
                <a:gd name="T23" fmla="*/ 0 h 620"/>
                <a:gd name="T24" fmla="*/ 978 w 1517"/>
                <a:gd name="T25" fmla="*/ 0 h 620"/>
                <a:gd name="T26" fmla="*/ 978 w 1517"/>
                <a:gd name="T27" fmla="*/ 344 h 620"/>
                <a:gd name="T28" fmla="*/ 815 w 1517"/>
                <a:gd name="T29" fmla="*/ 505 h 620"/>
                <a:gd name="T30" fmla="*/ 670 w 1517"/>
                <a:gd name="T31" fmla="*/ 414 h 620"/>
                <a:gd name="T32" fmla="*/ 510 w 1517"/>
                <a:gd name="T33" fmla="*/ 92 h 620"/>
                <a:gd name="T34" fmla="*/ 364 w 1517"/>
                <a:gd name="T35" fmla="*/ 1 h 620"/>
                <a:gd name="T36" fmla="*/ 218 w 1517"/>
                <a:gd name="T37" fmla="*/ 92 h 620"/>
                <a:gd name="T38" fmla="*/ 0 w 1517"/>
                <a:gd name="T39" fmla="*/ 561 h 620"/>
                <a:gd name="T40" fmla="*/ 128 w 1517"/>
                <a:gd name="T41" fmla="*/ 561 h 620"/>
                <a:gd name="T42" fmla="*/ 322 w 1517"/>
                <a:gd name="T43" fmla="*/ 141 h 620"/>
                <a:gd name="T44" fmla="*/ 364 w 1517"/>
                <a:gd name="T45" fmla="*/ 116 h 620"/>
                <a:gd name="T46" fmla="*/ 405 w 1517"/>
                <a:gd name="T47" fmla="*/ 141 h 620"/>
                <a:gd name="T48" fmla="*/ 563 w 1517"/>
                <a:gd name="T49" fmla="*/ 457 h 620"/>
                <a:gd name="T50" fmla="*/ 815 w 1517"/>
                <a:gd name="T51" fmla="*/ 620 h 620"/>
                <a:gd name="T52" fmla="*/ 1093 w 1517"/>
                <a:gd name="T53" fmla="*/ 352 h 620"/>
                <a:gd name="T54" fmla="*/ 1094 w 1517"/>
                <a:gd name="T55" fmla="*/ 352 h 620"/>
                <a:gd name="T56" fmla="*/ 1140 w 1517"/>
                <a:gd name="T57" fmla="*/ 307 h 620"/>
                <a:gd name="T58" fmla="*/ 1141 w 1517"/>
                <a:gd name="T59" fmla="*/ 307 h 620"/>
                <a:gd name="T60" fmla="*/ 1141 w 1517"/>
                <a:gd name="T61" fmla="*/ 307 h 620"/>
                <a:gd name="T62" fmla="*/ 1355 w 1517"/>
                <a:gd name="T63" fmla="*/ 307 h 620"/>
                <a:gd name="T64" fmla="*/ 1355 w 1517"/>
                <a:gd name="T65" fmla="*/ 307 h 620"/>
                <a:gd name="T66" fmla="*/ 1355 w 1517"/>
                <a:gd name="T67" fmla="*/ 307 h 620"/>
                <a:gd name="T68" fmla="*/ 1401 w 1517"/>
                <a:gd name="T69" fmla="*/ 353 h 620"/>
                <a:gd name="T70" fmla="*/ 1401 w 1517"/>
                <a:gd name="T71" fmla="*/ 353 h 620"/>
                <a:gd name="T72" fmla="*/ 1401 w 1517"/>
                <a:gd name="T73" fmla="*/ 561 h 620"/>
                <a:gd name="T74" fmla="*/ 1517 w 1517"/>
                <a:gd name="T75" fmla="*/ 561 h 620"/>
                <a:gd name="T76" fmla="*/ 1517 w 1517"/>
                <a:gd name="T77" fmla="*/ 0 h 620"/>
                <a:gd name="T78" fmla="*/ 1401 w 1517"/>
                <a:gd name="T79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17" h="620">
                  <a:moveTo>
                    <a:pt x="1401" y="0"/>
                  </a:moveTo>
                  <a:cubicBezTo>
                    <a:pt x="1401" y="144"/>
                    <a:pt x="1401" y="144"/>
                    <a:pt x="1401" y="144"/>
                  </a:cubicBezTo>
                  <a:cubicBezTo>
                    <a:pt x="1401" y="144"/>
                    <a:pt x="1401" y="144"/>
                    <a:pt x="1401" y="144"/>
                  </a:cubicBezTo>
                  <a:cubicBezTo>
                    <a:pt x="1401" y="169"/>
                    <a:pt x="1380" y="190"/>
                    <a:pt x="1355" y="190"/>
                  </a:cubicBezTo>
                  <a:cubicBezTo>
                    <a:pt x="1355" y="190"/>
                    <a:pt x="1355" y="190"/>
                    <a:pt x="1355" y="190"/>
                  </a:cubicBezTo>
                  <a:cubicBezTo>
                    <a:pt x="1355" y="190"/>
                    <a:pt x="1355" y="190"/>
                    <a:pt x="1355" y="190"/>
                  </a:cubicBezTo>
                  <a:cubicBezTo>
                    <a:pt x="1141" y="190"/>
                    <a:pt x="1141" y="190"/>
                    <a:pt x="1141" y="190"/>
                  </a:cubicBezTo>
                  <a:cubicBezTo>
                    <a:pt x="1141" y="190"/>
                    <a:pt x="1141" y="190"/>
                    <a:pt x="1141" y="190"/>
                  </a:cubicBezTo>
                  <a:cubicBezTo>
                    <a:pt x="1141" y="190"/>
                    <a:pt x="1140" y="190"/>
                    <a:pt x="1140" y="190"/>
                  </a:cubicBezTo>
                  <a:cubicBezTo>
                    <a:pt x="1115" y="190"/>
                    <a:pt x="1094" y="169"/>
                    <a:pt x="1094" y="144"/>
                  </a:cubicBezTo>
                  <a:cubicBezTo>
                    <a:pt x="1094" y="144"/>
                    <a:pt x="1094" y="144"/>
                    <a:pt x="1094" y="144"/>
                  </a:cubicBezTo>
                  <a:cubicBezTo>
                    <a:pt x="1094" y="0"/>
                    <a:pt x="1094" y="0"/>
                    <a:pt x="1094" y="0"/>
                  </a:cubicBezTo>
                  <a:cubicBezTo>
                    <a:pt x="978" y="0"/>
                    <a:pt x="978" y="0"/>
                    <a:pt x="978" y="0"/>
                  </a:cubicBezTo>
                  <a:cubicBezTo>
                    <a:pt x="978" y="344"/>
                    <a:pt x="978" y="344"/>
                    <a:pt x="978" y="344"/>
                  </a:cubicBezTo>
                  <a:cubicBezTo>
                    <a:pt x="978" y="433"/>
                    <a:pt x="905" y="505"/>
                    <a:pt x="815" y="505"/>
                  </a:cubicBezTo>
                  <a:cubicBezTo>
                    <a:pt x="752" y="505"/>
                    <a:pt x="697" y="467"/>
                    <a:pt x="670" y="414"/>
                  </a:cubicBezTo>
                  <a:cubicBezTo>
                    <a:pt x="510" y="92"/>
                    <a:pt x="510" y="92"/>
                    <a:pt x="510" y="92"/>
                  </a:cubicBezTo>
                  <a:cubicBezTo>
                    <a:pt x="483" y="35"/>
                    <a:pt x="426" y="1"/>
                    <a:pt x="364" y="1"/>
                  </a:cubicBezTo>
                  <a:cubicBezTo>
                    <a:pt x="302" y="1"/>
                    <a:pt x="243" y="38"/>
                    <a:pt x="218" y="92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128" y="561"/>
                    <a:pt x="128" y="561"/>
                    <a:pt x="128" y="561"/>
                  </a:cubicBezTo>
                  <a:cubicBezTo>
                    <a:pt x="322" y="141"/>
                    <a:pt x="322" y="141"/>
                    <a:pt x="322" y="141"/>
                  </a:cubicBezTo>
                  <a:cubicBezTo>
                    <a:pt x="330" y="126"/>
                    <a:pt x="346" y="116"/>
                    <a:pt x="364" y="116"/>
                  </a:cubicBezTo>
                  <a:cubicBezTo>
                    <a:pt x="382" y="116"/>
                    <a:pt x="398" y="126"/>
                    <a:pt x="405" y="141"/>
                  </a:cubicBezTo>
                  <a:cubicBezTo>
                    <a:pt x="563" y="457"/>
                    <a:pt x="563" y="457"/>
                    <a:pt x="563" y="457"/>
                  </a:cubicBezTo>
                  <a:cubicBezTo>
                    <a:pt x="606" y="553"/>
                    <a:pt x="703" y="620"/>
                    <a:pt x="815" y="620"/>
                  </a:cubicBezTo>
                  <a:cubicBezTo>
                    <a:pt x="965" y="620"/>
                    <a:pt x="1088" y="501"/>
                    <a:pt x="1093" y="352"/>
                  </a:cubicBezTo>
                  <a:cubicBezTo>
                    <a:pt x="1094" y="352"/>
                    <a:pt x="1094" y="352"/>
                    <a:pt x="1094" y="352"/>
                  </a:cubicBezTo>
                  <a:cubicBezTo>
                    <a:pt x="1094" y="327"/>
                    <a:pt x="1115" y="307"/>
                    <a:pt x="1140" y="307"/>
                  </a:cubicBezTo>
                  <a:cubicBezTo>
                    <a:pt x="1140" y="307"/>
                    <a:pt x="1141" y="307"/>
                    <a:pt x="1141" y="307"/>
                  </a:cubicBezTo>
                  <a:cubicBezTo>
                    <a:pt x="1141" y="307"/>
                    <a:pt x="1141" y="307"/>
                    <a:pt x="1141" y="307"/>
                  </a:cubicBezTo>
                  <a:cubicBezTo>
                    <a:pt x="1355" y="307"/>
                    <a:pt x="1355" y="307"/>
                    <a:pt x="1355" y="307"/>
                  </a:cubicBezTo>
                  <a:cubicBezTo>
                    <a:pt x="1355" y="307"/>
                    <a:pt x="1355" y="307"/>
                    <a:pt x="1355" y="307"/>
                  </a:cubicBezTo>
                  <a:cubicBezTo>
                    <a:pt x="1355" y="307"/>
                    <a:pt x="1355" y="307"/>
                    <a:pt x="1355" y="307"/>
                  </a:cubicBezTo>
                  <a:cubicBezTo>
                    <a:pt x="1380" y="307"/>
                    <a:pt x="1401" y="328"/>
                    <a:pt x="1401" y="353"/>
                  </a:cubicBezTo>
                  <a:cubicBezTo>
                    <a:pt x="1401" y="353"/>
                    <a:pt x="1401" y="353"/>
                    <a:pt x="1401" y="353"/>
                  </a:cubicBezTo>
                  <a:cubicBezTo>
                    <a:pt x="1401" y="561"/>
                    <a:pt x="1401" y="561"/>
                    <a:pt x="1401" y="561"/>
                  </a:cubicBezTo>
                  <a:cubicBezTo>
                    <a:pt x="1517" y="561"/>
                    <a:pt x="1517" y="561"/>
                    <a:pt x="1517" y="561"/>
                  </a:cubicBezTo>
                  <a:cubicBezTo>
                    <a:pt x="1517" y="0"/>
                    <a:pt x="1517" y="0"/>
                    <a:pt x="1517" y="0"/>
                  </a:cubicBezTo>
                  <a:lnTo>
                    <a:pt x="140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37" name="Freeform 6"/>
            <p:cNvSpPr>
              <a:spLocks noEditPoints="1"/>
            </p:cNvSpPr>
            <p:nvPr userDrawn="1"/>
          </p:nvSpPr>
          <p:spPr bwMode="auto">
            <a:xfrm>
              <a:off x="3976" y="74"/>
              <a:ext cx="288" cy="287"/>
            </a:xfrm>
            <a:custGeom>
              <a:avLst/>
              <a:gdLst>
                <a:gd name="T0" fmla="*/ 130 w 288"/>
                <a:gd name="T1" fmla="*/ 0 h 287"/>
                <a:gd name="T2" fmla="*/ 0 w 288"/>
                <a:gd name="T3" fmla="*/ 287 h 287"/>
                <a:gd name="T4" fmla="*/ 28 w 288"/>
                <a:gd name="T5" fmla="*/ 287 h 287"/>
                <a:gd name="T6" fmla="*/ 63 w 288"/>
                <a:gd name="T7" fmla="*/ 207 h 287"/>
                <a:gd name="T8" fmla="*/ 222 w 288"/>
                <a:gd name="T9" fmla="*/ 207 h 287"/>
                <a:gd name="T10" fmla="*/ 259 w 288"/>
                <a:gd name="T11" fmla="*/ 287 h 287"/>
                <a:gd name="T12" fmla="*/ 288 w 288"/>
                <a:gd name="T13" fmla="*/ 287 h 287"/>
                <a:gd name="T14" fmla="*/ 155 w 288"/>
                <a:gd name="T15" fmla="*/ 0 h 287"/>
                <a:gd name="T16" fmla="*/ 130 w 288"/>
                <a:gd name="T17" fmla="*/ 0 h 287"/>
                <a:gd name="T18" fmla="*/ 212 w 288"/>
                <a:gd name="T19" fmla="*/ 185 h 287"/>
                <a:gd name="T20" fmla="*/ 75 w 288"/>
                <a:gd name="T21" fmla="*/ 185 h 287"/>
                <a:gd name="T22" fmla="*/ 143 w 288"/>
                <a:gd name="T23" fmla="*/ 33 h 287"/>
                <a:gd name="T24" fmla="*/ 212 w 288"/>
                <a:gd name="T25" fmla="*/ 18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287">
                  <a:moveTo>
                    <a:pt x="130" y="0"/>
                  </a:moveTo>
                  <a:lnTo>
                    <a:pt x="0" y="287"/>
                  </a:lnTo>
                  <a:lnTo>
                    <a:pt x="28" y="287"/>
                  </a:lnTo>
                  <a:lnTo>
                    <a:pt x="63" y="207"/>
                  </a:lnTo>
                  <a:lnTo>
                    <a:pt x="222" y="207"/>
                  </a:lnTo>
                  <a:lnTo>
                    <a:pt x="259" y="287"/>
                  </a:lnTo>
                  <a:lnTo>
                    <a:pt x="288" y="287"/>
                  </a:lnTo>
                  <a:lnTo>
                    <a:pt x="155" y="0"/>
                  </a:lnTo>
                  <a:lnTo>
                    <a:pt x="130" y="0"/>
                  </a:lnTo>
                  <a:close/>
                  <a:moveTo>
                    <a:pt x="212" y="185"/>
                  </a:moveTo>
                  <a:lnTo>
                    <a:pt x="75" y="185"/>
                  </a:lnTo>
                  <a:lnTo>
                    <a:pt x="143" y="33"/>
                  </a:lnTo>
                  <a:lnTo>
                    <a:pt x="212" y="1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38" name="Freeform 7"/>
            <p:cNvSpPr>
              <a:spLocks noEditPoints="1"/>
            </p:cNvSpPr>
            <p:nvPr userDrawn="1"/>
          </p:nvSpPr>
          <p:spPr bwMode="auto">
            <a:xfrm>
              <a:off x="4272" y="74"/>
              <a:ext cx="288" cy="287"/>
            </a:xfrm>
            <a:custGeom>
              <a:avLst/>
              <a:gdLst>
                <a:gd name="T0" fmla="*/ 222 w 288"/>
                <a:gd name="T1" fmla="*/ 207 h 287"/>
                <a:gd name="T2" fmla="*/ 259 w 288"/>
                <a:gd name="T3" fmla="*/ 287 h 287"/>
                <a:gd name="T4" fmla="*/ 288 w 288"/>
                <a:gd name="T5" fmla="*/ 287 h 287"/>
                <a:gd name="T6" fmla="*/ 155 w 288"/>
                <a:gd name="T7" fmla="*/ 0 h 287"/>
                <a:gd name="T8" fmla="*/ 130 w 288"/>
                <a:gd name="T9" fmla="*/ 0 h 287"/>
                <a:gd name="T10" fmla="*/ 0 w 288"/>
                <a:gd name="T11" fmla="*/ 287 h 287"/>
                <a:gd name="T12" fmla="*/ 28 w 288"/>
                <a:gd name="T13" fmla="*/ 287 h 287"/>
                <a:gd name="T14" fmla="*/ 63 w 288"/>
                <a:gd name="T15" fmla="*/ 207 h 287"/>
                <a:gd name="T16" fmla="*/ 222 w 288"/>
                <a:gd name="T17" fmla="*/ 207 h 287"/>
                <a:gd name="T18" fmla="*/ 212 w 288"/>
                <a:gd name="T19" fmla="*/ 185 h 287"/>
                <a:gd name="T20" fmla="*/ 75 w 288"/>
                <a:gd name="T21" fmla="*/ 185 h 287"/>
                <a:gd name="T22" fmla="*/ 143 w 288"/>
                <a:gd name="T23" fmla="*/ 33 h 287"/>
                <a:gd name="T24" fmla="*/ 212 w 288"/>
                <a:gd name="T25" fmla="*/ 18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287">
                  <a:moveTo>
                    <a:pt x="222" y="207"/>
                  </a:moveTo>
                  <a:lnTo>
                    <a:pt x="259" y="287"/>
                  </a:lnTo>
                  <a:lnTo>
                    <a:pt x="288" y="287"/>
                  </a:lnTo>
                  <a:lnTo>
                    <a:pt x="155" y="0"/>
                  </a:lnTo>
                  <a:lnTo>
                    <a:pt x="130" y="0"/>
                  </a:lnTo>
                  <a:lnTo>
                    <a:pt x="0" y="287"/>
                  </a:lnTo>
                  <a:lnTo>
                    <a:pt x="28" y="287"/>
                  </a:lnTo>
                  <a:lnTo>
                    <a:pt x="63" y="207"/>
                  </a:lnTo>
                  <a:lnTo>
                    <a:pt x="222" y="207"/>
                  </a:lnTo>
                  <a:close/>
                  <a:moveTo>
                    <a:pt x="212" y="185"/>
                  </a:moveTo>
                  <a:lnTo>
                    <a:pt x="75" y="185"/>
                  </a:lnTo>
                  <a:lnTo>
                    <a:pt x="143" y="33"/>
                  </a:lnTo>
                  <a:lnTo>
                    <a:pt x="212" y="1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39" name="Freeform 8"/>
            <p:cNvSpPr>
              <a:spLocks noEditPoints="1"/>
            </p:cNvSpPr>
            <p:nvPr userDrawn="1"/>
          </p:nvSpPr>
          <p:spPr bwMode="auto">
            <a:xfrm>
              <a:off x="4619" y="74"/>
              <a:ext cx="226" cy="287"/>
            </a:xfrm>
            <a:custGeom>
              <a:avLst/>
              <a:gdLst>
                <a:gd name="T0" fmla="*/ 63 w 111"/>
                <a:gd name="T1" fmla="*/ 94 h 140"/>
                <a:gd name="T2" fmla="*/ 96 w 111"/>
                <a:gd name="T3" fmla="*/ 140 h 140"/>
                <a:gd name="T4" fmla="*/ 111 w 111"/>
                <a:gd name="T5" fmla="*/ 140 h 140"/>
                <a:gd name="T6" fmla="*/ 76 w 111"/>
                <a:gd name="T7" fmla="*/ 91 h 140"/>
                <a:gd name="T8" fmla="*/ 107 w 111"/>
                <a:gd name="T9" fmla="*/ 48 h 140"/>
                <a:gd name="T10" fmla="*/ 51 w 111"/>
                <a:gd name="T11" fmla="*/ 0 h 140"/>
                <a:gd name="T12" fmla="*/ 0 w 111"/>
                <a:gd name="T13" fmla="*/ 0 h 140"/>
                <a:gd name="T14" fmla="*/ 0 w 111"/>
                <a:gd name="T15" fmla="*/ 140 h 140"/>
                <a:gd name="T16" fmla="*/ 13 w 111"/>
                <a:gd name="T17" fmla="*/ 140 h 140"/>
                <a:gd name="T18" fmla="*/ 13 w 111"/>
                <a:gd name="T19" fmla="*/ 95 h 140"/>
                <a:gd name="T20" fmla="*/ 51 w 111"/>
                <a:gd name="T21" fmla="*/ 95 h 140"/>
                <a:gd name="T22" fmla="*/ 63 w 111"/>
                <a:gd name="T23" fmla="*/ 94 h 140"/>
                <a:gd name="T24" fmla="*/ 94 w 111"/>
                <a:gd name="T25" fmla="*/ 48 h 140"/>
                <a:gd name="T26" fmla="*/ 51 w 111"/>
                <a:gd name="T27" fmla="*/ 83 h 140"/>
                <a:gd name="T28" fmla="*/ 13 w 111"/>
                <a:gd name="T29" fmla="*/ 83 h 140"/>
                <a:gd name="T30" fmla="*/ 13 w 111"/>
                <a:gd name="T31" fmla="*/ 12 h 140"/>
                <a:gd name="T32" fmla="*/ 51 w 111"/>
                <a:gd name="T33" fmla="*/ 12 h 140"/>
                <a:gd name="T34" fmla="*/ 94 w 111"/>
                <a:gd name="T35" fmla="*/ 4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1" h="140">
                  <a:moveTo>
                    <a:pt x="63" y="94"/>
                  </a:moveTo>
                  <a:cubicBezTo>
                    <a:pt x="96" y="140"/>
                    <a:pt x="96" y="140"/>
                    <a:pt x="96" y="140"/>
                  </a:cubicBezTo>
                  <a:cubicBezTo>
                    <a:pt x="111" y="140"/>
                    <a:pt x="111" y="140"/>
                    <a:pt x="111" y="140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96" y="85"/>
                    <a:pt x="107" y="69"/>
                    <a:pt x="107" y="48"/>
                  </a:cubicBezTo>
                  <a:cubicBezTo>
                    <a:pt x="107" y="18"/>
                    <a:pt x="86" y="0"/>
                    <a:pt x="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5" y="95"/>
                    <a:pt x="59" y="95"/>
                    <a:pt x="63" y="94"/>
                  </a:cubicBezTo>
                  <a:close/>
                  <a:moveTo>
                    <a:pt x="94" y="48"/>
                  </a:moveTo>
                  <a:cubicBezTo>
                    <a:pt x="94" y="71"/>
                    <a:pt x="79" y="83"/>
                    <a:pt x="51" y="83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79" y="12"/>
                    <a:pt x="94" y="25"/>
                    <a:pt x="94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40" name="Freeform 9"/>
            <p:cNvSpPr>
              <a:spLocks/>
            </p:cNvSpPr>
            <p:nvPr userDrawn="1"/>
          </p:nvSpPr>
          <p:spPr bwMode="auto">
            <a:xfrm>
              <a:off x="4921" y="74"/>
              <a:ext cx="235" cy="287"/>
            </a:xfrm>
            <a:custGeom>
              <a:avLst/>
              <a:gdLst>
                <a:gd name="T0" fmla="*/ 26 w 235"/>
                <a:gd name="T1" fmla="*/ 154 h 287"/>
                <a:gd name="T2" fmla="*/ 208 w 235"/>
                <a:gd name="T3" fmla="*/ 154 h 287"/>
                <a:gd name="T4" fmla="*/ 208 w 235"/>
                <a:gd name="T5" fmla="*/ 287 h 287"/>
                <a:gd name="T6" fmla="*/ 235 w 235"/>
                <a:gd name="T7" fmla="*/ 287 h 287"/>
                <a:gd name="T8" fmla="*/ 235 w 235"/>
                <a:gd name="T9" fmla="*/ 0 h 287"/>
                <a:gd name="T10" fmla="*/ 208 w 235"/>
                <a:gd name="T11" fmla="*/ 0 h 287"/>
                <a:gd name="T12" fmla="*/ 208 w 235"/>
                <a:gd name="T13" fmla="*/ 129 h 287"/>
                <a:gd name="T14" fmla="*/ 26 w 235"/>
                <a:gd name="T15" fmla="*/ 129 h 287"/>
                <a:gd name="T16" fmla="*/ 26 w 235"/>
                <a:gd name="T17" fmla="*/ 0 h 287"/>
                <a:gd name="T18" fmla="*/ 0 w 235"/>
                <a:gd name="T19" fmla="*/ 0 h 287"/>
                <a:gd name="T20" fmla="*/ 0 w 235"/>
                <a:gd name="T21" fmla="*/ 287 h 287"/>
                <a:gd name="T22" fmla="*/ 26 w 235"/>
                <a:gd name="T23" fmla="*/ 287 h 287"/>
                <a:gd name="T24" fmla="*/ 26 w 235"/>
                <a:gd name="T25" fmla="*/ 1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" h="287">
                  <a:moveTo>
                    <a:pt x="26" y="154"/>
                  </a:moveTo>
                  <a:lnTo>
                    <a:pt x="208" y="154"/>
                  </a:lnTo>
                  <a:lnTo>
                    <a:pt x="208" y="287"/>
                  </a:lnTo>
                  <a:lnTo>
                    <a:pt x="235" y="287"/>
                  </a:lnTo>
                  <a:lnTo>
                    <a:pt x="235" y="0"/>
                  </a:lnTo>
                  <a:lnTo>
                    <a:pt x="208" y="0"/>
                  </a:lnTo>
                  <a:lnTo>
                    <a:pt x="208" y="129"/>
                  </a:lnTo>
                  <a:lnTo>
                    <a:pt x="26" y="129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87"/>
                  </a:lnTo>
                  <a:lnTo>
                    <a:pt x="26" y="287"/>
                  </a:lnTo>
                  <a:lnTo>
                    <a:pt x="26" y="1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41" name="Freeform 10"/>
            <p:cNvSpPr>
              <a:spLocks/>
            </p:cNvSpPr>
            <p:nvPr userDrawn="1"/>
          </p:nvSpPr>
          <p:spPr bwMode="auto">
            <a:xfrm>
              <a:off x="5256" y="74"/>
              <a:ext cx="230" cy="289"/>
            </a:xfrm>
            <a:custGeom>
              <a:avLst/>
              <a:gdLst>
                <a:gd name="T0" fmla="*/ 56 w 113"/>
                <a:gd name="T1" fmla="*/ 141 h 141"/>
                <a:gd name="T2" fmla="*/ 113 w 113"/>
                <a:gd name="T3" fmla="*/ 80 h 141"/>
                <a:gd name="T4" fmla="*/ 113 w 113"/>
                <a:gd name="T5" fmla="*/ 0 h 141"/>
                <a:gd name="T6" fmla="*/ 100 w 113"/>
                <a:gd name="T7" fmla="*/ 0 h 141"/>
                <a:gd name="T8" fmla="*/ 100 w 113"/>
                <a:gd name="T9" fmla="*/ 80 h 141"/>
                <a:gd name="T10" fmla="*/ 57 w 113"/>
                <a:gd name="T11" fmla="*/ 129 h 141"/>
                <a:gd name="T12" fmla="*/ 13 w 113"/>
                <a:gd name="T13" fmla="*/ 80 h 141"/>
                <a:gd name="T14" fmla="*/ 13 w 113"/>
                <a:gd name="T15" fmla="*/ 0 h 141"/>
                <a:gd name="T16" fmla="*/ 0 w 113"/>
                <a:gd name="T17" fmla="*/ 0 h 141"/>
                <a:gd name="T18" fmla="*/ 0 w 113"/>
                <a:gd name="T19" fmla="*/ 80 h 141"/>
                <a:gd name="T20" fmla="*/ 56 w 113"/>
                <a:gd name="T21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141">
                  <a:moveTo>
                    <a:pt x="56" y="141"/>
                  </a:moveTo>
                  <a:cubicBezTo>
                    <a:pt x="92" y="141"/>
                    <a:pt x="113" y="119"/>
                    <a:pt x="113" y="8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100" y="112"/>
                    <a:pt x="85" y="129"/>
                    <a:pt x="57" y="129"/>
                  </a:cubicBezTo>
                  <a:cubicBezTo>
                    <a:pt x="28" y="129"/>
                    <a:pt x="13" y="112"/>
                    <a:pt x="13" y="8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119"/>
                    <a:pt x="21" y="141"/>
                    <a:pt x="56" y="1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42" name="Freeform 11"/>
            <p:cNvSpPr>
              <a:spLocks/>
            </p:cNvSpPr>
            <p:nvPr userDrawn="1"/>
          </p:nvSpPr>
          <p:spPr bwMode="auto">
            <a:xfrm>
              <a:off x="5558" y="72"/>
              <a:ext cx="210" cy="291"/>
            </a:xfrm>
            <a:custGeom>
              <a:avLst/>
              <a:gdLst>
                <a:gd name="T0" fmla="*/ 52 w 103"/>
                <a:gd name="T1" fmla="*/ 130 h 142"/>
                <a:gd name="T2" fmla="*/ 8 w 103"/>
                <a:gd name="T3" fmla="*/ 113 h 142"/>
                <a:gd name="T4" fmla="*/ 6 w 103"/>
                <a:gd name="T5" fmla="*/ 112 h 142"/>
                <a:gd name="T6" fmla="*/ 0 w 103"/>
                <a:gd name="T7" fmla="*/ 122 h 142"/>
                <a:gd name="T8" fmla="*/ 1 w 103"/>
                <a:gd name="T9" fmla="*/ 123 h 142"/>
                <a:gd name="T10" fmla="*/ 52 w 103"/>
                <a:gd name="T11" fmla="*/ 142 h 142"/>
                <a:gd name="T12" fmla="*/ 103 w 103"/>
                <a:gd name="T13" fmla="*/ 104 h 142"/>
                <a:gd name="T14" fmla="*/ 56 w 103"/>
                <a:gd name="T15" fmla="*/ 65 h 142"/>
                <a:gd name="T16" fmla="*/ 17 w 103"/>
                <a:gd name="T17" fmla="*/ 38 h 142"/>
                <a:gd name="T18" fmla="*/ 54 w 103"/>
                <a:gd name="T19" fmla="*/ 12 h 142"/>
                <a:gd name="T20" fmla="*/ 91 w 103"/>
                <a:gd name="T21" fmla="*/ 23 h 142"/>
                <a:gd name="T22" fmla="*/ 93 w 103"/>
                <a:gd name="T23" fmla="*/ 24 h 142"/>
                <a:gd name="T24" fmla="*/ 98 w 103"/>
                <a:gd name="T25" fmla="*/ 13 h 142"/>
                <a:gd name="T26" fmla="*/ 97 w 103"/>
                <a:gd name="T27" fmla="*/ 12 h 142"/>
                <a:gd name="T28" fmla="*/ 54 w 103"/>
                <a:gd name="T29" fmla="*/ 0 h 142"/>
                <a:gd name="T30" fmla="*/ 4 w 103"/>
                <a:gd name="T31" fmla="*/ 38 h 142"/>
                <a:gd name="T32" fmla="*/ 52 w 103"/>
                <a:gd name="T33" fmla="*/ 77 h 142"/>
                <a:gd name="T34" fmla="*/ 90 w 103"/>
                <a:gd name="T35" fmla="*/ 105 h 142"/>
                <a:gd name="T36" fmla="*/ 52 w 103"/>
                <a:gd name="T37" fmla="*/ 13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3" h="142">
                  <a:moveTo>
                    <a:pt x="52" y="130"/>
                  </a:moveTo>
                  <a:cubicBezTo>
                    <a:pt x="35" y="130"/>
                    <a:pt x="17" y="124"/>
                    <a:pt x="8" y="113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11" y="135"/>
                    <a:pt x="32" y="142"/>
                    <a:pt x="52" y="142"/>
                  </a:cubicBezTo>
                  <a:cubicBezTo>
                    <a:pt x="75" y="142"/>
                    <a:pt x="103" y="132"/>
                    <a:pt x="103" y="104"/>
                  </a:cubicBezTo>
                  <a:cubicBezTo>
                    <a:pt x="103" y="77"/>
                    <a:pt x="78" y="71"/>
                    <a:pt x="56" y="65"/>
                  </a:cubicBezTo>
                  <a:cubicBezTo>
                    <a:pt x="36" y="61"/>
                    <a:pt x="17" y="56"/>
                    <a:pt x="17" y="38"/>
                  </a:cubicBezTo>
                  <a:cubicBezTo>
                    <a:pt x="17" y="21"/>
                    <a:pt x="31" y="12"/>
                    <a:pt x="54" y="12"/>
                  </a:cubicBezTo>
                  <a:cubicBezTo>
                    <a:pt x="67" y="12"/>
                    <a:pt x="81" y="16"/>
                    <a:pt x="91" y="23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86" y="5"/>
                    <a:pt x="70" y="0"/>
                    <a:pt x="54" y="0"/>
                  </a:cubicBezTo>
                  <a:cubicBezTo>
                    <a:pt x="17" y="0"/>
                    <a:pt x="4" y="19"/>
                    <a:pt x="4" y="38"/>
                  </a:cubicBezTo>
                  <a:cubicBezTo>
                    <a:pt x="4" y="66"/>
                    <a:pt x="29" y="72"/>
                    <a:pt x="52" y="77"/>
                  </a:cubicBezTo>
                  <a:cubicBezTo>
                    <a:pt x="71" y="82"/>
                    <a:pt x="90" y="86"/>
                    <a:pt x="90" y="105"/>
                  </a:cubicBezTo>
                  <a:cubicBezTo>
                    <a:pt x="90" y="121"/>
                    <a:pt x="76" y="130"/>
                    <a:pt x="52" y="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43" name="Freeform 12"/>
            <p:cNvSpPr>
              <a:spLocks/>
            </p:cNvSpPr>
            <p:nvPr userDrawn="1"/>
          </p:nvSpPr>
          <p:spPr bwMode="auto">
            <a:xfrm>
              <a:off x="3996" y="509"/>
              <a:ext cx="231" cy="289"/>
            </a:xfrm>
            <a:custGeom>
              <a:avLst/>
              <a:gdLst>
                <a:gd name="T0" fmla="*/ 0 w 113"/>
                <a:gd name="T1" fmla="*/ 0 h 141"/>
                <a:gd name="T2" fmla="*/ 0 w 113"/>
                <a:gd name="T3" fmla="*/ 80 h 141"/>
                <a:gd name="T4" fmla="*/ 56 w 113"/>
                <a:gd name="T5" fmla="*/ 141 h 141"/>
                <a:gd name="T6" fmla="*/ 113 w 113"/>
                <a:gd name="T7" fmla="*/ 80 h 141"/>
                <a:gd name="T8" fmla="*/ 113 w 113"/>
                <a:gd name="T9" fmla="*/ 0 h 141"/>
                <a:gd name="T10" fmla="*/ 100 w 113"/>
                <a:gd name="T11" fmla="*/ 0 h 141"/>
                <a:gd name="T12" fmla="*/ 100 w 113"/>
                <a:gd name="T13" fmla="*/ 80 h 141"/>
                <a:gd name="T14" fmla="*/ 57 w 113"/>
                <a:gd name="T15" fmla="*/ 129 h 141"/>
                <a:gd name="T16" fmla="*/ 13 w 113"/>
                <a:gd name="T17" fmla="*/ 80 h 141"/>
                <a:gd name="T18" fmla="*/ 13 w 113"/>
                <a:gd name="T19" fmla="*/ 0 h 141"/>
                <a:gd name="T20" fmla="*/ 0 w 113"/>
                <a:gd name="T2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141">
                  <a:moveTo>
                    <a:pt x="0" y="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119"/>
                    <a:pt x="21" y="141"/>
                    <a:pt x="56" y="141"/>
                  </a:cubicBezTo>
                  <a:cubicBezTo>
                    <a:pt x="92" y="141"/>
                    <a:pt x="113" y="119"/>
                    <a:pt x="113" y="8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100" y="112"/>
                    <a:pt x="85" y="129"/>
                    <a:pt x="57" y="129"/>
                  </a:cubicBezTo>
                  <a:cubicBezTo>
                    <a:pt x="28" y="129"/>
                    <a:pt x="13" y="112"/>
                    <a:pt x="13" y="8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44" name="Freeform 13"/>
            <p:cNvSpPr>
              <a:spLocks/>
            </p:cNvSpPr>
            <p:nvPr userDrawn="1"/>
          </p:nvSpPr>
          <p:spPr bwMode="auto">
            <a:xfrm>
              <a:off x="4327" y="509"/>
              <a:ext cx="235" cy="287"/>
            </a:xfrm>
            <a:custGeom>
              <a:avLst/>
              <a:gdLst>
                <a:gd name="T0" fmla="*/ 208 w 235"/>
                <a:gd name="T1" fmla="*/ 238 h 287"/>
                <a:gd name="T2" fmla="*/ 22 w 235"/>
                <a:gd name="T3" fmla="*/ 0 h 287"/>
                <a:gd name="T4" fmla="*/ 22 w 235"/>
                <a:gd name="T5" fmla="*/ 0 h 287"/>
                <a:gd name="T6" fmla="*/ 0 w 235"/>
                <a:gd name="T7" fmla="*/ 0 h 287"/>
                <a:gd name="T8" fmla="*/ 0 w 235"/>
                <a:gd name="T9" fmla="*/ 287 h 287"/>
                <a:gd name="T10" fmla="*/ 26 w 235"/>
                <a:gd name="T11" fmla="*/ 287 h 287"/>
                <a:gd name="T12" fmla="*/ 26 w 235"/>
                <a:gd name="T13" fmla="*/ 49 h 287"/>
                <a:gd name="T14" fmla="*/ 212 w 235"/>
                <a:gd name="T15" fmla="*/ 285 h 287"/>
                <a:gd name="T16" fmla="*/ 212 w 235"/>
                <a:gd name="T17" fmla="*/ 287 h 287"/>
                <a:gd name="T18" fmla="*/ 235 w 235"/>
                <a:gd name="T19" fmla="*/ 287 h 287"/>
                <a:gd name="T20" fmla="*/ 235 w 235"/>
                <a:gd name="T21" fmla="*/ 0 h 287"/>
                <a:gd name="T22" fmla="*/ 208 w 235"/>
                <a:gd name="T23" fmla="*/ 0 h 287"/>
                <a:gd name="T24" fmla="*/ 208 w 235"/>
                <a:gd name="T25" fmla="*/ 238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" h="287">
                  <a:moveTo>
                    <a:pt x="208" y="238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287"/>
                  </a:lnTo>
                  <a:lnTo>
                    <a:pt x="26" y="287"/>
                  </a:lnTo>
                  <a:lnTo>
                    <a:pt x="26" y="49"/>
                  </a:lnTo>
                  <a:lnTo>
                    <a:pt x="212" y="285"/>
                  </a:lnTo>
                  <a:lnTo>
                    <a:pt x="212" y="287"/>
                  </a:lnTo>
                  <a:lnTo>
                    <a:pt x="235" y="287"/>
                  </a:lnTo>
                  <a:lnTo>
                    <a:pt x="235" y="0"/>
                  </a:lnTo>
                  <a:lnTo>
                    <a:pt x="208" y="0"/>
                  </a:lnTo>
                  <a:lnTo>
                    <a:pt x="208" y="2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45" name="Rectangle 14"/>
            <p:cNvSpPr>
              <a:spLocks noChangeArrowheads="1"/>
            </p:cNvSpPr>
            <p:nvPr userDrawn="1"/>
          </p:nvSpPr>
          <p:spPr bwMode="auto">
            <a:xfrm>
              <a:off x="4664" y="509"/>
              <a:ext cx="26" cy="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46" name="Freeform 15"/>
            <p:cNvSpPr>
              <a:spLocks/>
            </p:cNvSpPr>
            <p:nvPr userDrawn="1"/>
          </p:nvSpPr>
          <p:spPr bwMode="auto">
            <a:xfrm>
              <a:off x="4749" y="509"/>
              <a:ext cx="280" cy="287"/>
            </a:xfrm>
            <a:custGeom>
              <a:avLst/>
              <a:gdLst>
                <a:gd name="T0" fmla="*/ 251 w 280"/>
                <a:gd name="T1" fmla="*/ 0 h 287"/>
                <a:gd name="T2" fmla="*/ 141 w 280"/>
                <a:gd name="T3" fmla="*/ 250 h 287"/>
                <a:gd name="T4" fmla="*/ 31 w 280"/>
                <a:gd name="T5" fmla="*/ 2 h 287"/>
                <a:gd name="T6" fmla="*/ 29 w 280"/>
                <a:gd name="T7" fmla="*/ 0 h 287"/>
                <a:gd name="T8" fmla="*/ 0 w 280"/>
                <a:gd name="T9" fmla="*/ 0 h 287"/>
                <a:gd name="T10" fmla="*/ 127 w 280"/>
                <a:gd name="T11" fmla="*/ 285 h 287"/>
                <a:gd name="T12" fmla="*/ 127 w 280"/>
                <a:gd name="T13" fmla="*/ 287 h 287"/>
                <a:gd name="T14" fmla="*/ 151 w 280"/>
                <a:gd name="T15" fmla="*/ 287 h 287"/>
                <a:gd name="T16" fmla="*/ 280 w 280"/>
                <a:gd name="T17" fmla="*/ 0 h 287"/>
                <a:gd name="T18" fmla="*/ 251 w 280"/>
                <a:gd name="T1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0" h="287">
                  <a:moveTo>
                    <a:pt x="251" y="0"/>
                  </a:moveTo>
                  <a:lnTo>
                    <a:pt x="141" y="250"/>
                  </a:lnTo>
                  <a:lnTo>
                    <a:pt x="31" y="2"/>
                  </a:lnTo>
                  <a:lnTo>
                    <a:pt x="29" y="0"/>
                  </a:lnTo>
                  <a:lnTo>
                    <a:pt x="0" y="0"/>
                  </a:lnTo>
                  <a:lnTo>
                    <a:pt x="127" y="285"/>
                  </a:lnTo>
                  <a:lnTo>
                    <a:pt x="127" y="287"/>
                  </a:lnTo>
                  <a:lnTo>
                    <a:pt x="151" y="287"/>
                  </a:lnTo>
                  <a:lnTo>
                    <a:pt x="280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auto">
            <a:xfrm>
              <a:off x="5088" y="509"/>
              <a:ext cx="200" cy="287"/>
            </a:xfrm>
            <a:custGeom>
              <a:avLst/>
              <a:gdLst>
                <a:gd name="T0" fmla="*/ 27 w 200"/>
                <a:gd name="T1" fmla="*/ 154 h 287"/>
                <a:gd name="T2" fmla="*/ 176 w 200"/>
                <a:gd name="T3" fmla="*/ 154 h 287"/>
                <a:gd name="T4" fmla="*/ 176 w 200"/>
                <a:gd name="T5" fmla="*/ 129 h 287"/>
                <a:gd name="T6" fmla="*/ 27 w 200"/>
                <a:gd name="T7" fmla="*/ 129 h 287"/>
                <a:gd name="T8" fmla="*/ 27 w 200"/>
                <a:gd name="T9" fmla="*/ 25 h 287"/>
                <a:gd name="T10" fmla="*/ 194 w 200"/>
                <a:gd name="T11" fmla="*/ 25 h 287"/>
                <a:gd name="T12" fmla="*/ 194 w 200"/>
                <a:gd name="T13" fmla="*/ 0 h 287"/>
                <a:gd name="T14" fmla="*/ 0 w 200"/>
                <a:gd name="T15" fmla="*/ 0 h 287"/>
                <a:gd name="T16" fmla="*/ 0 w 200"/>
                <a:gd name="T17" fmla="*/ 287 h 287"/>
                <a:gd name="T18" fmla="*/ 200 w 200"/>
                <a:gd name="T19" fmla="*/ 287 h 287"/>
                <a:gd name="T20" fmla="*/ 200 w 200"/>
                <a:gd name="T21" fmla="*/ 263 h 287"/>
                <a:gd name="T22" fmla="*/ 27 w 200"/>
                <a:gd name="T23" fmla="*/ 263 h 287"/>
                <a:gd name="T24" fmla="*/ 27 w 200"/>
                <a:gd name="T25" fmla="*/ 1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287">
                  <a:moveTo>
                    <a:pt x="27" y="154"/>
                  </a:moveTo>
                  <a:lnTo>
                    <a:pt x="176" y="154"/>
                  </a:lnTo>
                  <a:lnTo>
                    <a:pt x="176" y="129"/>
                  </a:lnTo>
                  <a:lnTo>
                    <a:pt x="27" y="129"/>
                  </a:lnTo>
                  <a:lnTo>
                    <a:pt x="27" y="25"/>
                  </a:lnTo>
                  <a:lnTo>
                    <a:pt x="194" y="25"/>
                  </a:lnTo>
                  <a:lnTo>
                    <a:pt x="194" y="0"/>
                  </a:lnTo>
                  <a:lnTo>
                    <a:pt x="0" y="0"/>
                  </a:lnTo>
                  <a:lnTo>
                    <a:pt x="0" y="287"/>
                  </a:lnTo>
                  <a:lnTo>
                    <a:pt x="200" y="287"/>
                  </a:lnTo>
                  <a:lnTo>
                    <a:pt x="200" y="263"/>
                  </a:lnTo>
                  <a:lnTo>
                    <a:pt x="27" y="263"/>
                  </a:lnTo>
                  <a:lnTo>
                    <a:pt x="27" y="1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48" name="Freeform 17"/>
            <p:cNvSpPr>
              <a:spLocks noEditPoints="1"/>
            </p:cNvSpPr>
            <p:nvPr userDrawn="1"/>
          </p:nvSpPr>
          <p:spPr bwMode="auto">
            <a:xfrm>
              <a:off x="5360" y="509"/>
              <a:ext cx="226" cy="287"/>
            </a:xfrm>
            <a:custGeom>
              <a:avLst/>
              <a:gdLst>
                <a:gd name="T0" fmla="*/ 0 w 111"/>
                <a:gd name="T1" fmla="*/ 0 h 140"/>
                <a:gd name="T2" fmla="*/ 0 w 111"/>
                <a:gd name="T3" fmla="*/ 140 h 140"/>
                <a:gd name="T4" fmla="*/ 13 w 111"/>
                <a:gd name="T5" fmla="*/ 140 h 140"/>
                <a:gd name="T6" fmla="*/ 13 w 111"/>
                <a:gd name="T7" fmla="*/ 95 h 140"/>
                <a:gd name="T8" fmla="*/ 51 w 111"/>
                <a:gd name="T9" fmla="*/ 95 h 140"/>
                <a:gd name="T10" fmla="*/ 63 w 111"/>
                <a:gd name="T11" fmla="*/ 94 h 140"/>
                <a:gd name="T12" fmla="*/ 96 w 111"/>
                <a:gd name="T13" fmla="*/ 140 h 140"/>
                <a:gd name="T14" fmla="*/ 111 w 111"/>
                <a:gd name="T15" fmla="*/ 140 h 140"/>
                <a:gd name="T16" fmla="*/ 76 w 111"/>
                <a:gd name="T17" fmla="*/ 91 h 140"/>
                <a:gd name="T18" fmla="*/ 108 w 111"/>
                <a:gd name="T19" fmla="*/ 48 h 140"/>
                <a:gd name="T20" fmla="*/ 51 w 111"/>
                <a:gd name="T21" fmla="*/ 0 h 140"/>
                <a:gd name="T22" fmla="*/ 0 w 111"/>
                <a:gd name="T23" fmla="*/ 0 h 140"/>
                <a:gd name="T24" fmla="*/ 13 w 111"/>
                <a:gd name="T25" fmla="*/ 12 h 140"/>
                <a:gd name="T26" fmla="*/ 51 w 111"/>
                <a:gd name="T27" fmla="*/ 12 h 140"/>
                <a:gd name="T28" fmla="*/ 94 w 111"/>
                <a:gd name="T29" fmla="*/ 48 h 140"/>
                <a:gd name="T30" fmla="*/ 51 w 111"/>
                <a:gd name="T31" fmla="*/ 83 h 140"/>
                <a:gd name="T32" fmla="*/ 13 w 111"/>
                <a:gd name="T33" fmla="*/ 83 h 140"/>
                <a:gd name="T34" fmla="*/ 13 w 111"/>
                <a:gd name="T35" fmla="*/ 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1" h="140">
                  <a:moveTo>
                    <a:pt x="0" y="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5" y="95"/>
                    <a:pt x="59" y="95"/>
                    <a:pt x="63" y="94"/>
                  </a:cubicBezTo>
                  <a:cubicBezTo>
                    <a:pt x="96" y="140"/>
                    <a:pt x="96" y="140"/>
                    <a:pt x="96" y="140"/>
                  </a:cubicBezTo>
                  <a:cubicBezTo>
                    <a:pt x="111" y="140"/>
                    <a:pt x="111" y="140"/>
                    <a:pt x="111" y="140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97" y="85"/>
                    <a:pt x="108" y="69"/>
                    <a:pt x="108" y="48"/>
                  </a:cubicBezTo>
                  <a:cubicBezTo>
                    <a:pt x="108" y="18"/>
                    <a:pt x="86" y="0"/>
                    <a:pt x="51" y="0"/>
                  </a:cubicBezTo>
                  <a:lnTo>
                    <a:pt x="0" y="0"/>
                  </a:lnTo>
                  <a:close/>
                  <a:moveTo>
                    <a:pt x="13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79" y="12"/>
                    <a:pt x="94" y="25"/>
                    <a:pt x="94" y="48"/>
                  </a:cubicBezTo>
                  <a:cubicBezTo>
                    <a:pt x="94" y="71"/>
                    <a:pt x="79" y="83"/>
                    <a:pt x="51" y="83"/>
                  </a:cubicBezTo>
                  <a:cubicBezTo>
                    <a:pt x="13" y="83"/>
                    <a:pt x="13" y="83"/>
                    <a:pt x="13" y="83"/>
                  </a:cubicBezTo>
                  <a:lnTo>
                    <a:pt x="13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49" name="Freeform 18"/>
            <p:cNvSpPr>
              <a:spLocks/>
            </p:cNvSpPr>
            <p:nvPr userDrawn="1"/>
          </p:nvSpPr>
          <p:spPr bwMode="auto">
            <a:xfrm>
              <a:off x="5635" y="507"/>
              <a:ext cx="210" cy="291"/>
            </a:xfrm>
            <a:custGeom>
              <a:avLst/>
              <a:gdLst>
                <a:gd name="T0" fmla="*/ 5 w 103"/>
                <a:gd name="T1" fmla="*/ 38 h 142"/>
                <a:gd name="T2" fmla="*/ 52 w 103"/>
                <a:gd name="T3" fmla="*/ 77 h 142"/>
                <a:gd name="T4" fmla="*/ 90 w 103"/>
                <a:gd name="T5" fmla="*/ 105 h 142"/>
                <a:gd name="T6" fmla="*/ 52 w 103"/>
                <a:gd name="T7" fmla="*/ 130 h 142"/>
                <a:gd name="T8" fmla="*/ 8 w 103"/>
                <a:gd name="T9" fmla="*/ 113 h 142"/>
                <a:gd name="T10" fmla="*/ 7 w 103"/>
                <a:gd name="T11" fmla="*/ 112 h 142"/>
                <a:gd name="T12" fmla="*/ 0 w 103"/>
                <a:gd name="T13" fmla="*/ 122 h 142"/>
                <a:gd name="T14" fmla="*/ 1 w 103"/>
                <a:gd name="T15" fmla="*/ 123 h 142"/>
                <a:gd name="T16" fmla="*/ 52 w 103"/>
                <a:gd name="T17" fmla="*/ 142 h 142"/>
                <a:gd name="T18" fmla="*/ 103 w 103"/>
                <a:gd name="T19" fmla="*/ 104 h 142"/>
                <a:gd name="T20" fmla="*/ 56 w 103"/>
                <a:gd name="T21" fmla="*/ 65 h 142"/>
                <a:gd name="T22" fmla="*/ 18 w 103"/>
                <a:gd name="T23" fmla="*/ 38 h 142"/>
                <a:gd name="T24" fmla="*/ 55 w 103"/>
                <a:gd name="T25" fmla="*/ 12 h 142"/>
                <a:gd name="T26" fmla="*/ 91 w 103"/>
                <a:gd name="T27" fmla="*/ 23 h 142"/>
                <a:gd name="T28" fmla="*/ 93 w 103"/>
                <a:gd name="T29" fmla="*/ 24 h 142"/>
                <a:gd name="T30" fmla="*/ 98 w 103"/>
                <a:gd name="T31" fmla="*/ 13 h 142"/>
                <a:gd name="T32" fmla="*/ 97 w 103"/>
                <a:gd name="T33" fmla="*/ 12 h 142"/>
                <a:gd name="T34" fmla="*/ 55 w 103"/>
                <a:gd name="T35" fmla="*/ 0 h 142"/>
                <a:gd name="T36" fmla="*/ 5 w 103"/>
                <a:gd name="T37" fmla="*/ 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3" h="142">
                  <a:moveTo>
                    <a:pt x="5" y="38"/>
                  </a:moveTo>
                  <a:cubicBezTo>
                    <a:pt x="5" y="66"/>
                    <a:pt x="30" y="72"/>
                    <a:pt x="52" y="77"/>
                  </a:cubicBezTo>
                  <a:cubicBezTo>
                    <a:pt x="72" y="82"/>
                    <a:pt x="90" y="86"/>
                    <a:pt x="90" y="105"/>
                  </a:cubicBezTo>
                  <a:cubicBezTo>
                    <a:pt x="90" y="121"/>
                    <a:pt x="76" y="130"/>
                    <a:pt x="52" y="130"/>
                  </a:cubicBezTo>
                  <a:cubicBezTo>
                    <a:pt x="35" y="130"/>
                    <a:pt x="18" y="124"/>
                    <a:pt x="8" y="113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12" y="135"/>
                    <a:pt x="32" y="142"/>
                    <a:pt x="52" y="142"/>
                  </a:cubicBezTo>
                  <a:cubicBezTo>
                    <a:pt x="76" y="142"/>
                    <a:pt x="103" y="132"/>
                    <a:pt x="103" y="104"/>
                  </a:cubicBezTo>
                  <a:cubicBezTo>
                    <a:pt x="103" y="77"/>
                    <a:pt x="78" y="71"/>
                    <a:pt x="56" y="65"/>
                  </a:cubicBezTo>
                  <a:cubicBezTo>
                    <a:pt x="36" y="61"/>
                    <a:pt x="18" y="56"/>
                    <a:pt x="18" y="38"/>
                  </a:cubicBezTo>
                  <a:cubicBezTo>
                    <a:pt x="18" y="21"/>
                    <a:pt x="31" y="12"/>
                    <a:pt x="55" y="12"/>
                  </a:cubicBezTo>
                  <a:cubicBezTo>
                    <a:pt x="68" y="12"/>
                    <a:pt x="81" y="16"/>
                    <a:pt x="91" y="23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86" y="5"/>
                    <a:pt x="70" y="0"/>
                    <a:pt x="55" y="0"/>
                  </a:cubicBezTo>
                  <a:cubicBezTo>
                    <a:pt x="18" y="0"/>
                    <a:pt x="5" y="19"/>
                    <a:pt x="5" y="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50" name="Rectangle 19"/>
            <p:cNvSpPr>
              <a:spLocks noChangeArrowheads="1"/>
            </p:cNvSpPr>
            <p:nvPr userDrawn="1"/>
          </p:nvSpPr>
          <p:spPr bwMode="auto">
            <a:xfrm>
              <a:off x="5923" y="509"/>
              <a:ext cx="27" cy="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51" name="Freeform 20"/>
            <p:cNvSpPr>
              <a:spLocks/>
            </p:cNvSpPr>
            <p:nvPr userDrawn="1"/>
          </p:nvSpPr>
          <p:spPr bwMode="auto">
            <a:xfrm>
              <a:off x="6009" y="509"/>
              <a:ext cx="228" cy="287"/>
            </a:xfrm>
            <a:custGeom>
              <a:avLst/>
              <a:gdLst>
                <a:gd name="T0" fmla="*/ 0 w 228"/>
                <a:gd name="T1" fmla="*/ 25 h 287"/>
                <a:gd name="T2" fmla="*/ 102 w 228"/>
                <a:gd name="T3" fmla="*/ 25 h 287"/>
                <a:gd name="T4" fmla="*/ 102 w 228"/>
                <a:gd name="T5" fmla="*/ 287 h 287"/>
                <a:gd name="T6" fmla="*/ 128 w 228"/>
                <a:gd name="T7" fmla="*/ 287 h 287"/>
                <a:gd name="T8" fmla="*/ 128 w 228"/>
                <a:gd name="T9" fmla="*/ 25 h 287"/>
                <a:gd name="T10" fmla="*/ 228 w 228"/>
                <a:gd name="T11" fmla="*/ 25 h 287"/>
                <a:gd name="T12" fmla="*/ 228 w 228"/>
                <a:gd name="T13" fmla="*/ 0 h 287"/>
                <a:gd name="T14" fmla="*/ 0 w 228"/>
                <a:gd name="T15" fmla="*/ 0 h 287"/>
                <a:gd name="T16" fmla="*/ 0 w 228"/>
                <a:gd name="T17" fmla="*/ 2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87">
                  <a:moveTo>
                    <a:pt x="0" y="25"/>
                  </a:moveTo>
                  <a:lnTo>
                    <a:pt x="102" y="25"/>
                  </a:lnTo>
                  <a:lnTo>
                    <a:pt x="102" y="287"/>
                  </a:lnTo>
                  <a:lnTo>
                    <a:pt x="128" y="287"/>
                  </a:lnTo>
                  <a:lnTo>
                    <a:pt x="128" y="25"/>
                  </a:lnTo>
                  <a:lnTo>
                    <a:pt x="228" y="25"/>
                  </a:lnTo>
                  <a:lnTo>
                    <a:pt x="228" y="0"/>
                  </a:lnTo>
                  <a:lnTo>
                    <a:pt x="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52" name="Freeform 21"/>
            <p:cNvSpPr>
              <a:spLocks/>
            </p:cNvSpPr>
            <p:nvPr userDrawn="1"/>
          </p:nvSpPr>
          <p:spPr bwMode="auto">
            <a:xfrm>
              <a:off x="6299" y="509"/>
              <a:ext cx="198" cy="287"/>
            </a:xfrm>
            <a:custGeom>
              <a:avLst/>
              <a:gdLst>
                <a:gd name="T0" fmla="*/ 26 w 198"/>
                <a:gd name="T1" fmla="*/ 154 h 287"/>
                <a:gd name="T2" fmla="*/ 175 w 198"/>
                <a:gd name="T3" fmla="*/ 154 h 287"/>
                <a:gd name="T4" fmla="*/ 175 w 198"/>
                <a:gd name="T5" fmla="*/ 129 h 287"/>
                <a:gd name="T6" fmla="*/ 26 w 198"/>
                <a:gd name="T7" fmla="*/ 129 h 287"/>
                <a:gd name="T8" fmla="*/ 26 w 198"/>
                <a:gd name="T9" fmla="*/ 25 h 287"/>
                <a:gd name="T10" fmla="*/ 191 w 198"/>
                <a:gd name="T11" fmla="*/ 25 h 287"/>
                <a:gd name="T12" fmla="*/ 191 w 198"/>
                <a:gd name="T13" fmla="*/ 0 h 287"/>
                <a:gd name="T14" fmla="*/ 0 w 198"/>
                <a:gd name="T15" fmla="*/ 0 h 287"/>
                <a:gd name="T16" fmla="*/ 0 w 198"/>
                <a:gd name="T17" fmla="*/ 287 h 287"/>
                <a:gd name="T18" fmla="*/ 198 w 198"/>
                <a:gd name="T19" fmla="*/ 287 h 287"/>
                <a:gd name="T20" fmla="*/ 198 w 198"/>
                <a:gd name="T21" fmla="*/ 263 h 287"/>
                <a:gd name="T22" fmla="*/ 26 w 198"/>
                <a:gd name="T23" fmla="*/ 263 h 287"/>
                <a:gd name="T24" fmla="*/ 26 w 198"/>
                <a:gd name="T25" fmla="*/ 1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287">
                  <a:moveTo>
                    <a:pt x="26" y="154"/>
                  </a:moveTo>
                  <a:lnTo>
                    <a:pt x="175" y="154"/>
                  </a:lnTo>
                  <a:lnTo>
                    <a:pt x="175" y="129"/>
                  </a:lnTo>
                  <a:lnTo>
                    <a:pt x="26" y="129"/>
                  </a:lnTo>
                  <a:lnTo>
                    <a:pt x="26" y="25"/>
                  </a:lnTo>
                  <a:lnTo>
                    <a:pt x="191" y="25"/>
                  </a:lnTo>
                  <a:lnTo>
                    <a:pt x="191" y="0"/>
                  </a:lnTo>
                  <a:lnTo>
                    <a:pt x="0" y="0"/>
                  </a:lnTo>
                  <a:lnTo>
                    <a:pt x="0" y="287"/>
                  </a:lnTo>
                  <a:lnTo>
                    <a:pt x="198" y="287"/>
                  </a:lnTo>
                  <a:lnTo>
                    <a:pt x="198" y="263"/>
                  </a:lnTo>
                  <a:lnTo>
                    <a:pt x="26" y="263"/>
                  </a:lnTo>
                  <a:lnTo>
                    <a:pt x="26" y="1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53" name="Freeform 22"/>
            <p:cNvSpPr>
              <a:spLocks/>
            </p:cNvSpPr>
            <p:nvPr userDrawn="1"/>
          </p:nvSpPr>
          <p:spPr bwMode="auto">
            <a:xfrm>
              <a:off x="6544" y="509"/>
              <a:ext cx="228" cy="287"/>
            </a:xfrm>
            <a:custGeom>
              <a:avLst/>
              <a:gdLst>
                <a:gd name="T0" fmla="*/ 0 w 228"/>
                <a:gd name="T1" fmla="*/ 25 h 287"/>
                <a:gd name="T2" fmla="*/ 102 w 228"/>
                <a:gd name="T3" fmla="*/ 25 h 287"/>
                <a:gd name="T4" fmla="*/ 102 w 228"/>
                <a:gd name="T5" fmla="*/ 287 h 287"/>
                <a:gd name="T6" fmla="*/ 128 w 228"/>
                <a:gd name="T7" fmla="*/ 287 h 287"/>
                <a:gd name="T8" fmla="*/ 128 w 228"/>
                <a:gd name="T9" fmla="*/ 25 h 287"/>
                <a:gd name="T10" fmla="*/ 228 w 228"/>
                <a:gd name="T11" fmla="*/ 25 h 287"/>
                <a:gd name="T12" fmla="*/ 228 w 228"/>
                <a:gd name="T13" fmla="*/ 0 h 287"/>
                <a:gd name="T14" fmla="*/ 0 w 228"/>
                <a:gd name="T15" fmla="*/ 0 h 287"/>
                <a:gd name="T16" fmla="*/ 0 w 228"/>
                <a:gd name="T17" fmla="*/ 2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87">
                  <a:moveTo>
                    <a:pt x="0" y="25"/>
                  </a:moveTo>
                  <a:lnTo>
                    <a:pt x="102" y="25"/>
                  </a:lnTo>
                  <a:lnTo>
                    <a:pt x="102" y="287"/>
                  </a:lnTo>
                  <a:lnTo>
                    <a:pt x="128" y="287"/>
                  </a:lnTo>
                  <a:lnTo>
                    <a:pt x="128" y="25"/>
                  </a:lnTo>
                  <a:lnTo>
                    <a:pt x="228" y="25"/>
                  </a:lnTo>
                  <a:lnTo>
                    <a:pt x="228" y="0"/>
                  </a:lnTo>
                  <a:lnTo>
                    <a:pt x="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54" name="Freeform 23"/>
            <p:cNvSpPr>
              <a:spLocks/>
            </p:cNvSpPr>
            <p:nvPr userDrawn="1"/>
          </p:nvSpPr>
          <p:spPr bwMode="auto">
            <a:xfrm>
              <a:off x="6805" y="507"/>
              <a:ext cx="210" cy="291"/>
            </a:xfrm>
            <a:custGeom>
              <a:avLst/>
              <a:gdLst>
                <a:gd name="T0" fmla="*/ 56 w 103"/>
                <a:gd name="T1" fmla="*/ 65 h 142"/>
                <a:gd name="T2" fmla="*/ 18 w 103"/>
                <a:gd name="T3" fmla="*/ 38 h 142"/>
                <a:gd name="T4" fmla="*/ 55 w 103"/>
                <a:gd name="T5" fmla="*/ 12 h 142"/>
                <a:gd name="T6" fmla="*/ 91 w 103"/>
                <a:gd name="T7" fmla="*/ 23 h 142"/>
                <a:gd name="T8" fmla="*/ 93 w 103"/>
                <a:gd name="T9" fmla="*/ 24 h 142"/>
                <a:gd name="T10" fmla="*/ 98 w 103"/>
                <a:gd name="T11" fmla="*/ 13 h 142"/>
                <a:gd name="T12" fmla="*/ 97 w 103"/>
                <a:gd name="T13" fmla="*/ 12 h 142"/>
                <a:gd name="T14" fmla="*/ 55 w 103"/>
                <a:gd name="T15" fmla="*/ 0 h 142"/>
                <a:gd name="T16" fmla="*/ 5 w 103"/>
                <a:gd name="T17" fmla="*/ 38 h 142"/>
                <a:gd name="T18" fmla="*/ 52 w 103"/>
                <a:gd name="T19" fmla="*/ 77 h 142"/>
                <a:gd name="T20" fmla="*/ 90 w 103"/>
                <a:gd name="T21" fmla="*/ 105 h 142"/>
                <a:gd name="T22" fmla="*/ 52 w 103"/>
                <a:gd name="T23" fmla="*/ 130 h 142"/>
                <a:gd name="T24" fmla="*/ 8 w 103"/>
                <a:gd name="T25" fmla="*/ 113 h 142"/>
                <a:gd name="T26" fmla="*/ 7 w 103"/>
                <a:gd name="T27" fmla="*/ 112 h 142"/>
                <a:gd name="T28" fmla="*/ 0 w 103"/>
                <a:gd name="T29" fmla="*/ 122 h 142"/>
                <a:gd name="T30" fmla="*/ 1 w 103"/>
                <a:gd name="T31" fmla="*/ 123 h 142"/>
                <a:gd name="T32" fmla="*/ 52 w 103"/>
                <a:gd name="T33" fmla="*/ 142 h 142"/>
                <a:gd name="T34" fmla="*/ 103 w 103"/>
                <a:gd name="T35" fmla="*/ 104 h 142"/>
                <a:gd name="T36" fmla="*/ 56 w 103"/>
                <a:gd name="T37" fmla="*/ 6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3" h="142">
                  <a:moveTo>
                    <a:pt x="56" y="65"/>
                  </a:moveTo>
                  <a:cubicBezTo>
                    <a:pt x="36" y="61"/>
                    <a:pt x="18" y="56"/>
                    <a:pt x="18" y="38"/>
                  </a:cubicBezTo>
                  <a:cubicBezTo>
                    <a:pt x="18" y="21"/>
                    <a:pt x="31" y="12"/>
                    <a:pt x="55" y="12"/>
                  </a:cubicBezTo>
                  <a:cubicBezTo>
                    <a:pt x="68" y="12"/>
                    <a:pt x="81" y="16"/>
                    <a:pt x="91" y="23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86" y="5"/>
                    <a:pt x="70" y="0"/>
                    <a:pt x="55" y="0"/>
                  </a:cubicBezTo>
                  <a:cubicBezTo>
                    <a:pt x="18" y="0"/>
                    <a:pt x="5" y="19"/>
                    <a:pt x="5" y="38"/>
                  </a:cubicBezTo>
                  <a:cubicBezTo>
                    <a:pt x="5" y="66"/>
                    <a:pt x="30" y="72"/>
                    <a:pt x="52" y="77"/>
                  </a:cubicBezTo>
                  <a:cubicBezTo>
                    <a:pt x="72" y="82"/>
                    <a:pt x="90" y="86"/>
                    <a:pt x="90" y="105"/>
                  </a:cubicBezTo>
                  <a:cubicBezTo>
                    <a:pt x="90" y="121"/>
                    <a:pt x="76" y="130"/>
                    <a:pt x="52" y="130"/>
                  </a:cubicBezTo>
                  <a:cubicBezTo>
                    <a:pt x="35" y="130"/>
                    <a:pt x="18" y="124"/>
                    <a:pt x="8" y="113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12" y="135"/>
                    <a:pt x="32" y="142"/>
                    <a:pt x="52" y="142"/>
                  </a:cubicBezTo>
                  <a:cubicBezTo>
                    <a:pt x="76" y="142"/>
                    <a:pt x="103" y="132"/>
                    <a:pt x="103" y="104"/>
                  </a:cubicBezTo>
                  <a:cubicBezTo>
                    <a:pt x="103" y="77"/>
                    <a:pt x="78" y="71"/>
                    <a:pt x="56" y="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55" name="Freeform 24"/>
            <p:cNvSpPr>
              <a:spLocks/>
            </p:cNvSpPr>
            <p:nvPr userDrawn="1"/>
          </p:nvSpPr>
          <p:spPr bwMode="auto">
            <a:xfrm>
              <a:off x="3998" y="944"/>
              <a:ext cx="235" cy="287"/>
            </a:xfrm>
            <a:custGeom>
              <a:avLst/>
              <a:gdLst>
                <a:gd name="T0" fmla="*/ 208 w 235"/>
                <a:gd name="T1" fmla="*/ 129 h 287"/>
                <a:gd name="T2" fmla="*/ 27 w 235"/>
                <a:gd name="T3" fmla="*/ 129 h 287"/>
                <a:gd name="T4" fmla="*/ 27 w 235"/>
                <a:gd name="T5" fmla="*/ 0 h 287"/>
                <a:gd name="T6" fmla="*/ 0 w 235"/>
                <a:gd name="T7" fmla="*/ 0 h 287"/>
                <a:gd name="T8" fmla="*/ 0 w 235"/>
                <a:gd name="T9" fmla="*/ 287 h 287"/>
                <a:gd name="T10" fmla="*/ 27 w 235"/>
                <a:gd name="T11" fmla="*/ 287 h 287"/>
                <a:gd name="T12" fmla="*/ 27 w 235"/>
                <a:gd name="T13" fmla="*/ 154 h 287"/>
                <a:gd name="T14" fmla="*/ 208 w 235"/>
                <a:gd name="T15" fmla="*/ 154 h 287"/>
                <a:gd name="T16" fmla="*/ 208 w 235"/>
                <a:gd name="T17" fmla="*/ 287 h 287"/>
                <a:gd name="T18" fmla="*/ 235 w 235"/>
                <a:gd name="T19" fmla="*/ 287 h 287"/>
                <a:gd name="T20" fmla="*/ 235 w 235"/>
                <a:gd name="T21" fmla="*/ 0 h 287"/>
                <a:gd name="T22" fmla="*/ 208 w 235"/>
                <a:gd name="T23" fmla="*/ 0 h 287"/>
                <a:gd name="T24" fmla="*/ 208 w 235"/>
                <a:gd name="T25" fmla="*/ 12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" h="287">
                  <a:moveTo>
                    <a:pt x="208" y="129"/>
                  </a:moveTo>
                  <a:lnTo>
                    <a:pt x="27" y="129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287"/>
                  </a:lnTo>
                  <a:lnTo>
                    <a:pt x="27" y="287"/>
                  </a:lnTo>
                  <a:lnTo>
                    <a:pt x="27" y="154"/>
                  </a:lnTo>
                  <a:lnTo>
                    <a:pt x="208" y="154"/>
                  </a:lnTo>
                  <a:lnTo>
                    <a:pt x="208" y="287"/>
                  </a:lnTo>
                  <a:lnTo>
                    <a:pt x="235" y="287"/>
                  </a:lnTo>
                  <a:lnTo>
                    <a:pt x="235" y="0"/>
                  </a:lnTo>
                  <a:lnTo>
                    <a:pt x="208" y="0"/>
                  </a:lnTo>
                  <a:lnTo>
                    <a:pt x="208" y="1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56" name="Freeform 25"/>
            <p:cNvSpPr>
              <a:spLocks noEditPoints="1"/>
            </p:cNvSpPr>
            <p:nvPr userDrawn="1"/>
          </p:nvSpPr>
          <p:spPr bwMode="auto">
            <a:xfrm>
              <a:off x="4313" y="942"/>
              <a:ext cx="298" cy="291"/>
            </a:xfrm>
            <a:custGeom>
              <a:avLst/>
              <a:gdLst>
                <a:gd name="T0" fmla="*/ 73 w 146"/>
                <a:gd name="T1" fmla="*/ 0 h 142"/>
                <a:gd name="T2" fmla="*/ 0 w 146"/>
                <a:gd name="T3" fmla="*/ 71 h 142"/>
                <a:gd name="T4" fmla="*/ 73 w 146"/>
                <a:gd name="T5" fmla="*/ 142 h 142"/>
                <a:gd name="T6" fmla="*/ 146 w 146"/>
                <a:gd name="T7" fmla="*/ 71 h 142"/>
                <a:gd name="T8" fmla="*/ 73 w 146"/>
                <a:gd name="T9" fmla="*/ 0 h 142"/>
                <a:gd name="T10" fmla="*/ 73 w 146"/>
                <a:gd name="T11" fmla="*/ 130 h 142"/>
                <a:gd name="T12" fmla="*/ 13 w 146"/>
                <a:gd name="T13" fmla="*/ 71 h 142"/>
                <a:gd name="T14" fmla="*/ 73 w 146"/>
                <a:gd name="T15" fmla="*/ 12 h 142"/>
                <a:gd name="T16" fmla="*/ 133 w 146"/>
                <a:gd name="T17" fmla="*/ 71 h 142"/>
                <a:gd name="T18" fmla="*/ 73 w 146"/>
                <a:gd name="T19" fmla="*/ 13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73" y="0"/>
                  </a:moveTo>
                  <a:cubicBezTo>
                    <a:pt x="32" y="0"/>
                    <a:pt x="0" y="30"/>
                    <a:pt x="0" y="71"/>
                  </a:cubicBezTo>
                  <a:cubicBezTo>
                    <a:pt x="0" y="111"/>
                    <a:pt x="32" y="142"/>
                    <a:pt x="73" y="142"/>
                  </a:cubicBezTo>
                  <a:cubicBezTo>
                    <a:pt x="115" y="142"/>
                    <a:pt x="146" y="111"/>
                    <a:pt x="146" y="71"/>
                  </a:cubicBezTo>
                  <a:cubicBezTo>
                    <a:pt x="146" y="30"/>
                    <a:pt x="115" y="0"/>
                    <a:pt x="73" y="0"/>
                  </a:cubicBezTo>
                  <a:close/>
                  <a:moveTo>
                    <a:pt x="73" y="130"/>
                  </a:moveTo>
                  <a:cubicBezTo>
                    <a:pt x="39" y="130"/>
                    <a:pt x="13" y="104"/>
                    <a:pt x="13" y="71"/>
                  </a:cubicBezTo>
                  <a:cubicBezTo>
                    <a:pt x="13" y="37"/>
                    <a:pt x="39" y="12"/>
                    <a:pt x="73" y="12"/>
                  </a:cubicBezTo>
                  <a:cubicBezTo>
                    <a:pt x="107" y="12"/>
                    <a:pt x="133" y="37"/>
                    <a:pt x="133" y="71"/>
                  </a:cubicBezTo>
                  <a:cubicBezTo>
                    <a:pt x="133" y="104"/>
                    <a:pt x="107" y="130"/>
                    <a:pt x="73" y="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57" name="Freeform 26"/>
            <p:cNvSpPr>
              <a:spLocks/>
            </p:cNvSpPr>
            <p:nvPr userDrawn="1"/>
          </p:nvSpPr>
          <p:spPr bwMode="auto">
            <a:xfrm>
              <a:off x="4662" y="942"/>
              <a:ext cx="210" cy="291"/>
            </a:xfrm>
            <a:custGeom>
              <a:avLst/>
              <a:gdLst>
                <a:gd name="T0" fmla="*/ 56 w 103"/>
                <a:gd name="T1" fmla="*/ 65 h 142"/>
                <a:gd name="T2" fmla="*/ 17 w 103"/>
                <a:gd name="T3" fmla="*/ 38 h 142"/>
                <a:gd name="T4" fmla="*/ 54 w 103"/>
                <a:gd name="T5" fmla="*/ 12 h 142"/>
                <a:gd name="T6" fmla="*/ 91 w 103"/>
                <a:gd name="T7" fmla="*/ 23 h 142"/>
                <a:gd name="T8" fmla="*/ 93 w 103"/>
                <a:gd name="T9" fmla="*/ 24 h 142"/>
                <a:gd name="T10" fmla="*/ 98 w 103"/>
                <a:gd name="T11" fmla="*/ 13 h 142"/>
                <a:gd name="T12" fmla="*/ 97 w 103"/>
                <a:gd name="T13" fmla="*/ 12 h 142"/>
                <a:gd name="T14" fmla="*/ 54 w 103"/>
                <a:gd name="T15" fmla="*/ 0 h 142"/>
                <a:gd name="T16" fmla="*/ 4 w 103"/>
                <a:gd name="T17" fmla="*/ 38 h 142"/>
                <a:gd name="T18" fmla="*/ 52 w 103"/>
                <a:gd name="T19" fmla="*/ 77 h 142"/>
                <a:gd name="T20" fmla="*/ 90 w 103"/>
                <a:gd name="T21" fmla="*/ 105 h 142"/>
                <a:gd name="T22" fmla="*/ 52 w 103"/>
                <a:gd name="T23" fmla="*/ 130 h 142"/>
                <a:gd name="T24" fmla="*/ 8 w 103"/>
                <a:gd name="T25" fmla="*/ 113 h 142"/>
                <a:gd name="T26" fmla="*/ 6 w 103"/>
                <a:gd name="T27" fmla="*/ 112 h 142"/>
                <a:gd name="T28" fmla="*/ 0 w 103"/>
                <a:gd name="T29" fmla="*/ 122 h 142"/>
                <a:gd name="T30" fmla="*/ 1 w 103"/>
                <a:gd name="T31" fmla="*/ 123 h 142"/>
                <a:gd name="T32" fmla="*/ 52 w 103"/>
                <a:gd name="T33" fmla="*/ 142 h 142"/>
                <a:gd name="T34" fmla="*/ 103 w 103"/>
                <a:gd name="T35" fmla="*/ 104 h 142"/>
                <a:gd name="T36" fmla="*/ 56 w 103"/>
                <a:gd name="T37" fmla="*/ 6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3" h="142">
                  <a:moveTo>
                    <a:pt x="56" y="65"/>
                  </a:moveTo>
                  <a:cubicBezTo>
                    <a:pt x="36" y="61"/>
                    <a:pt x="17" y="56"/>
                    <a:pt x="17" y="38"/>
                  </a:cubicBezTo>
                  <a:cubicBezTo>
                    <a:pt x="17" y="21"/>
                    <a:pt x="31" y="12"/>
                    <a:pt x="54" y="12"/>
                  </a:cubicBezTo>
                  <a:cubicBezTo>
                    <a:pt x="67" y="12"/>
                    <a:pt x="81" y="16"/>
                    <a:pt x="91" y="23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86" y="5"/>
                    <a:pt x="70" y="0"/>
                    <a:pt x="54" y="0"/>
                  </a:cubicBezTo>
                  <a:cubicBezTo>
                    <a:pt x="17" y="0"/>
                    <a:pt x="4" y="19"/>
                    <a:pt x="4" y="38"/>
                  </a:cubicBezTo>
                  <a:cubicBezTo>
                    <a:pt x="4" y="66"/>
                    <a:pt x="29" y="72"/>
                    <a:pt x="52" y="77"/>
                  </a:cubicBezTo>
                  <a:cubicBezTo>
                    <a:pt x="71" y="82"/>
                    <a:pt x="90" y="86"/>
                    <a:pt x="90" y="105"/>
                  </a:cubicBezTo>
                  <a:cubicBezTo>
                    <a:pt x="90" y="121"/>
                    <a:pt x="76" y="130"/>
                    <a:pt x="52" y="130"/>
                  </a:cubicBezTo>
                  <a:cubicBezTo>
                    <a:pt x="35" y="130"/>
                    <a:pt x="17" y="124"/>
                    <a:pt x="8" y="113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12" y="135"/>
                    <a:pt x="32" y="142"/>
                    <a:pt x="52" y="142"/>
                  </a:cubicBezTo>
                  <a:cubicBezTo>
                    <a:pt x="75" y="142"/>
                    <a:pt x="103" y="132"/>
                    <a:pt x="103" y="104"/>
                  </a:cubicBezTo>
                  <a:cubicBezTo>
                    <a:pt x="103" y="77"/>
                    <a:pt x="78" y="71"/>
                    <a:pt x="56" y="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58" name="Freeform 27"/>
            <p:cNvSpPr>
              <a:spLocks noEditPoints="1"/>
            </p:cNvSpPr>
            <p:nvPr userDrawn="1"/>
          </p:nvSpPr>
          <p:spPr bwMode="auto">
            <a:xfrm>
              <a:off x="4947" y="944"/>
              <a:ext cx="221" cy="287"/>
            </a:xfrm>
            <a:custGeom>
              <a:avLst/>
              <a:gdLst>
                <a:gd name="T0" fmla="*/ 51 w 108"/>
                <a:gd name="T1" fmla="*/ 0 h 140"/>
                <a:gd name="T2" fmla="*/ 0 w 108"/>
                <a:gd name="T3" fmla="*/ 0 h 140"/>
                <a:gd name="T4" fmla="*/ 0 w 108"/>
                <a:gd name="T5" fmla="*/ 140 h 140"/>
                <a:gd name="T6" fmla="*/ 13 w 108"/>
                <a:gd name="T7" fmla="*/ 140 h 140"/>
                <a:gd name="T8" fmla="*/ 13 w 108"/>
                <a:gd name="T9" fmla="*/ 95 h 140"/>
                <a:gd name="T10" fmla="*/ 51 w 108"/>
                <a:gd name="T11" fmla="*/ 95 h 140"/>
                <a:gd name="T12" fmla="*/ 108 w 108"/>
                <a:gd name="T13" fmla="*/ 48 h 140"/>
                <a:gd name="T14" fmla="*/ 51 w 108"/>
                <a:gd name="T15" fmla="*/ 0 h 140"/>
                <a:gd name="T16" fmla="*/ 51 w 108"/>
                <a:gd name="T17" fmla="*/ 83 h 140"/>
                <a:gd name="T18" fmla="*/ 13 w 108"/>
                <a:gd name="T19" fmla="*/ 83 h 140"/>
                <a:gd name="T20" fmla="*/ 13 w 108"/>
                <a:gd name="T21" fmla="*/ 12 h 140"/>
                <a:gd name="T22" fmla="*/ 51 w 108"/>
                <a:gd name="T23" fmla="*/ 12 h 140"/>
                <a:gd name="T24" fmla="*/ 95 w 108"/>
                <a:gd name="T25" fmla="*/ 48 h 140"/>
                <a:gd name="T26" fmla="*/ 51 w 108"/>
                <a:gd name="T27" fmla="*/ 8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" h="140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87" y="95"/>
                    <a:pt x="108" y="77"/>
                    <a:pt x="108" y="48"/>
                  </a:cubicBezTo>
                  <a:cubicBezTo>
                    <a:pt x="108" y="18"/>
                    <a:pt x="87" y="0"/>
                    <a:pt x="51" y="0"/>
                  </a:cubicBezTo>
                  <a:close/>
                  <a:moveTo>
                    <a:pt x="51" y="83"/>
                  </a:moveTo>
                  <a:cubicBezTo>
                    <a:pt x="13" y="83"/>
                    <a:pt x="13" y="83"/>
                    <a:pt x="13" y="8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79" y="12"/>
                    <a:pt x="95" y="25"/>
                    <a:pt x="95" y="48"/>
                  </a:cubicBezTo>
                  <a:cubicBezTo>
                    <a:pt x="95" y="71"/>
                    <a:pt x="79" y="83"/>
                    <a:pt x="51" y="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59" name="Rectangle 28"/>
            <p:cNvSpPr>
              <a:spLocks noChangeArrowheads="1"/>
            </p:cNvSpPr>
            <p:nvPr userDrawn="1"/>
          </p:nvSpPr>
          <p:spPr bwMode="auto">
            <a:xfrm>
              <a:off x="5243" y="944"/>
              <a:ext cx="27" cy="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60" name="Freeform 29"/>
            <p:cNvSpPr>
              <a:spLocks/>
            </p:cNvSpPr>
            <p:nvPr userDrawn="1"/>
          </p:nvSpPr>
          <p:spPr bwMode="auto">
            <a:xfrm>
              <a:off x="5331" y="944"/>
              <a:ext cx="229" cy="287"/>
            </a:xfrm>
            <a:custGeom>
              <a:avLst/>
              <a:gdLst>
                <a:gd name="T0" fmla="*/ 0 w 229"/>
                <a:gd name="T1" fmla="*/ 25 h 287"/>
                <a:gd name="T2" fmla="*/ 100 w 229"/>
                <a:gd name="T3" fmla="*/ 25 h 287"/>
                <a:gd name="T4" fmla="*/ 100 w 229"/>
                <a:gd name="T5" fmla="*/ 287 h 287"/>
                <a:gd name="T6" fmla="*/ 127 w 229"/>
                <a:gd name="T7" fmla="*/ 287 h 287"/>
                <a:gd name="T8" fmla="*/ 127 w 229"/>
                <a:gd name="T9" fmla="*/ 25 h 287"/>
                <a:gd name="T10" fmla="*/ 229 w 229"/>
                <a:gd name="T11" fmla="*/ 25 h 287"/>
                <a:gd name="T12" fmla="*/ 229 w 229"/>
                <a:gd name="T13" fmla="*/ 0 h 287"/>
                <a:gd name="T14" fmla="*/ 0 w 229"/>
                <a:gd name="T15" fmla="*/ 0 h 287"/>
                <a:gd name="T16" fmla="*/ 0 w 229"/>
                <a:gd name="T17" fmla="*/ 2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287">
                  <a:moveTo>
                    <a:pt x="0" y="25"/>
                  </a:moveTo>
                  <a:lnTo>
                    <a:pt x="100" y="25"/>
                  </a:lnTo>
                  <a:lnTo>
                    <a:pt x="100" y="287"/>
                  </a:lnTo>
                  <a:lnTo>
                    <a:pt x="127" y="287"/>
                  </a:lnTo>
                  <a:lnTo>
                    <a:pt x="127" y="25"/>
                  </a:lnTo>
                  <a:lnTo>
                    <a:pt x="229" y="25"/>
                  </a:lnTo>
                  <a:lnTo>
                    <a:pt x="229" y="0"/>
                  </a:lnTo>
                  <a:lnTo>
                    <a:pt x="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61" name="Freeform 30"/>
            <p:cNvSpPr>
              <a:spLocks noEditPoints="1"/>
            </p:cNvSpPr>
            <p:nvPr userDrawn="1"/>
          </p:nvSpPr>
          <p:spPr bwMode="auto">
            <a:xfrm>
              <a:off x="5560" y="944"/>
              <a:ext cx="288" cy="287"/>
            </a:xfrm>
            <a:custGeom>
              <a:avLst/>
              <a:gdLst>
                <a:gd name="T0" fmla="*/ 132 w 288"/>
                <a:gd name="T1" fmla="*/ 0 h 287"/>
                <a:gd name="T2" fmla="*/ 0 w 288"/>
                <a:gd name="T3" fmla="*/ 287 h 287"/>
                <a:gd name="T4" fmla="*/ 28 w 288"/>
                <a:gd name="T5" fmla="*/ 287 h 287"/>
                <a:gd name="T6" fmla="*/ 65 w 288"/>
                <a:gd name="T7" fmla="*/ 207 h 287"/>
                <a:gd name="T8" fmla="*/ 222 w 288"/>
                <a:gd name="T9" fmla="*/ 207 h 287"/>
                <a:gd name="T10" fmla="*/ 259 w 288"/>
                <a:gd name="T11" fmla="*/ 287 h 287"/>
                <a:gd name="T12" fmla="*/ 288 w 288"/>
                <a:gd name="T13" fmla="*/ 287 h 287"/>
                <a:gd name="T14" fmla="*/ 157 w 288"/>
                <a:gd name="T15" fmla="*/ 0 h 287"/>
                <a:gd name="T16" fmla="*/ 132 w 288"/>
                <a:gd name="T17" fmla="*/ 0 h 287"/>
                <a:gd name="T18" fmla="*/ 75 w 288"/>
                <a:gd name="T19" fmla="*/ 185 h 287"/>
                <a:gd name="T20" fmla="*/ 145 w 288"/>
                <a:gd name="T21" fmla="*/ 33 h 287"/>
                <a:gd name="T22" fmla="*/ 212 w 288"/>
                <a:gd name="T23" fmla="*/ 185 h 287"/>
                <a:gd name="T24" fmla="*/ 75 w 288"/>
                <a:gd name="T25" fmla="*/ 18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287">
                  <a:moveTo>
                    <a:pt x="132" y="0"/>
                  </a:moveTo>
                  <a:lnTo>
                    <a:pt x="0" y="287"/>
                  </a:lnTo>
                  <a:lnTo>
                    <a:pt x="28" y="287"/>
                  </a:lnTo>
                  <a:lnTo>
                    <a:pt x="65" y="207"/>
                  </a:lnTo>
                  <a:lnTo>
                    <a:pt x="222" y="207"/>
                  </a:lnTo>
                  <a:lnTo>
                    <a:pt x="259" y="287"/>
                  </a:lnTo>
                  <a:lnTo>
                    <a:pt x="288" y="287"/>
                  </a:lnTo>
                  <a:lnTo>
                    <a:pt x="157" y="0"/>
                  </a:lnTo>
                  <a:lnTo>
                    <a:pt x="132" y="0"/>
                  </a:lnTo>
                  <a:close/>
                  <a:moveTo>
                    <a:pt x="75" y="185"/>
                  </a:moveTo>
                  <a:lnTo>
                    <a:pt x="145" y="33"/>
                  </a:lnTo>
                  <a:lnTo>
                    <a:pt x="212" y="185"/>
                  </a:lnTo>
                  <a:lnTo>
                    <a:pt x="75" y="1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62" name="Freeform 31"/>
            <p:cNvSpPr>
              <a:spLocks/>
            </p:cNvSpPr>
            <p:nvPr userDrawn="1"/>
          </p:nvSpPr>
          <p:spPr bwMode="auto">
            <a:xfrm>
              <a:off x="5907" y="944"/>
              <a:ext cx="187" cy="287"/>
            </a:xfrm>
            <a:custGeom>
              <a:avLst/>
              <a:gdLst>
                <a:gd name="T0" fmla="*/ 26 w 187"/>
                <a:gd name="T1" fmla="*/ 0 h 287"/>
                <a:gd name="T2" fmla="*/ 0 w 187"/>
                <a:gd name="T3" fmla="*/ 0 h 287"/>
                <a:gd name="T4" fmla="*/ 0 w 187"/>
                <a:gd name="T5" fmla="*/ 287 h 287"/>
                <a:gd name="T6" fmla="*/ 187 w 187"/>
                <a:gd name="T7" fmla="*/ 287 h 287"/>
                <a:gd name="T8" fmla="*/ 187 w 187"/>
                <a:gd name="T9" fmla="*/ 263 h 287"/>
                <a:gd name="T10" fmla="*/ 26 w 187"/>
                <a:gd name="T11" fmla="*/ 263 h 287"/>
                <a:gd name="T12" fmla="*/ 26 w 187"/>
                <a:gd name="T13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287">
                  <a:moveTo>
                    <a:pt x="26" y="0"/>
                  </a:moveTo>
                  <a:lnTo>
                    <a:pt x="0" y="0"/>
                  </a:lnTo>
                  <a:lnTo>
                    <a:pt x="0" y="287"/>
                  </a:lnTo>
                  <a:lnTo>
                    <a:pt x="187" y="287"/>
                  </a:lnTo>
                  <a:lnTo>
                    <a:pt x="187" y="263"/>
                  </a:lnTo>
                  <a:lnTo>
                    <a:pt x="26" y="26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</p:grpSp>
    </p:spTree>
    <p:extLst>
      <p:ext uri="{BB962C8B-B14F-4D97-AF65-F5344CB8AC3E}">
        <p14:creationId xmlns:p14="http://schemas.microsoft.com/office/powerpoint/2010/main" val="1281672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s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120891" y="6380645"/>
            <a:ext cx="1655753" cy="477355"/>
          </a:xfrm>
          <a:prstGeom prst="rect">
            <a:avLst/>
          </a:prstGeom>
          <a:solidFill>
            <a:schemeClr val="bg1"/>
          </a:solidFill>
          <a:ln w="3175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799" dirty="0">
              <a:solidFill>
                <a:srgbClr val="3F3018"/>
              </a:solidFill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10415355" y="6380645"/>
            <a:ext cx="1741839" cy="477355"/>
          </a:xfrm>
          <a:prstGeom prst="rect">
            <a:avLst/>
          </a:prstGeom>
          <a:solidFill>
            <a:schemeClr val="bg1"/>
          </a:solidFill>
          <a:ln w="3175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799" dirty="0">
              <a:solidFill>
                <a:srgbClr val="3F3018"/>
              </a:solidFill>
            </a:endParaRPr>
          </a:p>
        </p:txBody>
      </p:sp>
      <p:cxnSp>
        <p:nvCxnSpPr>
          <p:cNvPr id="15" name="Lige forbindelse 14"/>
          <p:cNvCxnSpPr/>
          <p:nvPr userDrawn="1"/>
        </p:nvCxnSpPr>
        <p:spPr bwMode="auto">
          <a:xfrm flipH="1">
            <a:off x="0" y="550672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Lige forbindelse 15"/>
          <p:cNvCxnSpPr/>
          <p:nvPr userDrawn="1"/>
        </p:nvCxnSpPr>
        <p:spPr bwMode="auto">
          <a:xfrm flipH="1">
            <a:off x="0" y="6309339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" name="Group 4"/>
          <p:cNvGrpSpPr>
            <a:grpSpLocks noChangeAspect="1"/>
          </p:cNvGrpSpPr>
          <p:nvPr userDrawn="1"/>
        </p:nvGrpSpPr>
        <p:grpSpPr bwMode="auto">
          <a:xfrm>
            <a:off x="2633617" y="2735366"/>
            <a:ext cx="7565770" cy="1496286"/>
            <a:chOff x="575" y="74"/>
            <a:chExt cx="6442" cy="1274"/>
          </a:xfrm>
        </p:grpSpPr>
        <p:sp>
          <p:nvSpPr>
            <p:cNvPr id="3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75" y="74"/>
              <a:ext cx="6442" cy="1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36" name="Freeform 5"/>
            <p:cNvSpPr>
              <a:spLocks/>
            </p:cNvSpPr>
            <p:nvPr userDrawn="1"/>
          </p:nvSpPr>
          <p:spPr bwMode="auto">
            <a:xfrm>
              <a:off x="575" y="78"/>
              <a:ext cx="3097" cy="1272"/>
            </a:xfrm>
            <a:custGeom>
              <a:avLst/>
              <a:gdLst>
                <a:gd name="T0" fmla="*/ 1401 w 1517"/>
                <a:gd name="T1" fmla="*/ 0 h 620"/>
                <a:gd name="T2" fmla="*/ 1401 w 1517"/>
                <a:gd name="T3" fmla="*/ 144 h 620"/>
                <a:gd name="T4" fmla="*/ 1401 w 1517"/>
                <a:gd name="T5" fmla="*/ 144 h 620"/>
                <a:gd name="T6" fmla="*/ 1355 w 1517"/>
                <a:gd name="T7" fmla="*/ 190 h 620"/>
                <a:gd name="T8" fmla="*/ 1355 w 1517"/>
                <a:gd name="T9" fmla="*/ 190 h 620"/>
                <a:gd name="T10" fmla="*/ 1355 w 1517"/>
                <a:gd name="T11" fmla="*/ 190 h 620"/>
                <a:gd name="T12" fmla="*/ 1141 w 1517"/>
                <a:gd name="T13" fmla="*/ 190 h 620"/>
                <a:gd name="T14" fmla="*/ 1141 w 1517"/>
                <a:gd name="T15" fmla="*/ 190 h 620"/>
                <a:gd name="T16" fmla="*/ 1140 w 1517"/>
                <a:gd name="T17" fmla="*/ 190 h 620"/>
                <a:gd name="T18" fmla="*/ 1094 w 1517"/>
                <a:gd name="T19" fmla="*/ 144 h 620"/>
                <a:gd name="T20" fmla="*/ 1094 w 1517"/>
                <a:gd name="T21" fmla="*/ 144 h 620"/>
                <a:gd name="T22" fmla="*/ 1094 w 1517"/>
                <a:gd name="T23" fmla="*/ 0 h 620"/>
                <a:gd name="T24" fmla="*/ 978 w 1517"/>
                <a:gd name="T25" fmla="*/ 0 h 620"/>
                <a:gd name="T26" fmla="*/ 978 w 1517"/>
                <a:gd name="T27" fmla="*/ 344 h 620"/>
                <a:gd name="T28" fmla="*/ 815 w 1517"/>
                <a:gd name="T29" fmla="*/ 505 h 620"/>
                <a:gd name="T30" fmla="*/ 670 w 1517"/>
                <a:gd name="T31" fmla="*/ 414 h 620"/>
                <a:gd name="T32" fmla="*/ 510 w 1517"/>
                <a:gd name="T33" fmla="*/ 92 h 620"/>
                <a:gd name="T34" fmla="*/ 364 w 1517"/>
                <a:gd name="T35" fmla="*/ 1 h 620"/>
                <a:gd name="T36" fmla="*/ 218 w 1517"/>
                <a:gd name="T37" fmla="*/ 92 h 620"/>
                <a:gd name="T38" fmla="*/ 0 w 1517"/>
                <a:gd name="T39" fmla="*/ 561 h 620"/>
                <a:gd name="T40" fmla="*/ 128 w 1517"/>
                <a:gd name="T41" fmla="*/ 561 h 620"/>
                <a:gd name="T42" fmla="*/ 322 w 1517"/>
                <a:gd name="T43" fmla="*/ 141 h 620"/>
                <a:gd name="T44" fmla="*/ 364 w 1517"/>
                <a:gd name="T45" fmla="*/ 116 h 620"/>
                <a:gd name="T46" fmla="*/ 405 w 1517"/>
                <a:gd name="T47" fmla="*/ 141 h 620"/>
                <a:gd name="T48" fmla="*/ 563 w 1517"/>
                <a:gd name="T49" fmla="*/ 457 h 620"/>
                <a:gd name="T50" fmla="*/ 815 w 1517"/>
                <a:gd name="T51" fmla="*/ 620 h 620"/>
                <a:gd name="T52" fmla="*/ 1093 w 1517"/>
                <a:gd name="T53" fmla="*/ 352 h 620"/>
                <a:gd name="T54" fmla="*/ 1094 w 1517"/>
                <a:gd name="T55" fmla="*/ 352 h 620"/>
                <a:gd name="T56" fmla="*/ 1140 w 1517"/>
                <a:gd name="T57" fmla="*/ 307 h 620"/>
                <a:gd name="T58" fmla="*/ 1141 w 1517"/>
                <a:gd name="T59" fmla="*/ 307 h 620"/>
                <a:gd name="T60" fmla="*/ 1141 w 1517"/>
                <a:gd name="T61" fmla="*/ 307 h 620"/>
                <a:gd name="T62" fmla="*/ 1355 w 1517"/>
                <a:gd name="T63" fmla="*/ 307 h 620"/>
                <a:gd name="T64" fmla="*/ 1355 w 1517"/>
                <a:gd name="T65" fmla="*/ 307 h 620"/>
                <a:gd name="T66" fmla="*/ 1355 w 1517"/>
                <a:gd name="T67" fmla="*/ 307 h 620"/>
                <a:gd name="T68" fmla="*/ 1401 w 1517"/>
                <a:gd name="T69" fmla="*/ 353 h 620"/>
                <a:gd name="T70" fmla="*/ 1401 w 1517"/>
                <a:gd name="T71" fmla="*/ 353 h 620"/>
                <a:gd name="T72" fmla="*/ 1401 w 1517"/>
                <a:gd name="T73" fmla="*/ 561 h 620"/>
                <a:gd name="T74" fmla="*/ 1517 w 1517"/>
                <a:gd name="T75" fmla="*/ 561 h 620"/>
                <a:gd name="T76" fmla="*/ 1517 w 1517"/>
                <a:gd name="T77" fmla="*/ 0 h 620"/>
                <a:gd name="T78" fmla="*/ 1401 w 1517"/>
                <a:gd name="T79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17" h="620">
                  <a:moveTo>
                    <a:pt x="1401" y="0"/>
                  </a:moveTo>
                  <a:cubicBezTo>
                    <a:pt x="1401" y="144"/>
                    <a:pt x="1401" y="144"/>
                    <a:pt x="1401" y="144"/>
                  </a:cubicBezTo>
                  <a:cubicBezTo>
                    <a:pt x="1401" y="144"/>
                    <a:pt x="1401" y="144"/>
                    <a:pt x="1401" y="144"/>
                  </a:cubicBezTo>
                  <a:cubicBezTo>
                    <a:pt x="1401" y="169"/>
                    <a:pt x="1380" y="190"/>
                    <a:pt x="1355" y="190"/>
                  </a:cubicBezTo>
                  <a:cubicBezTo>
                    <a:pt x="1355" y="190"/>
                    <a:pt x="1355" y="190"/>
                    <a:pt x="1355" y="190"/>
                  </a:cubicBezTo>
                  <a:cubicBezTo>
                    <a:pt x="1355" y="190"/>
                    <a:pt x="1355" y="190"/>
                    <a:pt x="1355" y="190"/>
                  </a:cubicBezTo>
                  <a:cubicBezTo>
                    <a:pt x="1141" y="190"/>
                    <a:pt x="1141" y="190"/>
                    <a:pt x="1141" y="190"/>
                  </a:cubicBezTo>
                  <a:cubicBezTo>
                    <a:pt x="1141" y="190"/>
                    <a:pt x="1141" y="190"/>
                    <a:pt x="1141" y="190"/>
                  </a:cubicBezTo>
                  <a:cubicBezTo>
                    <a:pt x="1141" y="190"/>
                    <a:pt x="1140" y="190"/>
                    <a:pt x="1140" y="190"/>
                  </a:cubicBezTo>
                  <a:cubicBezTo>
                    <a:pt x="1115" y="190"/>
                    <a:pt x="1094" y="169"/>
                    <a:pt x="1094" y="144"/>
                  </a:cubicBezTo>
                  <a:cubicBezTo>
                    <a:pt x="1094" y="144"/>
                    <a:pt x="1094" y="144"/>
                    <a:pt x="1094" y="144"/>
                  </a:cubicBezTo>
                  <a:cubicBezTo>
                    <a:pt x="1094" y="0"/>
                    <a:pt x="1094" y="0"/>
                    <a:pt x="1094" y="0"/>
                  </a:cubicBezTo>
                  <a:cubicBezTo>
                    <a:pt x="978" y="0"/>
                    <a:pt x="978" y="0"/>
                    <a:pt x="978" y="0"/>
                  </a:cubicBezTo>
                  <a:cubicBezTo>
                    <a:pt x="978" y="344"/>
                    <a:pt x="978" y="344"/>
                    <a:pt x="978" y="344"/>
                  </a:cubicBezTo>
                  <a:cubicBezTo>
                    <a:pt x="978" y="433"/>
                    <a:pt x="905" y="505"/>
                    <a:pt x="815" y="505"/>
                  </a:cubicBezTo>
                  <a:cubicBezTo>
                    <a:pt x="752" y="505"/>
                    <a:pt x="697" y="467"/>
                    <a:pt x="670" y="414"/>
                  </a:cubicBezTo>
                  <a:cubicBezTo>
                    <a:pt x="510" y="92"/>
                    <a:pt x="510" y="92"/>
                    <a:pt x="510" y="92"/>
                  </a:cubicBezTo>
                  <a:cubicBezTo>
                    <a:pt x="483" y="35"/>
                    <a:pt x="426" y="1"/>
                    <a:pt x="364" y="1"/>
                  </a:cubicBezTo>
                  <a:cubicBezTo>
                    <a:pt x="302" y="1"/>
                    <a:pt x="243" y="38"/>
                    <a:pt x="218" y="92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128" y="561"/>
                    <a:pt x="128" y="561"/>
                    <a:pt x="128" y="561"/>
                  </a:cubicBezTo>
                  <a:cubicBezTo>
                    <a:pt x="322" y="141"/>
                    <a:pt x="322" y="141"/>
                    <a:pt x="322" y="141"/>
                  </a:cubicBezTo>
                  <a:cubicBezTo>
                    <a:pt x="330" y="126"/>
                    <a:pt x="346" y="116"/>
                    <a:pt x="364" y="116"/>
                  </a:cubicBezTo>
                  <a:cubicBezTo>
                    <a:pt x="382" y="116"/>
                    <a:pt x="398" y="126"/>
                    <a:pt x="405" y="141"/>
                  </a:cubicBezTo>
                  <a:cubicBezTo>
                    <a:pt x="563" y="457"/>
                    <a:pt x="563" y="457"/>
                    <a:pt x="563" y="457"/>
                  </a:cubicBezTo>
                  <a:cubicBezTo>
                    <a:pt x="606" y="553"/>
                    <a:pt x="703" y="620"/>
                    <a:pt x="815" y="620"/>
                  </a:cubicBezTo>
                  <a:cubicBezTo>
                    <a:pt x="965" y="620"/>
                    <a:pt x="1088" y="501"/>
                    <a:pt x="1093" y="352"/>
                  </a:cubicBezTo>
                  <a:cubicBezTo>
                    <a:pt x="1094" y="352"/>
                    <a:pt x="1094" y="352"/>
                    <a:pt x="1094" y="352"/>
                  </a:cubicBezTo>
                  <a:cubicBezTo>
                    <a:pt x="1094" y="327"/>
                    <a:pt x="1115" y="307"/>
                    <a:pt x="1140" y="307"/>
                  </a:cubicBezTo>
                  <a:cubicBezTo>
                    <a:pt x="1140" y="307"/>
                    <a:pt x="1141" y="307"/>
                    <a:pt x="1141" y="307"/>
                  </a:cubicBezTo>
                  <a:cubicBezTo>
                    <a:pt x="1141" y="307"/>
                    <a:pt x="1141" y="307"/>
                    <a:pt x="1141" y="307"/>
                  </a:cubicBezTo>
                  <a:cubicBezTo>
                    <a:pt x="1355" y="307"/>
                    <a:pt x="1355" y="307"/>
                    <a:pt x="1355" y="307"/>
                  </a:cubicBezTo>
                  <a:cubicBezTo>
                    <a:pt x="1355" y="307"/>
                    <a:pt x="1355" y="307"/>
                    <a:pt x="1355" y="307"/>
                  </a:cubicBezTo>
                  <a:cubicBezTo>
                    <a:pt x="1355" y="307"/>
                    <a:pt x="1355" y="307"/>
                    <a:pt x="1355" y="307"/>
                  </a:cubicBezTo>
                  <a:cubicBezTo>
                    <a:pt x="1380" y="307"/>
                    <a:pt x="1401" y="328"/>
                    <a:pt x="1401" y="353"/>
                  </a:cubicBezTo>
                  <a:cubicBezTo>
                    <a:pt x="1401" y="353"/>
                    <a:pt x="1401" y="353"/>
                    <a:pt x="1401" y="353"/>
                  </a:cubicBezTo>
                  <a:cubicBezTo>
                    <a:pt x="1401" y="561"/>
                    <a:pt x="1401" y="561"/>
                    <a:pt x="1401" y="561"/>
                  </a:cubicBezTo>
                  <a:cubicBezTo>
                    <a:pt x="1517" y="561"/>
                    <a:pt x="1517" y="561"/>
                    <a:pt x="1517" y="561"/>
                  </a:cubicBezTo>
                  <a:cubicBezTo>
                    <a:pt x="1517" y="0"/>
                    <a:pt x="1517" y="0"/>
                    <a:pt x="1517" y="0"/>
                  </a:cubicBezTo>
                  <a:lnTo>
                    <a:pt x="1401" y="0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37" name="Freeform 6"/>
            <p:cNvSpPr>
              <a:spLocks noEditPoints="1"/>
            </p:cNvSpPr>
            <p:nvPr userDrawn="1"/>
          </p:nvSpPr>
          <p:spPr bwMode="auto">
            <a:xfrm>
              <a:off x="3976" y="74"/>
              <a:ext cx="288" cy="287"/>
            </a:xfrm>
            <a:custGeom>
              <a:avLst/>
              <a:gdLst>
                <a:gd name="T0" fmla="*/ 130 w 288"/>
                <a:gd name="T1" fmla="*/ 0 h 287"/>
                <a:gd name="T2" fmla="*/ 0 w 288"/>
                <a:gd name="T3" fmla="*/ 287 h 287"/>
                <a:gd name="T4" fmla="*/ 28 w 288"/>
                <a:gd name="T5" fmla="*/ 287 h 287"/>
                <a:gd name="T6" fmla="*/ 63 w 288"/>
                <a:gd name="T7" fmla="*/ 207 h 287"/>
                <a:gd name="T8" fmla="*/ 222 w 288"/>
                <a:gd name="T9" fmla="*/ 207 h 287"/>
                <a:gd name="T10" fmla="*/ 259 w 288"/>
                <a:gd name="T11" fmla="*/ 287 h 287"/>
                <a:gd name="T12" fmla="*/ 288 w 288"/>
                <a:gd name="T13" fmla="*/ 287 h 287"/>
                <a:gd name="T14" fmla="*/ 155 w 288"/>
                <a:gd name="T15" fmla="*/ 0 h 287"/>
                <a:gd name="T16" fmla="*/ 130 w 288"/>
                <a:gd name="T17" fmla="*/ 0 h 287"/>
                <a:gd name="T18" fmla="*/ 212 w 288"/>
                <a:gd name="T19" fmla="*/ 185 h 287"/>
                <a:gd name="T20" fmla="*/ 75 w 288"/>
                <a:gd name="T21" fmla="*/ 185 h 287"/>
                <a:gd name="T22" fmla="*/ 143 w 288"/>
                <a:gd name="T23" fmla="*/ 33 h 287"/>
                <a:gd name="T24" fmla="*/ 212 w 288"/>
                <a:gd name="T25" fmla="*/ 18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287">
                  <a:moveTo>
                    <a:pt x="130" y="0"/>
                  </a:moveTo>
                  <a:lnTo>
                    <a:pt x="0" y="287"/>
                  </a:lnTo>
                  <a:lnTo>
                    <a:pt x="28" y="287"/>
                  </a:lnTo>
                  <a:lnTo>
                    <a:pt x="63" y="207"/>
                  </a:lnTo>
                  <a:lnTo>
                    <a:pt x="222" y="207"/>
                  </a:lnTo>
                  <a:lnTo>
                    <a:pt x="259" y="287"/>
                  </a:lnTo>
                  <a:lnTo>
                    <a:pt x="288" y="287"/>
                  </a:lnTo>
                  <a:lnTo>
                    <a:pt x="155" y="0"/>
                  </a:lnTo>
                  <a:lnTo>
                    <a:pt x="130" y="0"/>
                  </a:lnTo>
                  <a:close/>
                  <a:moveTo>
                    <a:pt x="212" y="185"/>
                  </a:moveTo>
                  <a:lnTo>
                    <a:pt x="75" y="185"/>
                  </a:lnTo>
                  <a:lnTo>
                    <a:pt x="143" y="33"/>
                  </a:lnTo>
                  <a:lnTo>
                    <a:pt x="212" y="185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38" name="Freeform 7"/>
            <p:cNvSpPr>
              <a:spLocks noEditPoints="1"/>
            </p:cNvSpPr>
            <p:nvPr userDrawn="1"/>
          </p:nvSpPr>
          <p:spPr bwMode="auto">
            <a:xfrm>
              <a:off x="4272" y="74"/>
              <a:ext cx="288" cy="287"/>
            </a:xfrm>
            <a:custGeom>
              <a:avLst/>
              <a:gdLst>
                <a:gd name="T0" fmla="*/ 222 w 288"/>
                <a:gd name="T1" fmla="*/ 207 h 287"/>
                <a:gd name="T2" fmla="*/ 259 w 288"/>
                <a:gd name="T3" fmla="*/ 287 h 287"/>
                <a:gd name="T4" fmla="*/ 288 w 288"/>
                <a:gd name="T5" fmla="*/ 287 h 287"/>
                <a:gd name="T6" fmla="*/ 155 w 288"/>
                <a:gd name="T7" fmla="*/ 0 h 287"/>
                <a:gd name="T8" fmla="*/ 130 w 288"/>
                <a:gd name="T9" fmla="*/ 0 h 287"/>
                <a:gd name="T10" fmla="*/ 0 w 288"/>
                <a:gd name="T11" fmla="*/ 287 h 287"/>
                <a:gd name="T12" fmla="*/ 28 w 288"/>
                <a:gd name="T13" fmla="*/ 287 h 287"/>
                <a:gd name="T14" fmla="*/ 63 w 288"/>
                <a:gd name="T15" fmla="*/ 207 h 287"/>
                <a:gd name="T16" fmla="*/ 222 w 288"/>
                <a:gd name="T17" fmla="*/ 207 h 287"/>
                <a:gd name="T18" fmla="*/ 212 w 288"/>
                <a:gd name="T19" fmla="*/ 185 h 287"/>
                <a:gd name="T20" fmla="*/ 75 w 288"/>
                <a:gd name="T21" fmla="*/ 185 h 287"/>
                <a:gd name="T22" fmla="*/ 143 w 288"/>
                <a:gd name="T23" fmla="*/ 33 h 287"/>
                <a:gd name="T24" fmla="*/ 212 w 288"/>
                <a:gd name="T25" fmla="*/ 18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287">
                  <a:moveTo>
                    <a:pt x="222" y="207"/>
                  </a:moveTo>
                  <a:lnTo>
                    <a:pt x="259" y="287"/>
                  </a:lnTo>
                  <a:lnTo>
                    <a:pt x="288" y="287"/>
                  </a:lnTo>
                  <a:lnTo>
                    <a:pt x="155" y="0"/>
                  </a:lnTo>
                  <a:lnTo>
                    <a:pt x="130" y="0"/>
                  </a:lnTo>
                  <a:lnTo>
                    <a:pt x="0" y="287"/>
                  </a:lnTo>
                  <a:lnTo>
                    <a:pt x="28" y="287"/>
                  </a:lnTo>
                  <a:lnTo>
                    <a:pt x="63" y="207"/>
                  </a:lnTo>
                  <a:lnTo>
                    <a:pt x="222" y="207"/>
                  </a:lnTo>
                  <a:close/>
                  <a:moveTo>
                    <a:pt x="212" y="185"/>
                  </a:moveTo>
                  <a:lnTo>
                    <a:pt x="75" y="185"/>
                  </a:lnTo>
                  <a:lnTo>
                    <a:pt x="143" y="33"/>
                  </a:lnTo>
                  <a:lnTo>
                    <a:pt x="212" y="185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39" name="Freeform 8"/>
            <p:cNvSpPr>
              <a:spLocks noEditPoints="1"/>
            </p:cNvSpPr>
            <p:nvPr userDrawn="1"/>
          </p:nvSpPr>
          <p:spPr bwMode="auto">
            <a:xfrm>
              <a:off x="4619" y="74"/>
              <a:ext cx="226" cy="287"/>
            </a:xfrm>
            <a:custGeom>
              <a:avLst/>
              <a:gdLst>
                <a:gd name="T0" fmla="*/ 63 w 111"/>
                <a:gd name="T1" fmla="*/ 94 h 140"/>
                <a:gd name="T2" fmla="*/ 96 w 111"/>
                <a:gd name="T3" fmla="*/ 140 h 140"/>
                <a:gd name="T4" fmla="*/ 111 w 111"/>
                <a:gd name="T5" fmla="*/ 140 h 140"/>
                <a:gd name="T6" fmla="*/ 76 w 111"/>
                <a:gd name="T7" fmla="*/ 91 h 140"/>
                <a:gd name="T8" fmla="*/ 107 w 111"/>
                <a:gd name="T9" fmla="*/ 48 h 140"/>
                <a:gd name="T10" fmla="*/ 51 w 111"/>
                <a:gd name="T11" fmla="*/ 0 h 140"/>
                <a:gd name="T12" fmla="*/ 0 w 111"/>
                <a:gd name="T13" fmla="*/ 0 h 140"/>
                <a:gd name="T14" fmla="*/ 0 w 111"/>
                <a:gd name="T15" fmla="*/ 140 h 140"/>
                <a:gd name="T16" fmla="*/ 13 w 111"/>
                <a:gd name="T17" fmla="*/ 140 h 140"/>
                <a:gd name="T18" fmla="*/ 13 w 111"/>
                <a:gd name="T19" fmla="*/ 95 h 140"/>
                <a:gd name="T20" fmla="*/ 51 w 111"/>
                <a:gd name="T21" fmla="*/ 95 h 140"/>
                <a:gd name="T22" fmla="*/ 63 w 111"/>
                <a:gd name="T23" fmla="*/ 94 h 140"/>
                <a:gd name="T24" fmla="*/ 94 w 111"/>
                <a:gd name="T25" fmla="*/ 48 h 140"/>
                <a:gd name="T26" fmla="*/ 51 w 111"/>
                <a:gd name="T27" fmla="*/ 83 h 140"/>
                <a:gd name="T28" fmla="*/ 13 w 111"/>
                <a:gd name="T29" fmla="*/ 83 h 140"/>
                <a:gd name="T30" fmla="*/ 13 w 111"/>
                <a:gd name="T31" fmla="*/ 12 h 140"/>
                <a:gd name="T32" fmla="*/ 51 w 111"/>
                <a:gd name="T33" fmla="*/ 12 h 140"/>
                <a:gd name="T34" fmla="*/ 94 w 111"/>
                <a:gd name="T35" fmla="*/ 4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1" h="140">
                  <a:moveTo>
                    <a:pt x="63" y="94"/>
                  </a:moveTo>
                  <a:cubicBezTo>
                    <a:pt x="96" y="140"/>
                    <a:pt x="96" y="140"/>
                    <a:pt x="96" y="140"/>
                  </a:cubicBezTo>
                  <a:cubicBezTo>
                    <a:pt x="111" y="140"/>
                    <a:pt x="111" y="140"/>
                    <a:pt x="111" y="140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96" y="85"/>
                    <a:pt x="107" y="69"/>
                    <a:pt x="107" y="48"/>
                  </a:cubicBezTo>
                  <a:cubicBezTo>
                    <a:pt x="107" y="18"/>
                    <a:pt x="86" y="0"/>
                    <a:pt x="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5" y="95"/>
                    <a:pt x="59" y="95"/>
                    <a:pt x="63" y="94"/>
                  </a:cubicBezTo>
                  <a:close/>
                  <a:moveTo>
                    <a:pt x="94" y="48"/>
                  </a:moveTo>
                  <a:cubicBezTo>
                    <a:pt x="94" y="71"/>
                    <a:pt x="79" y="83"/>
                    <a:pt x="51" y="83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79" y="12"/>
                    <a:pt x="94" y="25"/>
                    <a:pt x="94" y="48"/>
                  </a:cubicBez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40" name="Freeform 9"/>
            <p:cNvSpPr>
              <a:spLocks/>
            </p:cNvSpPr>
            <p:nvPr userDrawn="1"/>
          </p:nvSpPr>
          <p:spPr bwMode="auto">
            <a:xfrm>
              <a:off x="4921" y="74"/>
              <a:ext cx="235" cy="287"/>
            </a:xfrm>
            <a:custGeom>
              <a:avLst/>
              <a:gdLst>
                <a:gd name="T0" fmla="*/ 26 w 235"/>
                <a:gd name="T1" fmla="*/ 154 h 287"/>
                <a:gd name="T2" fmla="*/ 208 w 235"/>
                <a:gd name="T3" fmla="*/ 154 h 287"/>
                <a:gd name="T4" fmla="*/ 208 w 235"/>
                <a:gd name="T5" fmla="*/ 287 h 287"/>
                <a:gd name="T6" fmla="*/ 235 w 235"/>
                <a:gd name="T7" fmla="*/ 287 h 287"/>
                <a:gd name="T8" fmla="*/ 235 w 235"/>
                <a:gd name="T9" fmla="*/ 0 h 287"/>
                <a:gd name="T10" fmla="*/ 208 w 235"/>
                <a:gd name="T11" fmla="*/ 0 h 287"/>
                <a:gd name="T12" fmla="*/ 208 w 235"/>
                <a:gd name="T13" fmla="*/ 129 h 287"/>
                <a:gd name="T14" fmla="*/ 26 w 235"/>
                <a:gd name="T15" fmla="*/ 129 h 287"/>
                <a:gd name="T16" fmla="*/ 26 w 235"/>
                <a:gd name="T17" fmla="*/ 0 h 287"/>
                <a:gd name="T18" fmla="*/ 0 w 235"/>
                <a:gd name="T19" fmla="*/ 0 h 287"/>
                <a:gd name="T20" fmla="*/ 0 w 235"/>
                <a:gd name="T21" fmla="*/ 287 h 287"/>
                <a:gd name="T22" fmla="*/ 26 w 235"/>
                <a:gd name="T23" fmla="*/ 287 h 287"/>
                <a:gd name="T24" fmla="*/ 26 w 235"/>
                <a:gd name="T25" fmla="*/ 1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" h="287">
                  <a:moveTo>
                    <a:pt x="26" y="154"/>
                  </a:moveTo>
                  <a:lnTo>
                    <a:pt x="208" y="154"/>
                  </a:lnTo>
                  <a:lnTo>
                    <a:pt x="208" y="287"/>
                  </a:lnTo>
                  <a:lnTo>
                    <a:pt x="235" y="287"/>
                  </a:lnTo>
                  <a:lnTo>
                    <a:pt x="235" y="0"/>
                  </a:lnTo>
                  <a:lnTo>
                    <a:pt x="208" y="0"/>
                  </a:lnTo>
                  <a:lnTo>
                    <a:pt x="208" y="129"/>
                  </a:lnTo>
                  <a:lnTo>
                    <a:pt x="26" y="129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87"/>
                  </a:lnTo>
                  <a:lnTo>
                    <a:pt x="26" y="287"/>
                  </a:lnTo>
                  <a:lnTo>
                    <a:pt x="26" y="154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41" name="Freeform 10"/>
            <p:cNvSpPr>
              <a:spLocks/>
            </p:cNvSpPr>
            <p:nvPr userDrawn="1"/>
          </p:nvSpPr>
          <p:spPr bwMode="auto">
            <a:xfrm>
              <a:off x="5256" y="74"/>
              <a:ext cx="230" cy="289"/>
            </a:xfrm>
            <a:custGeom>
              <a:avLst/>
              <a:gdLst>
                <a:gd name="T0" fmla="*/ 56 w 113"/>
                <a:gd name="T1" fmla="*/ 141 h 141"/>
                <a:gd name="T2" fmla="*/ 113 w 113"/>
                <a:gd name="T3" fmla="*/ 80 h 141"/>
                <a:gd name="T4" fmla="*/ 113 w 113"/>
                <a:gd name="T5" fmla="*/ 0 h 141"/>
                <a:gd name="T6" fmla="*/ 100 w 113"/>
                <a:gd name="T7" fmla="*/ 0 h 141"/>
                <a:gd name="T8" fmla="*/ 100 w 113"/>
                <a:gd name="T9" fmla="*/ 80 h 141"/>
                <a:gd name="T10" fmla="*/ 57 w 113"/>
                <a:gd name="T11" fmla="*/ 129 h 141"/>
                <a:gd name="T12" fmla="*/ 13 w 113"/>
                <a:gd name="T13" fmla="*/ 80 h 141"/>
                <a:gd name="T14" fmla="*/ 13 w 113"/>
                <a:gd name="T15" fmla="*/ 0 h 141"/>
                <a:gd name="T16" fmla="*/ 0 w 113"/>
                <a:gd name="T17" fmla="*/ 0 h 141"/>
                <a:gd name="T18" fmla="*/ 0 w 113"/>
                <a:gd name="T19" fmla="*/ 80 h 141"/>
                <a:gd name="T20" fmla="*/ 56 w 113"/>
                <a:gd name="T21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141">
                  <a:moveTo>
                    <a:pt x="56" y="141"/>
                  </a:moveTo>
                  <a:cubicBezTo>
                    <a:pt x="92" y="141"/>
                    <a:pt x="113" y="119"/>
                    <a:pt x="113" y="8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100" y="112"/>
                    <a:pt x="85" y="129"/>
                    <a:pt x="57" y="129"/>
                  </a:cubicBezTo>
                  <a:cubicBezTo>
                    <a:pt x="28" y="129"/>
                    <a:pt x="13" y="112"/>
                    <a:pt x="13" y="8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119"/>
                    <a:pt x="21" y="141"/>
                    <a:pt x="56" y="141"/>
                  </a:cubicBez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42" name="Freeform 11"/>
            <p:cNvSpPr>
              <a:spLocks/>
            </p:cNvSpPr>
            <p:nvPr userDrawn="1"/>
          </p:nvSpPr>
          <p:spPr bwMode="auto">
            <a:xfrm>
              <a:off x="5558" y="72"/>
              <a:ext cx="210" cy="291"/>
            </a:xfrm>
            <a:custGeom>
              <a:avLst/>
              <a:gdLst>
                <a:gd name="T0" fmla="*/ 52 w 103"/>
                <a:gd name="T1" fmla="*/ 130 h 142"/>
                <a:gd name="T2" fmla="*/ 8 w 103"/>
                <a:gd name="T3" fmla="*/ 113 h 142"/>
                <a:gd name="T4" fmla="*/ 6 w 103"/>
                <a:gd name="T5" fmla="*/ 112 h 142"/>
                <a:gd name="T6" fmla="*/ 0 w 103"/>
                <a:gd name="T7" fmla="*/ 122 h 142"/>
                <a:gd name="T8" fmla="*/ 1 w 103"/>
                <a:gd name="T9" fmla="*/ 123 h 142"/>
                <a:gd name="T10" fmla="*/ 52 w 103"/>
                <a:gd name="T11" fmla="*/ 142 h 142"/>
                <a:gd name="T12" fmla="*/ 103 w 103"/>
                <a:gd name="T13" fmla="*/ 104 h 142"/>
                <a:gd name="T14" fmla="*/ 56 w 103"/>
                <a:gd name="T15" fmla="*/ 65 h 142"/>
                <a:gd name="T16" fmla="*/ 17 w 103"/>
                <a:gd name="T17" fmla="*/ 38 h 142"/>
                <a:gd name="T18" fmla="*/ 54 w 103"/>
                <a:gd name="T19" fmla="*/ 12 h 142"/>
                <a:gd name="T20" fmla="*/ 91 w 103"/>
                <a:gd name="T21" fmla="*/ 23 h 142"/>
                <a:gd name="T22" fmla="*/ 93 w 103"/>
                <a:gd name="T23" fmla="*/ 24 h 142"/>
                <a:gd name="T24" fmla="*/ 98 w 103"/>
                <a:gd name="T25" fmla="*/ 13 h 142"/>
                <a:gd name="T26" fmla="*/ 97 w 103"/>
                <a:gd name="T27" fmla="*/ 12 h 142"/>
                <a:gd name="T28" fmla="*/ 54 w 103"/>
                <a:gd name="T29" fmla="*/ 0 h 142"/>
                <a:gd name="T30" fmla="*/ 4 w 103"/>
                <a:gd name="T31" fmla="*/ 38 h 142"/>
                <a:gd name="T32" fmla="*/ 52 w 103"/>
                <a:gd name="T33" fmla="*/ 77 h 142"/>
                <a:gd name="T34" fmla="*/ 90 w 103"/>
                <a:gd name="T35" fmla="*/ 105 h 142"/>
                <a:gd name="T36" fmla="*/ 52 w 103"/>
                <a:gd name="T37" fmla="*/ 13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3" h="142">
                  <a:moveTo>
                    <a:pt x="52" y="130"/>
                  </a:moveTo>
                  <a:cubicBezTo>
                    <a:pt x="35" y="130"/>
                    <a:pt x="17" y="124"/>
                    <a:pt x="8" y="113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11" y="135"/>
                    <a:pt x="32" y="142"/>
                    <a:pt x="52" y="142"/>
                  </a:cubicBezTo>
                  <a:cubicBezTo>
                    <a:pt x="75" y="142"/>
                    <a:pt x="103" y="132"/>
                    <a:pt x="103" y="104"/>
                  </a:cubicBezTo>
                  <a:cubicBezTo>
                    <a:pt x="103" y="77"/>
                    <a:pt x="78" y="71"/>
                    <a:pt x="56" y="65"/>
                  </a:cubicBezTo>
                  <a:cubicBezTo>
                    <a:pt x="36" y="61"/>
                    <a:pt x="17" y="56"/>
                    <a:pt x="17" y="38"/>
                  </a:cubicBezTo>
                  <a:cubicBezTo>
                    <a:pt x="17" y="21"/>
                    <a:pt x="31" y="12"/>
                    <a:pt x="54" y="12"/>
                  </a:cubicBezTo>
                  <a:cubicBezTo>
                    <a:pt x="67" y="12"/>
                    <a:pt x="81" y="16"/>
                    <a:pt x="91" y="23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86" y="5"/>
                    <a:pt x="70" y="0"/>
                    <a:pt x="54" y="0"/>
                  </a:cubicBezTo>
                  <a:cubicBezTo>
                    <a:pt x="17" y="0"/>
                    <a:pt x="4" y="19"/>
                    <a:pt x="4" y="38"/>
                  </a:cubicBezTo>
                  <a:cubicBezTo>
                    <a:pt x="4" y="66"/>
                    <a:pt x="29" y="72"/>
                    <a:pt x="52" y="77"/>
                  </a:cubicBezTo>
                  <a:cubicBezTo>
                    <a:pt x="71" y="82"/>
                    <a:pt x="90" y="86"/>
                    <a:pt x="90" y="105"/>
                  </a:cubicBezTo>
                  <a:cubicBezTo>
                    <a:pt x="90" y="121"/>
                    <a:pt x="76" y="130"/>
                    <a:pt x="52" y="130"/>
                  </a:cubicBez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43" name="Freeform 12"/>
            <p:cNvSpPr>
              <a:spLocks/>
            </p:cNvSpPr>
            <p:nvPr userDrawn="1"/>
          </p:nvSpPr>
          <p:spPr bwMode="auto">
            <a:xfrm>
              <a:off x="3996" y="509"/>
              <a:ext cx="231" cy="289"/>
            </a:xfrm>
            <a:custGeom>
              <a:avLst/>
              <a:gdLst>
                <a:gd name="T0" fmla="*/ 0 w 113"/>
                <a:gd name="T1" fmla="*/ 0 h 141"/>
                <a:gd name="T2" fmla="*/ 0 w 113"/>
                <a:gd name="T3" fmla="*/ 80 h 141"/>
                <a:gd name="T4" fmla="*/ 56 w 113"/>
                <a:gd name="T5" fmla="*/ 141 h 141"/>
                <a:gd name="T6" fmla="*/ 113 w 113"/>
                <a:gd name="T7" fmla="*/ 80 h 141"/>
                <a:gd name="T8" fmla="*/ 113 w 113"/>
                <a:gd name="T9" fmla="*/ 0 h 141"/>
                <a:gd name="T10" fmla="*/ 100 w 113"/>
                <a:gd name="T11" fmla="*/ 0 h 141"/>
                <a:gd name="T12" fmla="*/ 100 w 113"/>
                <a:gd name="T13" fmla="*/ 80 h 141"/>
                <a:gd name="T14" fmla="*/ 57 w 113"/>
                <a:gd name="T15" fmla="*/ 129 h 141"/>
                <a:gd name="T16" fmla="*/ 13 w 113"/>
                <a:gd name="T17" fmla="*/ 80 h 141"/>
                <a:gd name="T18" fmla="*/ 13 w 113"/>
                <a:gd name="T19" fmla="*/ 0 h 141"/>
                <a:gd name="T20" fmla="*/ 0 w 113"/>
                <a:gd name="T2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141">
                  <a:moveTo>
                    <a:pt x="0" y="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119"/>
                    <a:pt x="21" y="141"/>
                    <a:pt x="56" y="141"/>
                  </a:cubicBezTo>
                  <a:cubicBezTo>
                    <a:pt x="92" y="141"/>
                    <a:pt x="113" y="119"/>
                    <a:pt x="113" y="8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100" y="112"/>
                    <a:pt x="85" y="129"/>
                    <a:pt x="57" y="129"/>
                  </a:cubicBezTo>
                  <a:cubicBezTo>
                    <a:pt x="28" y="129"/>
                    <a:pt x="13" y="112"/>
                    <a:pt x="13" y="8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44" name="Freeform 13"/>
            <p:cNvSpPr>
              <a:spLocks/>
            </p:cNvSpPr>
            <p:nvPr userDrawn="1"/>
          </p:nvSpPr>
          <p:spPr bwMode="auto">
            <a:xfrm>
              <a:off x="4327" y="509"/>
              <a:ext cx="235" cy="287"/>
            </a:xfrm>
            <a:custGeom>
              <a:avLst/>
              <a:gdLst>
                <a:gd name="T0" fmla="*/ 208 w 235"/>
                <a:gd name="T1" fmla="*/ 238 h 287"/>
                <a:gd name="T2" fmla="*/ 22 w 235"/>
                <a:gd name="T3" fmla="*/ 0 h 287"/>
                <a:gd name="T4" fmla="*/ 22 w 235"/>
                <a:gd name="T5" fmla="*/ 0 h 287"/>
                <a:gd name="T6" fmla="*/ 0 w 235"/>
                <a:gd name="T7" fmla="*/ 0 h 287"/>
                <a:gd name="T8" fmla="*/ 0 w 235"/>
                <a:gd name="T9" fmla="*/ 287 h 287"/>
                <a:gd name="T10" fmla="*/ 26 w 235"/>
                <a:gd name="T11" fmla="*/ 287 h 287"/>
                <a:gd name="T12" fmla="*/ 26 w 235"/>
                <a:gd name="T13" fmla="*/ 49 h 287"/>
                <a:gd name="T14" fmla="*/ 212 w 235"/>
                <a:gd name="T15" fmla="*/ 285 h 287"/>
                <a:gd name="T16" fmla="*/ 212 w 235"/>
                <a:gd name="T17" fmla="*/ 287 h 287"/>
                <a:gd name="T18" fmla="*/ 235 w 235"/>
                <a:gd name="T19" fmla="*/ 287 h 287"/>
                <a:gd name="T20" fmla="*/ 235 w 235"/>
                <a:gd name="T21" fmla="*/ 0 h 287"/>
                <a:gd name="T22" fmla="*/ 208 w 235"/>
                <a:gd name="T23" fmla="*/ 0 h 287"/>
                <a:gd name="T24" fmla="*/ 208 w 235"/>
                <a:gd name="T25" fmla="*/ 238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" h="287">
                  <a:moveTo>
                    <a:pt x="208" y="238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287"/>
                  </a:lnTo>
                  <a:lnTo>
                    <a:pt x="26" y="287"/>
                  </a:lnTo>
                  <a:lnTo>
                    <a:pt x="26" y="49"/>
                  </a:lnTo>
                  <a:lnTo>
                    <a:pt x="212" y="285"/>
                  </a:lnTo>
                  <a:lnTo>
                    <a:pt x="212" y="287"/>
                  </a:lnTo>
                  <a:lnTo>
                    <a:pt x="235" y="287"/>
                  </a:lnTo>
                  <a:lnTo>
                    <a:pt x="235" y="0"/>
                  </a:lnTo>
                  <a:lnTo>
                    <a:pt x="208" y="0"/>
                  </a:lnTo>
                  <a:lnTo>
                    <a:pt x="208" y="238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45" name="Rectangle 14"/>
            <p:cNvSpPr>
              <a:spLocks noChangeArrowheads="1"/>
            </p:cNvSpPr>
            <p:nvPr userDrawn="1"/>
          </p:nvSpPr>
          <p:spPr bwMode="auto">
            <a:xfrm>
              <a:off x="4664" y="509"/>
              <a:ext cx="26" cy="287"/>
            </a:xfrm>
            <a:prstGeom prst="rect">
              <a:avLst/>
            </a:pr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73" name="Freeform 15"/>
            <p:cNvSpPr>
              <a:spLocks/>
            </p:cNvSpPr>
            <p:nvPr userDrawn="1"/>
          </p:nvSpPr>
          <p:spPr bwMode="auto">
            <a:xfrm>
              <a:off x="4749" y="509"/>
              <a:ext cx="280" cy="287"/>
            </a:xfrm>
            <a:custGeom>
              <a:avLst/>
              <a:gdLst>
                <a:gd name="T0" fmla="*/ 251 w 280"/>
                <a:gd name="T1" fmla="*/ 0 h 287"/>
                <a:gd name="T2" fmla="*/ 141 w 280"/>
                <a:gd name="T3" fmla="*/ 250 h 287"/>
                <a:gd name="T4" fmla="*/ 31 w 280"/>
                <a:gd name="T5" fmla="*/ 2 h 287"/>
                <a:gd name="T6" fmla="*/ 29 w 280"/>
                <a:gd name="T7" fmla="*/ 0 h 287"/>
                <a:gd name="T8" fmla="*/ 0 w 280"/>
                <a:gd name="T9" fmla="*/ 0 h 287"/>
                <a:gd name="T10" fmla="*/ 127 w 280"/>
                <a:gd name="T11" fmla="*/ 285 h 287"/>
                <a:gd name="T12" fmla="*/ 127 w 280"/>
                <a:gd name="T13" fmla="*/ 287 h 287"/>
                <a:gd name="T14" fmla="*/ 151 w 280"/>
                <a:gd name="T15" fmla="*/ 287 h 287"/>
                <a:gd name="T16" fmla="*/ 280 w 280"/>
                <a:gd name="T17" fmla="*/ 0 h 287"/>
                <a:gd name="T18" fmla="*/ 251 w 280"/>
                <a:gd name="T1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0" h="287">
                  <a:moveTo>
                    <a:pt x="251" y="0"/>
                  </a:moveTo>
                  <a:lnTo>
                    <a:pt x="141" y="250"/>
                  </a:lnTo>
                  <a:lnTo>
                    <a:pt x="31" y="2"/>
                  </a:lnTo>
                  <a:lnTo>
                    <a:pt x="29" y="0"/>
                  </a:lnTo>
                  <a:lnTo>
                    <a:pt x="0" y="0"/>
                  </a:lnTo>
                  <a:lnTo>
                    <a:pt x="127" y="285"/>
                  </a:lnTo>
                  <a:lnTo>
                    <a:pt x="127" y="287"/>
                  </a:lnTo>
                  <a:lnTo>
                    <a:pt x="151" y="287"/>
                  </a:lnTo>
                  <a:lnTo>
                    <a:pt x="280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74" name="Freeform 16"/>
            <p:cNvSpPr>
              <a:spLocks/>
            </p:cNvSpPr>
            <p:nvPr userDrawn="1"/>
          </p:nvSpPr>
          <p:spPr bwMode="auto">
            <a:xfrm>
              <a:off x="5088" y="509"/>
              <a:ext cx="200" cy="287"/>
            </a:xfrm>
            <a:custGeom>
              <a:avLst/>
              <a:gdLst>
                <a:gd name="T0" fmla="*/ 27 w 200"/>
                <a:gd name="T1" fmla="*/ 154 h 287"/>
                <a:gd name="T2" fmla="*/ 176 w 200"/>
                <a:gd name="T3" fmla="*/ 154 h 287"/>
                <a:gd name="T4" fmla="*/ 176 w 200"/>
                <a:gd name="T5" fmla="*/ 129 h 287"/>
                <a:gd name="T6" fmla="*/ 27 w 200"/>
                <a:gd name="T7" fmla="*/ 129 h 287"/>
                <a:gd name="T8" fmla="*/ 27 w 200"/>
                <a:gd name="T9" fmla="*/ 25 h 287"/>
                <a:gd name="T10" fmla="*/ 194 w 200"/>
                <a:gd name="T11" fmla="*/ 25 h 287"/>
                <a:gd name="T12" fmla="*/ 194 w 200"/>
                <a:gd name="T13" fmla="*/ 0 h 287"/>
                <a:gd name="T14" fmla="*/ 0 w 200"/>
                <a:gd name="T15" fmla="*/ 0 h 287"/>
                <a:gd name="T16" fmla="*/ 0 w 200"/>
                <a:gd name="T17" fmla="*/ 287 h 287"/>
                <a:gd name="T18" fmla="*/ 200 w 200"/>
                <a:gd name="T19" fmla="*/ 287 h 287"/>
                <a:gd name="T20" fmla="*/ 200 w 200"/>
                <a:gd name="T21" fmla="*/ 263 h 287"/>
                <a:gd name="T22" fmla="*/ 27 w 200"/>
                <a:gd name="T23" fmla="*/ 263 h 287"/>
                <a:gd name="T24" fmla="*/ 27 w 200"/>
                <a:gd name="T25" fmla="*/ 1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287">
                  <a:moveTo>
                    <a:pt x="27" y="154"/>
                  </a:moveTo>
                  <a:lnTo>
                    <a:pt x="176" y="154"/>
                  </a:lnTo>
                  <a:lnTo>
                    <a:pt x="176" y="129"/>
                  </a:lnTo>
                  <a:lnTo>
                    <a:pt x="27" y="129"/>
                  </a:lnTo>
                  <a:lnTo>
                    <a:pt x="27" y="25"/>
                  </a:lnTo>
                  <a:lnTo>
                    <a:pt x="194" y="25"/>
                  </a:lnTo>
                  <a:lnTo>
                    <a:pt x="194" y="0"/>
                  </a:lnTo>
                  <a:lnTo>
                    <a:pt x="0" y="0"/>
                  </a:lnTo>
                  <a:lnTo>
                    <a:pt x="0" y="287"/>
                  </a:lnTo>
                  <a:lnTo>
                    <a:pt x="200" y="287"/>
                  </a:lnTo>
                  <a:lnTo>
                    <a:pt x="200" y="263"/>
                  </a:lnTo>
                  <a:lnTo>
                    <a:pt x="27" y="263"/>
                  </a:lnTo>
                  <a:lnTo>
                    <a:pt x="27" y="154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75" name="Freeform 17"/>
            <p:cNvSpPr>
              <a:spLocks noEditPoints="1"/>
            </p:cNvSpPr>
            <p:nvPr userDrawn="1"/>
          </p:nvSpPr>
          <p:spPr bwMode="auto">
            <a:xfrm>
              <a:off x="5360" y="509"/>
              <a:ext cx="226" cy="287"/>
            </a:xfrm>
            <a:custGeom>
              <a:avLst/>
              <a:gdLst>
                <a:gd name="T0" fmla="*/ 0 w 111"/>
                <a:gd name="T1" fmla="*/ 0 h 140"/>
                <a:gd name="T2" fmla="*/ 0 w 111"/>
                <a:gd name="T3" fmla="*/ 140 h 140"/>
                <a:gd name="T4" fmla="*/ 13 w 111"/>
                <a:gd name="T5" fmla="*/ 140 h 140"/>
                <a:gd name="T6" fmla="*/ 13 w 111"/>
                <a:gd name="T7" fmla="*/ 95 h 140"/>
                <a:gd name="T8" fmla="*/ 51 w 111"/>
                <a:gd name="T9" fmla="*/ 95 h 140"/>
                <a:gd name="T10" fmla="*/ 63 w 111"/>
                <a:gd name="T11" fmla="*/ 94 h 140"/>
                <a:gd name="T12" fmla="*/ 96 w 111"/>
                <a:gd name="T13" fmla="*/ 140 h 140"/>
                <a:gd name="T14" fmla="*/ 111 w 111"/>
                <a:gd name="T15" fmla="*/ 140 h 140"/>
                <a:gd name="T16" fmla="*/ 76 w 111"/>
                <a:gd name="T17" fmla="*/ 91 h 140"/>
                <a:gd name="T18" fmla="*/ 108 w 111"/>
                <a:gd name="T19" fmla="*/ 48 h 140"/>
                <a:gd name="T20" fmla="*/ 51 w 111"/>
                <a:gd name="T21" fmla="*/ 0 h 140"/>
                <a:gd name="T22" fmla="*/ 0 w 111"/>
                <a:gd name="T23" fmla="*/ 0 h 140"/>
                <a:gd name="T24" fmla="*/ 13 w 111"/>
                <a:gd name="T25" fmla="*/ 12 h 140"/>
                <a:gd name="T26" fmla="*/ 51 w 111"/>
                <a:gd name="T27" fmla="*/ 12 h 140"/>
                <a:gd name="T28" fmla="*/ 94 w 111"/>
                <a:gd name="T29" fmla="*/ 48 h 140"/>
                <a:gd name="T30" fmla="*/ 51 w 111"/>
                <a:gd name="T31" fmla="*/ 83 h 140"/>
                <a:gd name="T32" fmla="*/ 13 w 111"/>
                <a:gd name="T33" fmla="*/ 83 h 140"/>
                <a:gd name="T34" fmla="*/ 13 w 111"/>
                <a:gd name="T35" fmla="*/ 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1" h="140">
                  <a:moveTo>
                    <a:pt x="0" y="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5" y="95"/>
                    <a:pt x="59" y="95"/>
                    <a:pt x="63" y="94"/>
                  </a:cubicBezTo>
                  <a:cubicBezTo>
                    <a:pt x="96" y="140"/>
                    <a:pt x="96" y="140"/>
                    <a:pt x="96" y="140"/>
                  </a:cubicBezTo>
                  <a:cubicBezTo>
                    <a:pt x="111" y="140"/>
                    <a:pt x="111" y="140"/>
                    <a:pt x="111" y="140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97" y="85"/>
                    <a:pt x="108" y="69"/>
                    <a:pt x="108" y="48"/>
                  </a:cubicBezTo>
                  <a:cubicBezTo>
                    <a:pt x="108" y="18"/>
                    <a:pt x="86" y="0"/>
                    <a:pt x="51" y="0"/>
                  </a:cubicBezTo>
                  <a:lnTo>
                    <a:pt x="0" y="0"/>
                  </a:lnTo>
                  <a:close/>
                  <a:moveTo>
                    <a:pt x="13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79" y="12"/>
                    <a:pt x="94" y="25"/>
                    <a:pt x="94" y="48"/>
                  </a:cubicBezTo>
                  <a:cubicBezTo>
                    <a:pt x="94" y="71"/>
                    <a:pt x="79" y="83"/>
                    <a:pt x="51" y="83"/>
                  </a:cubicBezTo>
                  <a:cubicBezTo>
                    <a:pt x="13" y="83"/>
                    <a:pt x="13" y="83"/>
                    <a:pt x="13" y="83"/>
                  </a:cubicBezTo>
                  <a:lnTo>
                    <a:pt x="13" y="12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76" name="Freeform 18"/>
            <p:cNvSpPr>
              <a:spLocks/>
            </p:cNvSpPr>
            <p:nvPr userDrawn="1"/>
          </p:nvSpPr>
          <p:spPr bwMode="auto">
            <a:xfrm>
              <a:off x="5635" y="507"/>
              <a:ext cx="210" cy="291"/>
            </a:xfrm>
            <a:custGeom>
              <a:avLst/>
              <a:gdLst>
                <a:gd name="T0" fmla="*/ 5 w 103"/>
                <a:gd name="T1" fmla="*/ 38 h 142"/>
                <a:gd name="T2" fmla="*/ 52 w 103"/>
                <a:gd name="T3" fmla="*/ 77 h 142"/>
                <a:gd name="T4" fmla="*/ 90 w 103"/>
                <a:gd name="T5" fmla="*/ 105 h 142"/>
                <a:gd name="T6" fmla="*/ 52 w 103"/>
                <a:gd name="T7" fmla="*/ 130 h 142"/>
                <a:gd name="T8" fmla="*/ 8 w 103"/>
                <a:gd name="T9" fmla="*/ 113 h 142"/>
                <a:gd name="T10" fmla="*/ 7 w 103"/>
                <a:gd name="T11" fmla="*/ 112 h 142"/>
                <a:gd name="T12" fmla="*/ 0 w 103"/>
                <a:gd name="T13" fmla="*/ 122 h 142"/>
                <a:gd name="T14" fmla="*/ 1 w 103"/>
                <a:gd name="T15" fmla="*/ 123 h 142"/>
                <a:gd name="T16" fmla="*/ 52 w 103"/>
                <a:gd name="T17" fmla="*/ 142 h 142"/>
                <a:gd name="T18" fmla="*/ 103 w 103"/>
                <a:gd name="T19" fmla="*/ 104 h 142"/>
                <a:gd name="T20" fmla="*/ 56 w 103"/>
                <a:gd name="T21" fmla="*/ 65 h 142"/>
                <a:gd name="T22" fmla="*/ 18 w 103"/>
                <a:gd name="T23" fmla="*/ 38 h 142"/>
                <a:gd name="T24" fmla="*/ 55 w 103"/>
                <a:gd name="T25" fmla="*/ 12 h 142"/>
                <a:gd name="T26" fmla="*/ 91 w 103"/>
                <a:gd name="T27" fmla="*/ 23 h 142"/>
                <a:gd name="T28" fmla="*/ 93 w 103"/>
                <a:gd name="T29" fmla="*/ 24 h 142"/>
                <a:gd name="T30" fmla="*/ 98 w 103"/>
                <a:gd name="T31" fmla="*/ 13 h 142"/>
                <a:gd name="T32" fmla="*/ 97 w 103"/>
                <a:gd name="T33" fmla="*/ 12 h 142"/>
                <a:gd name="T34" fmla="*/ 55 w 103"/>
                <a:gd name="T35" fmla="*/ 0 h 142"/>
                <a:gd name="T36" fmla="*/ 5 w 103"/>
                <a:gd name="T37" fmla="*/ 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3" h="142">
                  <a:moveTo>
                    <a:pt x="5" y="38"/>
                  </a:moveTo>
                  <a:cubicBezTo>
                    <a:pt x="5" y="66"/>
                    <a:pt x="30" y="72"/>
                    <a:pt x="52" y="77"/>
                  </a:cubicBezTo>
                  <a:cubicBezTo>
                    <a:pt x="72" y="82"/>
                    <a:pt x="90" y="86"/>
                    <a:pt x="90" y="105"/>
                  </a:cubicBezTo>
                  <a:cubicBezTo>
                    <a:pt x="90" y="121"/>
                    <a:pt x="76" y="130"/>
                    <a:pt x="52" y="130"/>
                  </a:cubicBezTo>
                  <a:cubicBezTo>
                    <a:pt x="35" y="130"/>
                    <a:pt x="18" y="124"/>
                    <a:pt x="8" y="113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12" y="135"/>
                    <a:pt x="32" y="142"/>
                    <a:pt x="52" y="142"/>
                  </a:cubicBezTo>
                  <a:cubicBezTo>
                    <a:pt x="76" y="142"/>
                    <a:pt x="103" y="132"/>
                    <a:pt x="103" y="104"/>
                  </a:cubicBezTo>
                  <a:cubicBezTo>
                    <a:pt x="103" y="77"/>
                    <a:pt x="78" y="71"/>
                    <a:pt x="56" y="65"/>
                  </a:cubicBezTo>
                  <a:cubicBezTo>
                    <a:pt x="36" y="61"/>
                    <a:pt x="18" y="56"/>
                    <a:pt x="18" y="38"/>
                  </a:cubicBezTo>
                  <a:cubicBezTo>
                    <a:pt x="18" y="21"/>
                    <a:pt x="31" y="12"/>
                    <a:pt x="55" y="12"/>
                  </a:cubicBezTo>
                  <a:cubicBezTo>
                    <a:pt x="68" y="12"/>
                    <a:pt x="81" y="16"/>
                    <a:pt x="91" y="23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86" y="5"/>
                    <a:pt x="70" y="0"/>
                    <a:pt x="55" y="0"/>
                  </a:cubicBezTo>
                  <a:cubicBezTo>
                    <a:pt x="18" y="0"/>
                    <a:pt x="5" y="19"/>
                    <a:pt x="5" y="38"/>
                  </a:cubicBez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77" name="Rectangle 19"/>
            <p:cNvSpPr>
              <a:spLocks noChangeArrowheads="1"/>
            </p:cNvSpPr>
            <p:nvPr userDrawn="1"/>
          </p:nvSpPr>
          <p:spPr bwMode="auto">
            <a:xfrm>
              <a:off x="5923" y="509"/>
              <a:ext cx="27" cy="287"/>
            </a:xfrm>
            <a:prstGeom prst="rect">
              <a:avLst/>
            </a:pr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78" name="Freeform 20"/>
            <p:cNvSpPr>
              <a:spLocks/>
            </p:cNvSpPr>
            <p:nvPr userDrawn="1"/>
          </p:nvSpPr>
          <p:spPr bwMode="auto">
            <a:xfrm>
              <a:off x="6009" y="509"/>
              <a:ext cx="228" cy="287"/>
            </a:xfrm>
            <a:custGeom>
              <a:avLst/>
              <a:gdLst>
                <a:gd name="T0" fmla="*/ 0 w 228"/>
                <a:gd name="T1" fmla="*/ 25 h 287"/>
                <a:gd name="T2" fmla="*/ 102 w 228"/>
                <a:gd name="T3" fmla="*/ 25 h 287"/>
                <a:gd name="T4" fmla="*/ 102 w 228"/>
                <a:gd name="T5" fmla="*/ 287 h 287"/>
                <a:gd name="T6" fmla="*/ 128 w 228"/>
                <a:gd name="T7" fmla="*/ 287 h 287"/>
                <a:gd name="T8" fmla="*/ 128 w 228"/>
                <a:gd name="T9" fmla="*/ 25 h 287"/>
                <a:gd name="T10" fmla="*/ 228 w 228"/>
                <a:gd name="T11" fmla="*/ 25 h 287"/>
                <a:gd name="T12" fmla="*/ 228 w 228"/>
                <a:gd name="T13" fmla="*/ 0 h 287"/>
                <a:gd name="T14" fmla="*/ 0 w 228"/>
                <a:gd name="T15" fmla="*/ 0 h 287"/>
                <a:gd name="T16" fmla="*/ 0 w 228"/>
                <a:gd name="T17" fmla="*/ 2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87">
                  <a:moveTo>
                    <a:pt x="0" y="25"/>
                  </a:moveTo>
                  <a:lnTo>
                    <a:pt x="102" y="25"/>
                  </a:lnTo>
                  <a:lnTo>
                    <a:pt x="102" y="287"/>
                  </a:lnTo>
                  <a:lnTo>
                    <a:pt x="128" y="287"/>
                  </a:lnTo>
                  <a:lnTo>
                    <a:pt x="128" y="25"/>
                  </a:lnTo>
                  <a:lnTo>
                    <a:pt x="228" y="25"/>
                  </a:lnTo>
                  <a:lnTo>
                    <a:pt x="228" y="0"/>
                  </a:lnTo>
                  <a:lnTo>
                    <a:pt x="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79" name="Freeform 21"/>
            <p:cNvSpPr>
              <a:spLocks/>
            </p:cNvSpPr>
            <p:nvPr userDrawn="1"/>
          </p:nvSpPr>
          <p:spPr bwMode="auto">
            <a:xfrm>
              <a:off x="6299" y="509"/>
              <a:ext cx="198" cy="287"/>
            </a:xfrm>
            <a:custGeom>
              <a:avLst/>
              <a:gdLst>
                <a:gd name="T0" fmla="*/ 26 w 198"/>
                <a:gd name="T1" fmla="*/ 154 h 287"/>
                <a:gd name="T2" fmla="*/ 175 w 198"/>
                <a:gd name="T3" fmla="*/ 154 h 287"/>
                <a:gd name="T4" fmla="*/ 175 w 198"/>
                <a:gd name="T5" fmla="*/ 129 h 287"/>
                <a:gd name="T6" fmla="*/ 26 w 198"/>
                <a:gd name="T7" fmla="*/ 129 h 287"/>
                <a:gd name="T8" fmla="*/ 26 w 198"/>
                <a:gd name="T9" fmla="*/ 25 h 287"/>
                <a:gd name="T10" fmla="*/ 191 w 198"/>
                <a:gd name="T11" fmla="*/ 25 h 287"/>
                <a:gd name="T12" fmla="*/ 191 w 198"/>
                <a:gd name="T13" fmla="*/ 0 h 287"/>
                <a:gd name="T14" fmla="*/ 0 w 198"/>
                <a:gd name="T15" fmla="*/ 0 h 287"/>
                <a:gd name="T16" fmla="*/ 0 w 198"/>
                <a:gd name="T17" fmla="*/ 287 h 287"/>
                <a:gd name="T18" fmla="*/ 198 w 198"/>
                <a:gd name="T19" fmla="*/ 287 h 287"/>
                <a:gd name="T20" fmla="*/ 198 w 198"/>
                <a:gd name="T21" fmla="*/ 263 h 287"/>
                <a:gd name="T22" fmla="*/ 26 w 198"/>
                <a:gd name="T23" fmla="*/ 263 h 287"/>
                <a:gd name="T24" fmla="*/ 26 w 198"/>
                <a:gd name="T25" fmla="*/ 1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287">
                  <a:moveTo>
                    <a:pt x="26" y="154"/>
                  </a:moveTo>
                  <a:lnTo>
                    <a:pt x="175" y="154"/>
                  </a:lnTo>
                  <a:lnTo>
                    <a:pt x="175" y="129"/>
                  </a:lnTo>
                  <a:lnTo>
                    <a:pt x="26" y="129"/>
                  </a:lnTo>
                  <a:lnTo>
                    <a:pt x="26" y="25"/>
                  </a:lnTo>
                  <a:lnTo>
                    <a:pt x="191" y="25"/>
                  </a:lnTo>
                  <a:lnTo>
                    <a:pt x="191" y="0"/>
                  </a:lnTo>
                  <a:lnTo>
                    <a:pt x="0" y="0"/>
                  </a:lnTo>
                  <a:lnTo>
                    <a:pt x="0" y="287"/>
                  </a:lnTo>
                  <a:lnTo>
                    <a:pt x="198" y="287"/>
                  </a:lnTo>
                  <a:lnTo>
                    <a:pt x="198" y="263"/>
                  </a:lnTo>
                  <a:lnTo>
                    <a:pt x="26" y="263"/>
                  </a:lnTo>
                  <a:lnTo>
                    <a:pt x="26" y="154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80" name="Freeform 22"/>
            <p:cNvSpPr>
              <a:spLocks/>
            </p:cNvSpPr>
            <p:nvPr userDrawn="1"/>
          </p:nvSpPr>
          <p:spPr bwMode="auto">
            <a:xfrm>
              <a:off x="6544" y="509"/>
              <a:ext cx="228" cy="287"/>
            </a:xfrm>
            <a:custGeom>
              <a:avLst/>
              <a:gdLst>
                <a:gd name="T0" fmla="*/ 0 w 228"/>
                <a:gd name="T1" fmla="*/ 25 h 287"/>
                <a:gd name="T2" fmla="*/ 102 w 228"/>
                <a:gd name="T3" fmla="*/ 25 h 287"/>
                <a:gd name="T4" fmla="*/ 102 w 228"/>
                <a:gd name="T5" fmla="*/ 287 h 287"/>
                <a:gd name="T6" fmla="*/ 128 w 228"/>
                <a:gd name="T7" fmla="*/ 287 h 287"/>
                <a:gd name="T8" fmla="*/ 128 w 228"/>
                <a:gd name="T9" fmla="*/ 25 h 287"/>
                <a:gd name="T10" fmla="*/ 228 w 228"/>
                <a:gd name="T11" fmla="*/ 25 h 287"/>
                <a:gd name="T12" fmla="*/ 228 w 228"/>
                <a:gd name="T13" fmla="*/ 0 h 287"/>
                <a:gd name="T14" fmla="*/ 0 w 228"/>
                <a:gd name="T15" fmla="*/ 0 h 287"/>
                <a:gd name="T16" fmla="*/ 0 w 228"/>
                <a:gd name="T17" fmla="*/ 2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87">
                  <a:moveTo>
                    <a:pt x="0" y="25"/>
                  </a:moveTo>
                  <a:lnTo>
                    <a:pt x="102" y="25"/>
                  </a:lnTo>
                  <a:lnTo>
                    <a:pt x="102" y="287"/>
                  </a:lnTo>
                  <a:lnTo>
                    <a:pt x="128" y="287"/>
                  </a:lnTo>
                  <a:lnTo>
                    <a:pt x="128" y="25"/>
                  </a:lnTo>
                  <a:lnTo>
                    <a:pt x="228" y="25"/>
                  </a:lnTo>
                  <a:lnTo>
                    <a:pt x="228" y="0"/>
                  </a:lnTo>
                  <a:lnTo>
                    <a:pt x="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81" name="Freeform 23"/>
            <p:cNvSpPr>
              <a:spLocks/>
            </p:cNvSpPr>
            <p:nvPr userDrawn="1"/>
          </p:nvSpPr>
          <p:spPr bwMode="auto">
            <a:xfrm>
              <a:off x="6805" y="507"/>
              <a:ext cx="210" cy="291"/>
            </a:xfrm>
            <a:custGeom>
              <a:avLst/>
              <a:gdLst>
                <a:gd name="T0" fmla="*/ 56 w 103"/>
                <a:gd name="T1" fmla="*/ 65 h 142"/>
                <a:gd name="T2" fmla="*/ 18 w 103"/>
                <a:gd name="T3" fmla="*/ 38 h 142"/>
                <a:gd name="T4" fmla="*/ 55 w 103"/>
                <a:gd name="T5" fmla="*/ 12 h 142"/>
                <a:gd name="T6" fmla="*/ 91 w 103"/>
                <a:gd name="T7" fmla="*/ 23 h 142"/>
                <a:gd name="T8" fmla="*/ 93 w 103"/>
                <a:gd name="T9" fmla="*/ 24 h 142"/>
                <a:gd name="T10" fmla="*/ 98 w 103"/>
                <a:gd name="T11" fmla="*/ 13 h 142"/>
                <a:gd name="T12" fmla="*/ 97 w 103"/>
                <a:gd name="T13" fmla="*/ 12 h 142"/>
                <a:gd name="T14" fmla="*/ 55 w 103"/>
                <a:gd name="T15" fmla="*/ 0 h 142"/>
                <a:gd name="T16" fmla="*/ 5 w 103"/>
                <a:gd name="T17" fmla="*/ 38 h 142"/>
                <a:gd name="T18" fmla="*/ 52 w 103"/>
                <a:gd name="T19" fmla="*/ 77 h 142"/>
                <a:gd name="T20" fmla="*/ 90 w 103"/>
                <a:gd name="T21" fmla="*/ 105 h 142"/>
                <a:gd name="T22" fmla="*/ 52 w 103"/>
                <a:gd name="T23" fmla="*/ 130 h 142"/>
                <a:gd name="T24" fmla="*/ 8 w 103"/>
                <a:gd name="T25" fmla="*/ 113 h 142"/>
                <a:gd name="T26" fmla="*/ 7 w 103"/>
                <a:gd name="T27" fmla="*/ 112 h 142"/>
                <a:gd name="T28" fmla="*/ 0 w 103"/>
                <a:gd name="T29" fmla="*/ 122 h 142"/>
                <a:gd name="T30" fmla="*/ 1 w 103"/>
                <a:gd name="T31" fmla="*/ 123 h 142"/>
                <a:gd name="T32" fmla="*/ 52 w 103"/>
                <a:gd name="T33" fmla="*/ 142 h 142"/>
                <a:gd name="T34" fmla="*/ 103 w 103"/>
                <a:gd name="T35" fmla="*/ 104 h 142"/>
                <a:gd name="T36" fmla="*/ 56 w 103"/>
                <a:gd name="T37" fmla="*/ 6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3" h="142">
                  <a:moveTo>
                    <a:pt x="56" y="65"/>
                  </a:moveTo>
                  <a:cubicBezTo>
                    <a:pt x="36" y="61"/>
                    <a:pt x="18" y="56"/>
                    <a:pt x="18" y="38"/>
                  </a:cubicBezTo>
                  <a:cubicBezTo>
                    <a:pt x="18" y="21"/>
                    <a:pt x="31" y="12"/>
                    <a:pt x="55" y="12"/>
                  </a:cubicBezTo>
                  <a:cubicBezTo>
                    <a:pt x="68" y="12"/>
                    <a:pt x="81" y="16"/>
                    <a:pt x="91" y="23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86" y="5"/>
                    <a:pt x="70" y="0"/>
                    <a:pt x="55" y="0"/>
                  </a:cubicBezTo>
                  <a:cubicBezTo>
                    <a:pt x="18" y="0"/>
                    <a:pt x="5" y="19"/>
                    <a:pt x="5" y="38"/>
                  </a:cubicBezTo>
                  <a:cubicBezTo>
                    <a:pt x="5" y="66"/>
                    <a:pt x="30" y="72"/>
                    <a:pt x="52" y="77"/>
                  </a:cubicBezTo>
                  <a:cubicBezTo>
                    <a:pt x="72" y="82"/>
                    <a:pt x="90" y="86"/>
                    <a:pt x="90" y="105"/>
                  </a:cubicBezTo>
                  <a:cubicBezTo>
                    <a:pt x="90" y="121"/>
                    <a:pt x="76" y="130"/>
                    <a:pt x="52" y="130"/>
                  </a:cubicBezTo>
                  <a:cubicBezTo>
                    <a:pt x="35" y="130"/>
                    <a:pt x="18" y="124"/>
                    <a:pt x="8" y="113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12" y="135"/>
                    <a:pt x="32" y="142"/>
                    <a:pt x="52" y="142"/>
                  </a:cubicBezTo>
                  <a:cubicBezTo>
                    <a:pt x="76" y="142"/>
                    <a:pt x="103" y="132"/>
                    <a:pt x="103" y="104"/>
                  </a:cubicBezTo>
                  <a:cubicBezTo>
                    <a:pt x="103" y="77"/>
                    <a:pt x="78" y="71"/>
                    <a:pt x="56" y="65"/>
                  </a:cubicBez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82" name="Freeform 24"/>
            <p:cNvSpPr>
              <a:spLocks/>
            </p:cNvSpPr>
            <p:nvPr userDrawn="1"/>
          </p:nvSpPr>
          <p:spPr bwMode="auto">
            <a:xfrm>
              <a:off x="3998" y="944"/>
              <a:ext cx="235" cy="287"/>
            </a:xfrm>
            <a:custGeom>
              <a:avLst/>
              <a:gdLst>
                <a:gd name="T0" fmla="*/ 208 w 235"/>
                <a:gd name="T1" fmla="*/ 129 h 287"/>
                <a:gd name="T2" fmla="*/ 27 w 235"/>
                <a:gd name="T3" fmla="*/ 129 h 287"/>
                <a:gd name="T4" fmla="*/ 27 w 235"/>
                <a:gd name="T5" fmla="*/ 0 h 287"/>
                <a:gd name="T6" fmla="*/ 0 w 235"/>
                <a:gd name="T7" fmla="*/ 0 h 287"/>
                <a:gd name="T8" fmla="*/ 0 w 235"/>
                <a:gd name="T9" fmla="*/ 287 h 287"/>
                <a:gd name="T10" fmla="*/ 27 w 235"/>
                <a:gd name="T11" fmla="*/ 287 h 287"/>
                <a:gd name="T12" fmla="*/ 27 w 235"/>
                <a:gd name="T13" fmla="*/ 154 h 287"/>
                <a:gd name="T14" fmla="*/ 208 w 235"/>
                <a:gd name="T15" fmla="*/ 154 h 287"/>
                <a:gd name="T16" fmla="*/ 208 w 235"/>
                <a:gd name="T17" fmla="*/ 287 h 287"/>
                <a:gd name="T18" fmla="*/ 235 w 235"/>
                <a:gd name="T19" fmla="*/ 287 h 287"/>
                <a:gd name="T20" fmla="*/ 235 w 235"/>
                <a:gd name="T21" fmla="*/ 0 h 287"/>
                <a:gd name="T22" fmla="*/ 208 w 235"/>
                <a:gd name="T23" fmla="*/ 0 h 287"/>
                <a:gd name="T24" fmla="*/ 208 w 235"/>
                <a:gd name="T25" fmla="*/ 12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" h="287">
                  <a:moveTo>
                    <a:pt x="208" y="129"/>
                  </a:moveTo>
                  <a:lnTo>
                    <a:pt x="27" y="129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287"/>
                  </a:lnTo>
                  <a:lnTo>
                    <a:pt x="27" y="287"/>
                  </a:lnTo>
                  <a:lnTo>
                    <a:pt x="27" y="154"/>
                  </a:lnTo>
                  <a:lnTo>
                    <a:pt x="208" y="154"/>
                  </a:lnTo>
                  <a:lnTo>
                    <a:pt x="208" y="287"/>
                  </a:lnTo>
                  <a:lnTo>
                    <a:pt x="235" y="287"/>
                  </a:lnTo>
                  <a:lnTo>
                    <a:pt x="235" y="0"/>
                  </a:lnTo>
                  <a:lnTo>
                    <a:pt x="208" y="0"/>
                  </a:lnTo>
                  <a:lnTo>
                    <a:pt x="208" y="129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83" name="Freeform 25"/>
            <p:cNvSpPr>
              <a:spLocks noEditPoints="1"/>
            </p:cNvSpPr>
            <p:nvPr userDrawn="1"/>
          </p:nvSpPr>
          <p:spPr bwMode="auto">
            <a:xfrm>
              <a:off x="4313" y="942"/>
              <a:ext cx="298" cy="291"/>
            </a:xfrm>
            <a:custGeom>
              <a:avLst/>
              <a:gdLst>
                <a:gd name="T0" fmla="*/ 73 w 146"/>
                <a:gd name="T1" fmla="*/ 0 h 142"/>
                <a:gd name="T2" fmla="*/ 0 w 146"/>
                <a:gd name="T3" fmla="*/ 71 h 142"/>
                <a:gd name="T4" fmla="*/ 73 w 146"/>
                <a:gd name="T5" fmla="*/ 142 h 142"/>
                <a:gd name="T6" fmla="*/ 146 w 146"/>
                <a:gd name="T7" fmla="*/ 71 h 142"/>
                <a:gd name="T8" fmla="*/ 73 w 146"/>
                <a:gd name="T9" fmla="*/ 0 h 142"/>
                <a:gd name="T10" fmla="*/ 73 w 146"/>
                <a:gd name="T11" fmla="*/ 130 h 142"/>
                <a:gd name="T12" fmla="*/ 13 w 146"/>
                <a:gd name="T13" fmla="*/ 71 h 142"/>
                <a:gd name="T14" fmla="*/ 73 w 146"/>
                <a:gd name="T15" fmla="*/ 12 h 142"/>
                <a:gd name="T16" fmla="*/ 133 w 146"/>
                <a:gd name="T17" fmla="*/ 71 h 142"/>
                <a:gd name="T18" fmla="*/ 73 w 146"/>
                <a:gd name="T19" fmla="*/ 13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73" y="0"/>
                  </a:moveTo>
                  <a:cubicBezTo>
                    <a:pt x="32" y="0"/>
                    <a:pt x="0" y="30"/>
                    <a:pt x="0" y="71"/>
                  </a:cubicBezTo>
                  <a:cubicBezTo>
                    <a:pt x="0" y="111"/>
                    <a:pt x="32" y="142"/>
                    <a:pt x="73" y="142"/>
                  </a:cubicBezTo>
                  <a:cubicBezTo>
                    <a:pt x="115" y="142"/>
                    <a:pt x="146" y="111"/>
                    <a:pt x="146" y="71"/>
                  </a:cubicBezTo>
                  <a:cubicBezTo>
                    <a:pt x="146" y="30"/>
                    <a:pt x="115" y="0"/>
                    <a:pt x="73" y="0"/>
                  </a:cubicBezTo>
                  <a:close/>
                  <a:moveTo>
                    <a:pt x="73" y="130"/>
                  </a:moveTo>
                  <a:cubicBezTo>
                    <a:pt x="39" y="130"/>
                    <a:pt x="13" y="104"/>
                    <a:pt x="13" y="71"/>
                  </a:cubicBezTo>
                  <a:cubicBezTo>
                    <a:pt x="13" y="37"/>
                    <a:pt x="39" y="12"/>
                    <a:pt x="73" y="12"/>
                  </a:cubicBezTo>
                  <a:cubicBezTo>
                    <a:pt x="107" y="12"/>
                    <a:pt x="133" y="37"/>
                    <a:pt x="133" y="71"/>
                  </a:cubicBezTo>
                  <a:cubicBezTo>
                    <a:pt x="133" y="104"/>
                    <a:pt x="107" y="130"/>
                    <a:pt x="73" y="130"/>
                  </a:cubicBez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84" name="Freeform 26"/>
            <p:cNvSpPr>
              <a:spLocks/>
            </p:cNvSpPr>
            <p:nvPr userDrawn="1"/>
          </p:nvSpPr>
          <p:spPr bwMode="auto">
            <a:xfrm>
              <a:off x="4662" y="942"/>
              <a:ext cx="210" cy="291"/>
            </a:xfrm>
            <a:custGeom>
              <a:avLst/>
              <a:gdLst>
                <a:gd name="T0" fmla="*/ 56 w 103"/>
                <a:gd name="T1" fmla="*/ 65 h 142"/>
                <a:gd name="T2" fmla="*/ 17 w 103"/>
                <a:gd name="T3" fmla="*/ 38 h 142"/>
                <a:gd name="T4" fmla="*/ 54 w 103"/>
                <a:gd name="T5" fmla="*/ 12 h 142"/>
                <a:gd name="T6" fmla="*/ 91 w 103"/>
                <a:gd name="T7" fmla="*/ 23 h 142"/>
                <a:gd name="T8" fmla="*/ 93 w 103"/>
                <a:gd name="T9" fmla="*/ 24 h 142"/>
                <a:gd name="T10" fmla="*/ 98 w 103"/>
                <a:gd name="T11" fmla="*/ 13 h 142"/>
                <a:gd name="T12" fmla="*/ 97 w 103"/>
                <a:gd name="T13" fmla="*/ 12 h 142"/>
                <a:gd name="T14" fmla="*/ 54 w 103"/>
                <a:gd name="T15" fmla="*/ 0 h 142"/>
                <a:gd name="T16" fmla="*/ 4 w 103"/>
                <a:gd name="T17" fmla="*/ 38 h 142"/>
                <a:gd name="T18" fmla="*/ 52 w 103"/>
                <a:gd name="T19" fmla="*/ 77 h 142"/>
                <a:gd name="T20" fmla="*/ 90 w 103"/>
                <a:gd name="T21" fmla="*/ 105 h 142"/>
                <a:gd name="T22" fmla="*/ 52 w 103"/>
                <a:gd name="T23" fmla="*/ 130 h 142"/>
                <a:gd name="T24" fmla="*/ 8 w 103"/>
                <a:gd name="T25" fmla="*/ 113 h 142"/>
                <a:gd name="T26" fmla="*/ 6 w 103"/>
                <a:gd name="T27" fmla="*/ 112 h 142"/>
                <a:gd name="T28" fmla="*/ 0 w 103"/>
                <a:gd name="T29" fmla="*/ 122 h 142"/>
                <a:gd name="T30" fmla="*/ 1 w 103"/>
                <a:gd name="T31" fmla="*/ 123 h 142"/>
                <a:gd name="T32" fmla="*/ 52 w 103"/>
                <a:gd name="T33" fmla="*/ 142 h 142"/>
                <a:gd name="T34" fmla="*/ 103 w 103"/>
                <a:gd name="T35" fmla="*/ 104 h 142"/>
                <a:gd name="T36" fmla="*/ 56 w 103"/>
                <a:gd name="T37" fmla="*/ 6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3" h="142">
                  <a:moveTo>
                    <a:pt x="56" y="65"/>
                  </a:moveTo>
                  <a:cubicBezTo>
                    <a:pt x="36" y="61"/>
                    <a:pt x="17" y="56"/>
                    <a:pt x="17" y="38"/>
                  </a:cubicBezTo>
                  <a:cubicBezTo>
                    <a:pt x="17" y="21"/>
                    <a:pt x="31" y="12"/>
                    <a:pt x="54" y="12"/>
                  </a:cubicBezTo>
                  <a:cubicBezTo>
                    <a:pt x="67" y="12"/>
                    <a:pt x="81" y="16"/>
                    <a:pt x="91" y="23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86" y="5"/>
                    <a:pt x="70" y="0"/>
                    <a:pt x="54" y="0"/>
                  </a:cubicBezTo>
                  <a:cubicBezTo>
                    <a:pt x="17" y="0"/>
                    <a:pt x="4" y="19"/>
                    <a:pt x="4" y="38"/>
                  </a:cubicBezTo>
                  <a:cubicBezTo>
                    <a:pt x="4" y="66"/>
                    <a:pt x="29" y="72"/>
                    <a:pt x="52" y="77"/>
                  </a:cubicBezTo>
                  <a:cubicBezTo>
                    <a:pt x="71" y="82"/>
                    <a:pt x="90" y="86"/>
                    <a:pt x="90" y="105"/>
                  </a:cubicBezTo>
                  <a:cubicBezTo>
                    <a:pt x="90" y="121"/>
                    <a:pt x="76" y="130"/>
                    <a:pt x="52" y="130"/>
                  </a:cubicBezTo>
                  <a:cubicBezTo>
                    <a:pt x="35" y="130"/>
                    <a:pt x="17" y="124"/>
                    <a:pt x="8" y="113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12" y="135"/>
                    <a:pt x="32" y="142"/>
                    <a:pt x="52" y="142"/>
                  </a:cubicBezTo>
                  <a:cubicBezTo>
                    <a:pt x="75" y="142"/>
                    <a:pt x="103" y="132"/>
                    <a:pt x="103" y="104"/>
                  </a:cubicBezTo>
                  <a:cubicBezTo>
                    <a:pt x="103" y="77"/>
                    <a:pt x="78" y="71"/>
                    <a:pt x="56" y="65"/>
                  </a:cubicBez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85" name="Freeform 27"/>
            <p:cNvSpPr>
              <a:spLocks noEditPoints="1"/>
            </p:cNvSpPr>
            <p:nvPr userDrawn="1"/>
          </p:nvSpPr>
          <p:spPr bwMode="auto">
            <a:xfrm>
              <a:off x="4947" y="944"/>
              <a:ext cx="221" cy="287"/>
            </a:xfrm>
            <a:custGeom>
              <a:avLst/>
              <a:gdLst>
                <a:gd name="T0" fmla="*/ 51 w 108"/>
                <a:gd name="T1" fmla="*/ 0 h 140"/>
                <a:gd name="T2" fmla="*/ 0 w 108"/>
                <a:gd name="T3" fmla="*/ 0 h 140"/>
                <a:gd name="T4" fmla="*/ 0 w 108"/>
                <a:gd name="T5" fmla="*/ 140 h 140"/>
                <a:gd name="T6" fmla="*/ 13 w 108"/>
                <a:gd name="T7" fmla="*/ 140 h 140"/>
                <a:gd name="T8" fmla="*/ 13 w 108"/>
                <a:gd name="T9" fmla="*/ 95 h 140"/>
                <a:gd name="T10" fmla="*/ 51 w 108"/>
                <a:gd name="T11" fmla="*/ 95 h 140"/>
                <a:gd name="T12" fmla="*/ 108 w 108"/>
                <a:gd name="T13" fmla="*/ 48 h 140"/>
                <a:gd name="T14" fmla="*/ 51 w 108"/>
                <a:gd name="T15" fmla="*/ 0 h 140"/>
                <a:gd name="T16" fmla="*/ 51 w 108"/>
                <a:gd name="T17" fmla="*/ 83 h 140"/>
                <a:gd name="T18" fmla="*/ 13 w 108"/>
                <a:gd name="T19" fmla="*/ 83 h 140"/>
                <a:gd name="T20" fmla="*/ 13 w 108"/>
                <a:gd name="T21" fmla="*/ 12 h 140"/>
                <a:gd name="T22" fmla="*/ 51 w 108"/>
                <a:gd name="T23" fmla="*/ 12 h 140"/>
                <a:gd name="T24" fmla="*/ 95 w 108"/>
                <a:gd name="T25" fmla="*/ 48 h 140"/>
                <a:gd name="T26" fmla="*/ 51 w 108"/>
                <a:gd name="T27" fmla="*/ 8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" h="140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87" y="95"/>
                    <a:pt x="108" y="77"/>
                    <a:pt x="108" y="48"/>
                  </a:cubicBezTo>
                  <a:cubicBezTo>
                    <a:pt x="108" y="18"/>
                    <a:pt x="87" y="0"/>
                    <a:pt x="51" y="0"/>
                  </a:cubicBezTo>
                  <a:close/>
                  <a:moveTo>
                    <a:pt x="51" y="83"/>
                  </a:moveTo>
                  <a:cubicBezTo>
                    <a:pt x="13" y="83"/>
                    <a:pt x="13" y="83"/>
                    <a:pt x="13" y="8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79" y="12"/>
                    <a:pt x="95" y="25"/>
                    <a:pt x="95" y="48"/>
                  </a:cubicBezTo>
                  <a:cubicBezTo>
                    <a:pt x="95" y="71"/>
                    <a:pt x="79" y="83"/>
                    <a:pt x="51" y="83"/>
                  </a:cubicBez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86" name="Rectangle 28"/>
            <p:cNvSpPr>
              <a:spLocks noChangeArrowheads="1"/>
            </p:cNvSpPr>
            <p:nvPr userDrawn="1"/>
          </p:nvSpPr>
          <p:spPr bwMode="auto">
            <a:xfrm>
              <a:off x="5243" y="944"/>
              <a:ext cx="27" cy="287"/>
            </a:xfrm>
            <a:prstGeom prst="rect">
              <a:avLst/>
            </a:pr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87" name="Freeform 29"/>
            <p:cNvSpPr>
              <a:spLocks/>
            </p:cNvSpPr>
            <p:nvPr userDrawn="1"/>
          </p:nvSpPr>
          <p:spPr bwMode="auto">
            <a:xfrm>
              <a:off x="5331" y="944"/>
              <a:ext cx="229" cy="287"/>
            </a:xfrm>
            <a:custGeom>
              <a:avLst/>
              <a:gdLst>
                <a:gd name="T0" fmla="*/ 0 w 229"/>
                <a:gd name="T1" fmla="*/ 25 h 287"/>
                <a:gd name="T2" fmla="*/ 100 w 229"/>
                <a:gd name="T3" fmla="*/ 25 h 287"/>
                <a:gd name="T4" fmla="*/ 100 w 229"/>
                <a:gd name="T5" fmla="*/ 287 h 287"/>
                <a:gd name="T6" fmla="*/ 127 w 229"/>
                <a:gd name="T7" fmla="*/ 287 h 287"/>
                <a:gd name="T8" fmla="*/ 127 w 229"/>
                <a:gd name="T9" fmla="*/ 25 h 287"/>
                <a:gd name="T10" fmla="*/ 229 w 229"/>
                <a:gd name="T11" fmla="*/ 25 h 287"/>
                <a:gd name="T12" fmla="*/ 229 w 229"/>
                <a:gd name="T13" fmla="*/ 0 h 287"/>
                <a:gd name="T14" fmla="*/ 0 w 229"/>
                <a:gd name="T15" fmla="*/ 0 h 287"/>
                <a:gd name="T16" fmla="*/ 0 w 229"/>
                <a:gd name="T17" fmla="*/ 2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287">
                  <a:moveTo>
                    <a:pt x="0" y="25"/>
                  </a:moveTo>
                  <a:lnTo>
                    <a:pt x="100" y="25"/>
                  </a:lnTo>
                  <a:lnTo>
                    <a:pt x="100" y="287"/>
                  </a:lnTo>
                  <a:lnTo>
                    <a:pt x="127" y="287"/>
                  </a:lnTo>
                  <a:lnTo>
                    <a:pt x="127" y="25"/>
                  </a:lnTo>
                  <a:lnTo>
                    <a:pt x="229" y="25"/>
                  </a:lnTo>
                  <a:lnTo>
                    <a:pt x="229" y="0"/>
                  </a:lnTo>
                  <a:lnTo>
                    <a:pt x="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88" name="Freeform 30"/>
            <p:cNvSpPr>
              <a:spLocks noEditPoints="1"/>
            </p:cNvSpPr>
            <p:nvPr userDrawn="1"/>
          </p:nvSpPr>
          <p:spPr bwMode="auto">
            <a:xfrm>
              <a:off x="5560" y="944"/>
              <a:ext cx="288" cy="287"/>
            </a:xfrm>
            <a:custGeom>
              <a:avLst/>
              <a:gdLst>
                <a:gd name="T0" fmla="*/ 132 w 288"/>
                <a:gd name="T1" fmla="*/ 0 h 287"/>
                <a:gd name="T2" fmla="*/ 0 w 288"/>
                <a:gd name="T3" fmla="*/ 287 h 287"/>
                <a:gd name="T4" fmla="*/ 28 w 288"/>
                <a:gd name="T5" fmla="*/ 287 h 287"/>
                <a:gd name="T6" fmla="*/ 65 w 288"/>
                <a:gd name="T7" fmla="*/ 207 h 287"/>
                <a:gd name="T8" fmla="*/ 222 w 288"/>
                <a:gd name="T9" fmla="*/ 207 h 287"/>
                <a:gd name="T10" fmla="*/ 259 w 288"/>
                <a:gd name="T11" fmla="*/ 287 h 287"/>
                <a:gd name="T12" fmla="*/ 288 w 288"/>
                <a:gd name="T13" fmla="*/ 287 h 287"/>
                <a:gd name="T14" fmla="*/ 157 w 288"/>
                <a:gd name="T15" fmla="*/ 0 h 287"/>
                <a:gd name="T16" fmla="*/ 132 w 288"/>
                <a:gd name="T17" fmla="*/ 0 h 287"/>
                <a:gd name="T18" fmla="*/ 75 w 288"/>
                <a:gd name="T19" fmla="*/ 185 h 287"/>
                <a:gd name="T20" fmla="*/ 145 w 288"/>
                <a:gd name="T21" fmla="*/ 33 h 287"/>
                <a:gd name="T22" fmla="*/ 212 w 288"/>
                <a:gd name="T23" fmla="*/ 185 h 287"/>
                <a:gd name="T24" fmla="*/ 75 w 288"/>
                <a:gd name="T25" fmla="*/ 18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287">
                  <a:moveTo>
                    <a:pt x="132" y="0"/>
                  </a:moveTo>
                  <a:lnTo>
                    <a:pt x="0" y="287"/>
                  </a:lnTo>
                  <a:lnTo>
                    <a:pt x="28" y="287"/>
                  </a:lnTo>
                  <a:lnTo>
                    <a:pt x="65" y="207"/>
                  </a:lnTo>
                  <a:lnTo>
                    <a:pt x="222" y="207"/>
                  </a:lnTo>
                  <a:lnTo>
                    <a:pt x="259" y="287"/>
                  </a:lnTo>
                  <a:lnTo>
                    <a:pt x="288" y="287"/>
                  </a:lnTo>
                  <a:lnTo>
                    <a:pt x="157" y="0"/>
                  </a:lnTo>
                  <a:lnTo>
                    <a:pt x="132" y="0"/>
                  </a:lnTo>
                  <a:close/>
                  <a:moveTo>
                    <a:pt x="75" y="185"/>
                  </a:moveTo>
                  <a:lnTo>
                    <a:pt x="145" y="33"/>
                  </a:lnTo>
                  <a:lnTo>
                    <a:pt x="212" y="185"/>
                  </a:lnTo>
                  <a:lnTo>
                    <a:pt x="75" y="185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89" name="Freeform 31"/>
            <p:cNvSpPr>
              <a:spLocks/>
            </p:cNvSpPr>
            <p:nvPr userDrawn="1"/>
          </p:nvSpPr>
          <p:spPr bwMode="auto">
            <a:xfrm>
              <a:off x="5907" y="944"/>
              <a:ext cx="187" cy="287"/>
            </a:xfrm>
            <a:custGeom>
              <a:avLst/>
              <a:gdLst>
                <a:gd name="T0" fmla="*/ 26 w 187"/>
                <a:gd name="T1" fmla="*/ 0 h 287"/>
                <a:gd name="T2" fmla="*/ 0 w 187"/>
                <a:gd name="T3" fmla="*/ 0 h 287"/>
                <a:gd name="T4" fmla="*/ 0 w 187"/>
                <a:gd name="T5" fmla="*/ 287 h 287"/>
                <a:gd name="T6" fmla="*/ 187 w 187"/>
                <a:gd name="T7" fmla="*/ 287 h 287"/>
                <a:gd name="T8" fmla="*/ 187 w 187"/>
                <a:gd name="T9" fmla="*/ 263 h 287"/>
                <a:gd name="T10" fmla="*/ 26 w 187"/>
                <a:gd name="T11" fmla="*/ 263 h 287"/>
                <a:gd name="T12" fmla="*/ 26 w 187"/>
                <a:gd name="T13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287">
                  <a:moveTo>
                    <a:pt x="26" y="0"/>
                  </a:moveTo>
                  <a:lnTo>
                    <a:pt x="0" y="0"/>
                  </a:lnTo>
                  <a:lnTo>
                    <a:pt x="0" y="287"/>
                  </a:lnTo>
                  <a:lnTo>
                    <a:pt x="187" y="287"/>
                  </a:lnTo>
                  <a:lnTo>
                    <a:pt x="187" y="263"/>
                  </a:lnTo>
                  <a:lnTo>
                    <a:pt x="26" y="26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</p:grpSp>
    </p:spTree>
    <p:extLst>
      <p:ext uri="{BB962C8B-B14F-4D97-AF65-F5344CB8AC3E}">
        <p14:creationId xmlns:p14="http://schemas.microsoft.com/office/powerpoint/2010/main" val="2063777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s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4CC3FD3-4830-6242-AE94-90853B85FEEB}"/>
              </a:ext>
            </a:extLst>
          </p:cNvPr>
          <p:cNvSpPr/>
          <p:nvPr userDrawn="1"/>
        </p:nvSpPr>
        <p:spPr>
          <a:xfrm>
            <a:off x="-23087" y="549347"/>
            <a:ext cx="12236813" cy="5769464"/>
          </a:xfrm>
          <a:prstGeom prst="rect">
            <a:avLst/>
          </a:prstGeom>
          <a:solidFill>
            <a:srgbClr val="DF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799" dirty="0"/>
          </a:p>
        </p:txBody>
      </p:sp>
      <p:sp>
        <p:nvSpPr>
          <p:cNvPr id="14" name="Rektangel 13"/>
          <p:cNvSpPr/>
          <p:nvPr userDrawn="1"/>
        </p:nvSpPr>
        <p:spPr>
          <a:xfrm>
            <a:off x="120891" y="6380645"/>
            <a:ext cx="1655753" cy="477355"/>
          </a:xfrm>
          <a:prstGeom prst="rect">
            <a:avLst/>
          </a:prstGeom>
          <a:solidFill>
            <a:schemeClr val="bg1"/>
          </a:solidFill>
          <a:ln w="3175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799" dirty="0">
              <a:solidFill>
                <a:srgbClr val="3F3018"/>
              </a:solidFill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10415355" y="6380645"/>
            <a:ext cx="1741839" cy="477355"/>
          </a:xfrm>
          <a:prstGeom prst="rect">
            <a:avLst/>
          </a:prstGeom>
          <a:solidFill>
            <a:schemeClr val="bg1"/>
          </a:solidFill>
          <a:ln w="3175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799" dirty="0">
              <a:solidFill>
                <a:srgbClr val="3F3018"/>
              </a:solidFill>
            </a:endParaRPr>
          </a:p>
        </p:txBody>
      </p:sp>
      <p:cxnSp>
        <p:nvCxnSpPr>
          <p:cNvPr id="15" name="Lige forbindelse 14"/>
          <p:cNvCxnSpPr/>
          <p:nvPr userDrawn="1"/>
        </p:nvCxnSpPr>
        <p:spPr bwMode="auto">
          <a:xfrm flipH="1">
            <a:off x="0" y="550672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Lige forbindelse 15"/>
          <p:cNvCxnSpPr/>
          <p:nvPr userDrawn="1"/>
        </p:nvCxnSpPr>
        <p:spPr bwMode="auto">
          <a:xfrm flipH="1">
            <a:off x="0" y="6309339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" name="Group 4"/>
          <p:cNvGrpSpPr>
            <a:grpSpLocks noChangeAspect="1"/>
          </p:cNvGrpSpPr>
          <p:nvPr userDrawn="1"/>
        </p:nvGrpSpPr>
        <p:grpSpPr bwMode="auto">
          <a:xfrm>
            <a:off x="2633617" y="2735366"/>
            <a:ext cx="7565770" cy="1496286"/>
            <a:chOff x="575" y="74"/>
            <a:chExt cx="6442" cy="1274"/>
          </a:xfrm>
        </p:grpSpPr>
        <p:sp>
          <p:nvSpPr>
            <p:cNvPr id="3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75" y="74"/>
              <a:ext cx="6442" cy="1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36" name="Freeform 5"/>
            <p:cNvSpPr>
              <a:spLocks/>
            </p:cNvSpPr>
            <p:nvPr userDrawn="1"/>
          </p:nvSpPr>
          <p:spPr bwMode="auto">
            <a:xfrm>
              <a:off x="575" y="78"/>
              <a:ext cx="3097" cy="1272"/>
            </a:xfrm>
            <a:custGeom>
              <a:avLst/>
              <a:gdLst>
                <a:gd name="T0" fmla="*/ 1401 w 1517"/>
                <a:gd name="T1" fmla="*/ 0 h 620"/>
                <a:gd name="T2" fmla="*/ 1401 w 1517"/>
                <a:gd name="T3" fmla="*/ 144 h 620"/>
                <a:gd name="T4" fmla="*/ 1401 w 1517"/>
                <a:gd name="T5" fmla="*/ 144 h 620"/>
                <a:gd name="T6" fmla="*/ 1355 w 1517"/>
                <a:gd name="T7" fmla="*/ 190 h 620"/>
                <a:gd name="T8" fmla="*/ 1355 w 1517"/>
                <a:gd name="T9" fmla="*/ 190 h 620"/>
                <a:gd name="T10" fmla="*/ 1355 w 1517"/>
                <a:gd name="T11" fmla="*/ 190 h 620"/>
                <a:gd name="T12" fmla="*/ 1141 w 1517"/>
                <a:gd name="T13" fmla="*/ 190 h 620"/>
                <a:gd name="T14" fmla="*/ 1141 w 1517"/>
                <a:gd name="T15" fmla="*/ 190 h 620"/>
                <a:gd name="T16" fmla="*/ 1140 w 1517"/>
                <a:gd name="T17" fmla="*/ 190 h 620"/>
                <a:gd name="T18" fmla="*/ 1094 w 1517"/>
                <a:gd name="T19" fmla="*/ 144 h 620"/>
                <a:gd name="T20" fmla="*/ 1094 w 1517"/>
                <a:gd name="T21" fmla="*/ 144 h 620"/>
                <a:gd name="T22" fmla="*/ 1094 w 1517"/>
                <a:gd name="T23" fmla="*/ 0 h 620"/>
                <a:gd name="T24" fmla="*/ 978 w 1517"/>
                <a:gd name="T25" fmla="*/ 0 h 620"/>
                <a:gd name="T26" fmla="*/ 978 w 1517"/>
                <a:gd name="T27" fmla="*/ 344 h 620"/>
                <a:gd name="T28" fmla="*/ 815 w 1517"/>
                <a:gd name="T29" fmla="*/ 505 h 620"/>
                <a:gd name="T30" fmla="*/ 670 w 1517"/>
                <a:gd name="T31" fmla="*/ 414 h 620"/>
                <a:gd name="T32" fmla="*/ 510 w 1517"/>
                <a:gd name="T33" fmla="*/ 92 h 620"/>
                <a:gd name="T34" fmla="*/ 364 w 1517"/>
                <a:gd name="T35" fmla="*/ 1 h 620"/>
                <a:gd name="T36" fmla="*/ 218 w 1517"/>
                <a:gd name="T37" fmla="*/ 92 h 620"/>
                <a:gd name="T38" fmla="*/ 0 w 1517"/>
                <a:gd name="T39" fmla="*/ 561 h 620"/>
                <a:gd name="T40" fmla="*/ 128 w 1517"/>
                <a:gd name="T41" fmla="*/ 561 h 620"/>
                <a:gd name="T42" fmla="*/ 322 w 1517"/>
                <a:gd name="T43" fmla="*/ 141 h 620"/>
                <a:gd name="T44" fmla="*/ 364 w 1517"/>
                <a:gd name="T45" fmla="*/ 116 h 620"/>
                <a:gd name="T46" fmla="*/ 405 w 1517"/>
                <a:gd name="T47" fmla="*/ 141 h 620"/>
                <a:gd name="T48" fmla="*/ 563 w 1517"/>
                <a:gd name="T49" fmla="*/ 457 h 620"/>
                <a:gd name="T50" fmla="*/ 815 w 1517"/>
                <a:gd name="T51" fmla="*/ 620 h 620"/>
                <a:gd name="T52" fmla="*/ 1093 w 1517"/>
                <a:gd name="T53" fmla="*/ 352 h 620"/>
                <a:gd name="T54" fmla="*/ 1094 w 1517"/>
                <a:gd name="T55" fmla="*/ 352 h 620"/>
                <a:gd name="T56" fmla="*/ 1140 w 1517"/>
                <a:gd name="T57" fmla="*/ 307 h 620"/>
                <a:gd name="T58" fmla="*/ 1141 w 1517"/>
                <a:gd name="T59" fmla="*/ 307 h 620"/>
                <a:gd name="T60" fmla="*/ 1141 w 1517"/>
                <a:gd name="T61" fmla="*/ 307 h 620"/>
                <a:gd name="T62" fmla="*/ 1355 w 1517"/>
                <a:gd name="T63" fmla="*/ 307 h 620"/>
                <a:gd name="T64" fmla="*/ 1355 w 1517"/>
                <a:gd name="T65" fmla="*/ 307 h 620"/>
                <a:gd name="T66" fmla="*/ 1355 w 1517"/>
                <a:gd name="T67" fmla="*/ 307 h 620"/>
                <a:gd name="T68" fmla="*/ 1401 w 1517"/>
                <a:gd name="T69" fmla="*/ 353 h 620"/>
                <a:gd name="T70" fmla="*/ 1401 w 1517"/>
                <a:gd name="T71" fmla="*/ 353 h 620"/>
                <a:gd name="T72" fmla="*/ 1401 w 1517"/>
                <a:gd name="T73" fmla="*/ 561 h 620"/>
                <a:gd name="T74" fmla="*/ 1517 w 1517"/>
                <a:gd name="T75" fmla="*/ 561 h 620"/>
                <a:gd name="T76" fmla="*/ 1517 w 1517"/>
                <a:gd name="T77" fmla="*/ 0 h 620"/>
                <a:gd name="T78" fmla="*/ 1401 w 1517"/>
                <a:gd name="T79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17" h="620">
                  <a:moveTo>
                    <a:pt x="1401" y="0"/>
                  </a:moveTo>
                  <a:cubicBezTo>
                    <a:pt x="1401" y="144"/>
                    <a:pt x="1401" y="144"/>
                    <a:pt x="1401" y="144"/>
                  </a:cubicBezTo>
                  <a:cubicBezTo>
                    <a:pt x="1401" y="144"/>
                    <a:pt x="1401" y="144"/>
                    <a:pt x="1401" y="144"/>
                  </a:cubicBezTo>
                  <a:cubicBezTo>
                    <a:pt x="1401" y="169"/>
                    <a:pt x="1380" y="190"/>
                    <a:pt x="1355" y="190"/>
                  </a:cubicBezTo>
                  <a:cubicBezTo>
                    <a:pt x="1355" y="190"/>
                    <a:pt x="1355" y="190"/>
                    <a:pt x="1355" y="190"/>
                  </a:cubicBezTo>
                  <a:cubicBezTo>
                    <a:pt x="1355" y="190"/>
                    <a:pt x="1355" y="190"/>
                    <a:pt x="1355" y="190"/>
                  </a:cubicBezTo>
                  <a:cubicBezTo>
                    <a:pt x="1141" y="190"/>
                    <a:pt x="1141" y="190"/>
                    <a:pt x="1141" y="190"/>
                  </a:cubicBezTo>
                  <a:cubicBezTo>
                    <a:pt x="1141" y="190"/>
                    <a:pt x="1141" y="190"/>
                    <a:pt x="1141" y="190"/>
                  </a:cubicBezTo>
                  <a:cubicBezTo>
                    <a:pt x="1141" y="190"/>
                    <a:pt x="1140" y="190"/>
                    <a:pt x="1140" y="190"/>
                  </a:cubicBezTo>
                  <a:cubicBezTo>
                    <a:pt x="1115" y="190"/>
                    <a:pt x="1094" y="169"/>
                    <a:pt x="1094" y="144"/>
                  </a:cubicBezTo>
                  <a:cubicBezTo>
                    <a:pt x="1094" y="144"/>
                    <a:pt x="1094" y="144"/>
                    <a:pt x="1094" y="144"/>
                  </a:cubicBezTo>
                  <a:cubicBezTo>
                    <a:pt x="1094" y="0"/>
                    <a:pt x="1094" y="0"/>
                    <a:pt x="1094" y="0"/>
                  </a:cubicBezTo>
                  <a:cubicBezTo>
                    <a:pt x="978" y="0"/>
                    <a:pt x="978" y="0"/>
                    <a:pt x="978" y="0"/>
                  </a:cubicBezTo>
                  <a:cubicBezTo>
                    <a:pt x="978" y="344"/>
                    <a:pt x="978" y="344"/>
                    <a:pt x="978" y="344"/>
                  </a:cubicBezTo>
                  <a:cubicBezTo>
                    <a:pt x="978" y="433"/>
                    <a:pt x="905" y="505"/>
                    <a:pt x="815" y="505"/>
                  </a:cubicBezTo>
                  <a:cubicBezTo>
                    <a:pt x="752" y="505"/>
                    <a:pt x="697" y="467"/>
                    <a:pt x="670" y="414"/>
                  </a:cubicBezTo>
                  <a:cubicBezTo>
                    <a:pt x="510" y="92"/>
                    <a:pt x="510" y="92"/>
                    <a:pt x="510" y="92"/>
                  </a:cubicBezTo>
                  <a:cubicBezTo>
                    <a:pt x="483" y="35"/>
                    <a:pt x="426" y="1"/>
                    <a:pt x="364" y="1"/>
                  </a:cubicBezTo>
                  <a:cubicBezTo>
                    <a:pt x="302" y="1"/>
                    <a:pt x="243" y="38"/>
                    <a:pt x="218" y="92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128" y="561"/>
                    <a:pt x="128" y="561"/>
                    <a:pt x="128" y="561"/>
                  </a:cubicBezTo>
                  <a:cubicBezTo>
                    <a:pt x="322" y="141"/>
                    <a:pt x="322" y="141"/>
                    <a:pt x="322" y="141"/>
                  </a:cubicBezTo>
                  <a:cubicBezTo>
                    <a:pt x="330" y="126"/>
                    <a:pt x="346" y="116"/>
                    <a:pt x="364" y="116"/>
                  </a:cubicBezTo>
                  <a:cubicBezTo>
                    <a:pt x="382" y="116"/>
                    <a:pt x="398" y="126"/>
                    <a:pt x="405" y="141"/>
                  </a:cubicBezTo>
                  <a:cubicBezTo>
                    <a:pt x="563" y="457"/>
                    <a:pt x="563" y="457"/>
                    <a:pt x="563" y="457"/>
                  </a:cubicBezTo>
                  <a:cubicBezTo>
                    <a:pt x="606" y="553"/>
                    <a:pt x="703" y="620"/>
                    <a:pt x="815" y="620"/>
                  </a:cubicBezTo>
                  <a:cubicBezTo>
                    <a:pt x="965" y="620"/>
                    <a:pt x="1088" y="501"/>
                    <a:pt x="1093" y="352"/>
                  </a:cubicBezTo>
                  <a:cubicBezTo>
                    <a:pt x="1094" y="352"/>
                    <a:pt x="1094" y="352"/>
                    <a:pt x="1094" y="352"/>
                  </a:cubicBezTo>
                  <a:cubicBezTo>
                    <a:pt x="1094" y="327"/>
                    <a:pt x="1115" y="307"/>
                    <a:pt x="1140" y="307"/>
                  </a:cubicBezTo>
                  <a:cubicBezTo>
                    <a:pt x="1140" y="307"/>
                    <a:pt x="1141" y="307"/>
                    <a:pt x="1141" y="307"/>
                  </a:cubicBezTo>
                  <a:cubicBezTo>
                    <a:pt x="1141" y="307"/>
                    <a:pt x="1141" y="307"/>
                    <a:pt x="1141" y="307"/>
                  </a:cubicBezTo>
                  <a:cubicBezTo>
                    <a:pt x="1355" y="307"/>
                    <a:pt x="1355" y="307"/>
                    <a:pt x="1355" y="307"/>
                  </a:cubicBezTo>
                  <a:cubicBezTo>
                    <a:pt x="1355" y="307"/>
                    <a:pt x="1355" y="307"/>
                    <a:pt x="1355" y="307"/>
                  </a:cubicBezTo>
                  <a:cubicBezTo>
                    <a:pt x="1355" y="307"/>
                    <a:pt x="1355" y="307"/>
                    <a:pt x="1355" y="307"/>
                  </a:cubicBezTo>
                  <a:cubicBezTo>
                    <a:pt x="1380" y="307"/>
                    <a:pt x="1401" y="328"/>
                    <a:pt x="1401" y="353"/>
                  </a:cubicBezTo>
                  <a:cubicBezTo>
                    <a:pt x="1401" y="353"/>
                    <a:pt x="1401" y="353"/>
                    <a:pt x="1401" y="353"/>
                  </a:cubicBezTo>
                  <a:cubicBezTo>
                    <a:pt x="1401" y="561"/>
                    <a:pt x="1401" y="561"/>
                    <a:pt x="1401" y="561"/>
                  </a:cubicBezTo>
                  <a:cubicBezTo>
                    <a:pt x="1517" y="561"/>
                    <a:pt x="1517" y="561"/>
                    <a:pt x="1517" y="561"/>
                  </a:cubicBezTo>
                  <a:cubicBezTo>
                    <a:pt x="1517" y="0"/>
                    <a:pt x="1517" y="0"/>
                    <a:pt x="1517" y="0"/>
                  </a:cubicBezTo>
                  <a:lnTo>
                    <a:pt x="1401" y="0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37" name="Freeform 6"/>
            <p:cNvSpPr>
              <a:spLocks noEditPoints="1"/>
            </p:cNvSpPr>
            <p:nvPr userDrawn="1"/>
          </p:nvSpPr>
          <p:spPr bwMode="auto">
            <a:xfrm>
              <a:off x="3976" y="74"/>
              <a:ext cx="288" cy="287"/>
            </a:xfrm>
            <a:custGeom>
              <a:avLst/>
              <a:gdLst>
                <a:gd name="T0" fmla="*/ 130 w 288"/>
                <a:gd name="T1" fmla="*/ 0 h 287"/>
                <a:gd name="T2" fmla="*/ 0 w 288"/>
                <a:gd name="T3" fmla="*/ 287 h 287"/>
                <a:gd name="T4" fmla="*/ 28 w 288"/>
                <a:gd name="T5" fmla="*/ 287 h 287"/>
                <a:gd name="T6" fmla="*/ 63 w 288"/>
                <a:gd name="T7" fmla="*/ 207 h 287"/>
                <a:gd name="T8" fmla="*/ 222 w 288"/>
                <a:gd name="T9" fmla="*/ 207 h 287"/>
                <a:gd name="T10" fmla="*/ 259 w 288"/>
                <a:gd name="T11" fmla="*/ 287 h 287"/>
                <a:gd name="T12" fmla="*/ 288 w 288"/>
                <a:gd name="T13" fmla="*/ 287 h 287"/>
                <a:gd name="T14" fmla="*/ 155 w 288"/>
                <a:gd name="T15" fmla="*/ 0 h 287"/>
                <a:gd name="T16" fmla="*/ 130 w 288"/>
                <a:gd name="T17" fmla="*/ 0 h 287"/>
                <a:gd name="T18" fmla="*/ 212 w 288"/>
                <a:gd name="T19" fmla="*/ 185 h 287"/>
                <a:gd name="T20" fmla="*/ 75 w 288"/>
                <a:gd name="T21" fmla="*/ 185 h 287"/>
                <a:gd name="T22" fmla="*/ 143 w 288"/>
                <a:gd name="T23" fmla="*/ 33 h 287"/>
                <a:gd name="T24" fmla="*/ 212 w 288"/>
                <a:gd name="T25" fmla="*/ 18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287">
                  <a:moveTo>
                    <a:pt x="130" y="0"/>
                  </a:moveTo>
                  <a:lnTo>
                    <a:pt x="0" y="287"/>
                  </a:lnTo>
                  <a:lnTo>
                    <a:pt x="28" y="287"/>
                  </a:lnTo>
                  <a:lnTo>
                    <a:pt x="63" y="207"/>
                  </a:lnTo>
                  <a:lnTo>
                    <a:pt x="222" y="207"/>
                  </a:lnTo>
                  <a:lnTo>
                    <a:pt x="259" y="287"/>
                  </a:lnTo>
                  <a:lnTo>
                    <a:pt x="288" y="287"/>
                  </a:lnTo>
                  <a:lnTo>
                    <a:pt x="155" y="0"/>
                  </a:lnTo>
                  <a:lnTo>
                    <a:pt x="130" y="0"/>
                  </a:lnTo>
                  <a:close/>
                  <a:moveTo>
                    <a:pt x="212" y="185"/>
                  </a:moveTo>
                  <a:lnTo>
                    <a:pt x="75" y="185"/>
                  </a:lnTo>
                  <a:lnTo>
                    <a:pt x="143" y="33"/>
                  </a:lnTo>
                  <a:lnTo>
                    <a:pt x="212" y="185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38" name="Freeform 7"/>
            <p:cNvSpPr>
              <a:spLocks noEditPoints="1"/>
            </p:cNvSpPr>
            <p:nvPr userDrawn="1"/>
          </p:nvSpPr>
          <p:spPr bwMode="auto">
            <a:xfrm>
              <a:off x="4272" y="74"/>
              <a:ext cx="288" cy="287"/>
            </a:xfrm>
            <a:custGeom>
              <a:avLst/>
              <a:gdLst>
                <a:gd name="T0" fmla="*/ 222 w 288"/>
                <a:gd name="T1" fmla="*/ 207 h 287"/>
                <a:gd name="T2" fmla="*/ 259 w 288"/>
                <a:gd name="T3" fmla="*/ 287 h 287"/>
                <a:gd name="T4" fmla="*/ 288 w 288"/>
                <a:gd name="T5" fmla="*/ 287 h 287"/>
                <a:gd name="T6" fmla="*/ 155 w 288"/>
                <a:gd name="T7" fmla="*/ 0 h 287"/>
                <a:gd name="T8" fmla="*/ 130 w 288"/>
                <a:gd name="T9" fmla="*/ 0 h 287"/>
                <a:gd name="T10" fmla="*/ 0 w 288"/>
                <a:gd name="T11" fmla="*/ 287 h 287"/>
                <a:gd name="T12" fmla="*/ 28 w 288"/>
                <a:gd name="T13" fmla="*/ 287 h 287"/>
                <a:gd name="T14" fmla="*/ 63 w 288"/>
                <a:gd name="T15" fmla="*/ 207 h 287"/>
                <a:gd name="T16" fmla="*/ 222 w 288"/>
                <a:gd name="T17" fmla="*/ 207 h 287"/>
                <a:gd name="T18" fmla="*/ 212 w 288"/>
                <a:gd name="T19" fmla="*/ 185 h 287"/>
                <a:gd name="T20" fmla="*/ 75 w 288"/>
                <a:gd name="T21" fmla="*/ 185 h 287"/>
                <a:gd name="T22" fmla="*/ 143 w 288"/>
                <a:gd name="T23" fmla="*/ 33 h 287"/>
                <a:gd name="T24" fmla="*/ 212 w 288"/>
                <a:gd name="T25" fmla="*/ 18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287">
                  <a:moveTo>
                    <a:pt x="222" y="207"/>
                  </a:moveTo>
                  <a:lnTo>
                    <a:pt x="259" y="287"/>
                  </a:lnTo>
                  <a:lnTo>
                    <a:pt x="288" y="287"/>
                  </a:lnTo>
                  <a:lnTo>
                    <a:pt x="155" y="0"/>
                  </a:lnTo>
                  <a:lnTo>
                    <a:pt x="130" y="0"/>
                  </a:lnTo>
                  <a:lnTo>
                    <a:pt x="0" y="287"/>
                  </a:lnTo>
                  <a:lnTo>
                    <a:pt x="28" y="287"/>
                  </a:lnTo>
                  <a:lnTo>
                    <a:pt x="63" y="207"/>
                  </a:lnTo>
                  <a:lnTo>
                    <a:pt x="222" y="207"/>
                  </a:lnTo>
                  <a:close/>
                  <a:moveTo>
                    <a:pt x="212" y="185"/>
                  </a:moveTo>
                  <a:lnTo>
                    <a:pt x="75" y="185"/>
                  </a:lnTo>
                  <a:lnTo>
                    <a:pt x="143" y="33"/>
                  </a:lnTo>
                  <a:lnTo>
                    <a:pt x="212" y="185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39" name="Freeform 8"/>
            <p:cNvSpPr>
              <a:spLocks noEditPoints="1"/>
            </p:cNvSpPr>
            <p:nvPr userDrawn="1"/>
          </p:nvSpPr>
          <p:spPr bwMode="auto">
            <a:xfrm>
              <a:off x="4619" y="74"/>
              <a:ext cx="226" cy="287"/>
            </a:xfrm>
            <a:custGeom>
              <a:avLst/>
              <a:gdLst>
                <a:gd name="T0" fmla="*/ 63 w 111"/>
                <a:gd name="T1" fmla="*/ 94 h 140"/>
                <a:gd name="T2" fmla="*/ 96 w 111"/>
                <a:gd name="T3" fmla="*/ 140 h 140"/>
                <a:gd name="T4" fmla="*/ 111 w 111"/>
                <a:gd name="T5" fmla="*/ 140 h 140"/>
                <a:gd name="T6" fmla="*/ 76 w 111"/>
                <a:gd name="T7" fmla="*/ 91 h 140"/>
                <a:gd name="T8" fmla="*/ 107 w 111"/>
                <a:gd name="T9" fmla="*/ 48 h 140"/>
                <a:gd name="T10" fmla="*/ 51 w 111"/>
                <a:gd name="T11" fmla="*/ 0 h 140"/>
                <a:gd name="T12" fmla="*/ 0 w 111"/>
                <a:gd name="T13" fmla="*/ 0 h 140"/>
                <a:gd name="T14" fmla="*/ 0 w 111"/>
                <a:gd name="T15" fmla="*/ 140 h 140"/>
                <a:gd name="T16" fmla="*/ 13 w 111"/>
                <a:gd name="T17" fmla="*/ 140 h 140"/>
                <a:gd name="T18" fmla="*/ 13 w 111"/>
                <a:gd name="T19" fmla="*/ 95 h 140"/>
                <a:gd name="T20" fmla="*/ 51 w 111"/>
                <a:gd name="T21" fmla="*/ 95 h 140"/>
                <a:gd name="T22" fmla="*/ 63 w 111"/>
                <a:gd name="T23" fmla="*/ 94 h 140"/>
                <a:gd name="T24" fmla="*/ 94 w 111"/>
                <a:gd name="T25" fmla="*/ 48 h 140"/>
                <a:gd name="T26" fmla="*/ 51 w 111"/>
                <a:gd name="T27" fmla="*/ 83 h 140"/>
                <a:gd name="T28" fmla="*/ 13 w 111"/>
                <a:gd name="T29" fmla="*/ 83 h 140"/>
                <a:gd name="T30" fmla="*/ 13 w 111"/>
                <a:gd name="T31" fmla="*/ 12 h 140"/>
                <a:gd name="T32" fmla="*/ 51 w 111"/>
                <a:gd name="T33" fmla="*/ 12 h 140"/>
                <a:gd name="T34" fmla="*/ 94 w 111"/>
                <a:gd name="T35" fmla="*/ 4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1" h="140">
                  <a:moveTo>
                    <a:pt x="63" y="94"/>
                  </a:moveTo>
                  <a:cubicBezTo>
                    <a:pt x="96" y="140"/>
                    <a:pt x="96" y="140"/>
                    <a:pt x="96" y="140"/>
                  </a:cubicBezTo>
                  <a:cubicBezTo>
                    <a:pt x="111" y="140"/>
                    <a:pt x="111" y="140"/>
                    <a:pt x="111" y="140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96" y="85"/>
                    <a:pt x="107" y="69"/>
                    <a:pt x="107" y="48"/>
                  </a:cubicBezTo>
                  <a:cubicBezTo>
                    <a:pt x="107" y="18"/>
                    <a:pt x="86" y="0"/>
                    <a:pt x="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5" y="95"/>
                    <a:pt x="59" y="95"/>
                    <a:pt x="63" y="94"/>
                  </a:cubicBezTo>
                  <a:close/>
                  <a:moveTo>
                    <a:pt x="94" y="48"/>
                  </a:moveTo>
                  <a:cubicBezTo>
                    <a:pt x="94" y="71"/>
                    <a:pt x="79" y="83"/>
                    <a:pt x="51" y="83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79" y="12"/>
                    <a:pt x="94" y="25"/>
                    <a:pt x="94" y="48"/>
                  </a:cubicBez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40" name="Freeform 9"/>
            <p:cNvSpPr>
              <a:spLocks/>
            </p:cNvSpPr>
            <p:nvPr userDrawn="1"/>
          </p:nvSpPr>
          <p:spPr bwMode="auto">
            <a:xfrm>
              <a:off x="4921" y="74"/>
              <a:ext cx="235" cy="287"/>
            </a:xfrm>
            <a:custGeom>
              <a:avLst/>
              <a:gdLst>
                <a:gd name="T0" fmla="*/ 26 w 235"/>
                <a:gd name="T1" fmla="*/ 154 h 287"/>
                <a:gd name="T2" fmla="*/ 208 w 235"/>
                <a:gd name="T3" fmla="*/ 154 h 287"/>
                <a:gd name="T4" fmla="*/ 208 w 235"/>
                <a:gd name="T5" fmla="*/ 287 h 287"/>
                <a:gd name="T6" fmla="*/ 235 w 235"/>
                <a:gd name="T7" fmla="*/ 287 h 287"/>
                <a:gd name="T8" fmla="*/ 235 w 235"/>
                <a:gd name="T9" fmla="*/ 0 h 287"/>
                <a:gd name="T10" fmla="*/ 208 w 235"/>
                <a:gd name="T11" fmla="*/ 0 h 287"/>
                <a:gd name="T12" fmla="*/ 208 w 235"/>
                <a:gd name="T13" fmla="*/ 129 h 287"/>
                <a:gd name="T14" fmla="*/ 26 w 235"/>
                <a:gd name="T15" fmla="*/ 129 h 287"/>
                <a:gd name="T16" fmla="*/ 26 w 235"/>
                <a:gd name="T17" fmla="*/ 0 h 287"/>
                <a:gd name="T18" fmla="*/ 0 w 235"/>
                <a:gd name="T19" fmla="*/ 0 h 287"/>
                <a:gd name="T20" fmla="*/ 0 w 235"/>
                <a:gd name="T21" fmla="*/ 287 h 287"/>
                <a:gd name="T22" fmla="*/ 26 w 235"/>
                <a:gd name="T23" fmla="*/ 287 h 287"/>
                <a:gd name="T24" fmla="*/ 26 w 235"/>
                <a:gd name="T25" fmla="*/ 1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" h="287">
                  <a:moveTo>
                    <a:pt x="26" y="154"/>
                  </a:moveTo>
                  <a:lnTo>
                    <a:pt x="208" y="154"/>
                  </a:lnTo>
                  <a:lnTo>
                    <a:pt x="208" y="287"/>
                  </a:lnTo>
                  <a:lnTo>
                    <a:pt x="235" y="287"/>
                  </a:lnTo>
                  <a:lnTo>
                    <a:pt x="235" y="0"/>
                  </a:lnTo>
                  <a:lnTo>
                    <a:pt x="208" y="0"/>
                  </a:lnTo>
                  <a:lnTo>
                    <a:pt x="208" y="129"/>
                  </a:lnTo>
                  <a:lnTo>
                    <a:pt x="26" y="129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87"/>
                  </a:lnTo>
                  <a:lnTo>
                    <a:pt x="26" y="287"/>
                  </a:lnTo>
                  <a:lnTo>
                    <a:pt x="26" y="154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41" name="Freeform 10"/>
            <p:cNvSpPr>
              <a:spLocks/>
            </p:cNvSpPr>
            <p:nvPr userDrawn="1"/>
          </p:nvSpPr>
          <p:spPr bwMode="auto">
            <a:xfrm>
              <a:off x="5256" y="74"/>
              <a:ext cx="230" cy="289"/>
            </a:xfrm>
            <a:custGeom>
              <a:avLst/>
              <a:gdLst>
                <a:gd name="T0" fmla="*/ 56 w 113"/>
                <a:gd name="T1" fmla="*/ 141 h 141"/>
                <a:gd name="T2" fmla="*/ 113 w 113"/>
                <a:gd name="T3" fmla="*/ 80 h 141"/>
                <a:gd name="T4" fmla="*/ 113 w 113"/>
                <a:gd name="T5" fmla="*/ 0 h 141"/>
                <a:gd name="T6" fmla="*/ 100 w 113"/>
                <a:gd name="T7" fmla="*/ 0 h 141"/>
                <a:gd name="T8" fmla="*/ 100 w 113"/>
                <a:gd name="T9" fmla="*/ 80 h 141"/>
                <a:gd name="T10" fmla="*/ 57 w 113"/>
                <a:gd name="T11" fmla="*/ 129 h 141"/>
                <a:gd name="T12" fmla="*/ 13 w 113"/>
                <a:gd name="T13" fmla="*/ 80 h 141"/>
                <a:gd name="T14" fmla="*/ 13 w 113"/>
                <a:gd name="T15" fmla="*/ 0 h 141"/>
                <a:gd name="T16" fmla="*/ 0 w 113"/>
                <a:gd name="T17" fmla="*/ 0 h 141"/>
                <a:gd name="T18" fmla="*/ 0 w 113"/>
                <a:gd name="T19" fmla="*/ 80 h 141"/>
                <a:gd name="T20" fmla="*/ 56 w 113"/>
                <a:gd name="T21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141">
                  <a:moveTo>
                    <a:pt x="56" y="141"/>
                  </a:moveTo>
                  <a:cubicBezTo>
                    <a:pt x="92" y="141"/>
                    <a:pt x="113" y="119"/>
                    <a:pt x="113" y="8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100" y="112"/>
                    <a:pt x="85" y="129"/>
                    <a:pt x="57" y="129"/>
                  </a:cubicBezTo>
                  <a:cubicBezTo>
                    <a:pt x="28" y="129"/>
                    <a:pt x="13" y="112"/>
                    <a:pt x="13" y="8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119"/>
                    <a:pt x="21" y="141"/>
                    <a:pt x="56" y="141"/>
                  </a:cubicBez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42" name="Freeform 11"/>
            <p:cNvSpPr>
              <a:spLocks/>
            </p:cNvSpPr>
            <p:nvPr userDrawn="1"/>
          </p:nvSpPr>
          <p:spPr bwMode="auto">
            <a:xfrm>
              <a:off x="5558" y="72"/>
              <a:ext cx="210" cy="291"/>
            </a:xfrm>
            <a:custGeom>
              <a:avLst/>
              <a:gdLst>
                <a:gd name="T0" fmla="*/ 52 w 103"/>
                <a:gd name="T1" fmla="*/ 130 h 142"/>
                <a:gd name="T2" fmla="*/ 8 w 103"/>
                <a:gd name="T3" fmla="*/ 113 h 142"/>
                <a:gd name="T4" fmla="*/ 6 w 103"/>
                <a:gd name="T5" fmla="*/ 112 h 142"/>
                <a:gd name="T6" fmla="*/ 0 w 103"/>
                <a:gd name="T7" fmla="*/ 122 h 142"/>
                <a:gd name="T8" fmla="*/ 1 w 103"/>
                <a:gd name="T9" fmla="*/ 123 h 142"/>
                <a:gd name="T10" fmla="*/ 52 w 103"/>
                <a:gd name="T11" fmla="*/ 142 h 142"/>
                <a:gd name="T12" fmla="*/ 103 w 103"/>
                <a:gd name="T13" fmla="*/ 104 h 142"/>
                <a:gd name="T14" fmla="*/ 56 w 103"/>
                <a:gd name="T15" fmla="*/ 65 h 142"/>
                <a:gd name="T16" fmla="*/ 17 w 103"/>
                <a:gd name="T17" fmla="*/ 38 h 142"/>
                <a:gd name="T18" fmla="*/ 54 w 103"/>
                <a:gd name="T19" fmla="*/ 12 h 142"/>
                <a:gd name="T20" fmla="*/ 91 w 103"/>
                <a:gd name="T21" fmla="*/ 23 h 142"/>
                <a:gd name="T22" fmla="*/ 93 w 103"/>
                <a:gd name="T23" fmla="*/ 24 h 142"/>
                <a:gd name="T24" fmla="*/ 98 w 103"/>
                <a:gd name="T25" fmla="*/ 13 h 142"/>
                <a:gd name="T26" fmla="*/ 97 w 103"/>
                <a:gd name="T27" fmla="*/ 12 h 142"/>
                <a:gd name="T28" fmla="*/ 54 w 103"/>
                <a:gd name="T29" fmla="*/ 0 h 142"/>
                <a:gd name="T30" fmla="*/ 4 w 103"/>
                <a:gd name="T31" fmla="*/ 38 h 142"/>
                <a:gd name="T32" fmla="*/ 52 w 103"/>
                <a:gd name="T33" fmla="*/ 77 h 142"/>
                <a:gd name="T34" fmla="*/ 90 w 103"/>
                <a:gd name="T35" fmla="*/ 105 h 142"/>
                <a:gd name="T36" fmla="*/ 52 w 103"/>
                <a:gd name="T37" fmla="*/ 13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3" h="142">
                  <a:moveTo>
                    <a:pt x="52" y="130"/>
                  </a:moveTo>
                  <a:cubicBezTo>
                    <a:pt x="35" y="130"/>
                    <a:pt x="17" y="124"/>
                    <a:pt x="8" y="113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11" y="135"/>
                    <a:pt x="32" y="142"/>
                    <a:pt x="52" y="142"/>
                  </a:cubicBezTo>
                  <a:cubicBezTo>
                    <a:pt x="75" y="142"/>
                    <a:pt x="103" y="132"/>
                    <a:pt x="103" y="104"/>
                  </a:cubicBezTo>
                  <a:cubicBezTo>
                    <a:pt x="103" y="77"/>
                    <a:pt x="78" y="71"/>
                    <a:pt x="56" y="65"/>
                  </a:cubicBezTo>
                  <a:cubicBezTo>
                    <a:pt x="36" y="61"/>
                    <a:pt x="17" y="56"/>
                    <a:pt x="17" y="38"/>
                  </a:cubicBezTo>
                  <a:cubicBezTo>
                    <a:pt x="17" y="21"/>
                    <a:pt x="31" y="12"/>
                    <a:pt x="54" y="12"/>
                  </a:cubicBezTo>
                  <a:cubicBezTo>
                    <a:pt x="67" y="12"/>
                    <a:pt x="81" y="16"/>
                    <a:pt x="91" y="23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86" y="5"/>
                    <a:pt x="70" y="0"/>
                    <a:pt x="54" y="0"/>
                  </a:cubicBezTo>
                  <a:cubicBezTo>
                    <a:pt x="17" y="0"/>
                    <a:pt x="4" y="19"/>
                    <a:pt x="4" y="38"/>
                  </a:cubicBezTo>
                  <a:cubicBezTo>
                    <a:pt x="4" y="66"/>
                    <a:pt x="29" y="72"/>
                    <a:pt x="52" y="77"/>
                  </a:cubicBezTo>
                  <a:cubicBezTo>
                    <a:pt x="71" y="82"/>
                    <a:pt x="90" y="86"/>
                    <a:pt x="90" y="105"/>
                  </a:cubicBezTo>
                  <a:cubicBezTo>
                    <a:pt x="90" y="121"/>
                    <a:pt x="76" y="130"/>
                    <a:pt x="52" y="130"/>
                  </a:cubicBez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43" name="Freeform 12"/>
            <p:cNvSpPr>
              <a:spLocks/>
            </p:cNvSpPr>
            <p:nvPr userDrawn="1"/>
          </p:nvSpPr>
          <p:spPr bwMode="auto">
            <a:xfrm>
              <a:off x="3996" y="509"/>
              <a:ext cx="231" cy="289"/>
            </a:xfrm>
            <a:custGeom>
              <a:avLst/>
              <a:gdLst>
                <a:gd name="T0" fmla="*/ 0 w 113"/>
                <a:gd name="T1" fmla="*/ 0 h 141"/>
                <a:gd name="T2" fmla="*/ 0 w 113"/>
                <a:gd name="T3" fmla="*/ 80 h 141"/>
                <a:gd name="T4" fmla="*/ 56 w 113"/>
                <a:gd name="T5" fmla="*/ 141 h 141"/>
                <a:gd name="T6" fmla="*/ 113 w 113"/>
                <a:gd name="T7" fmla="*/ 80 h 141"/>
                <a:gd name="T8" fmla="*/ 113 w 113"/>
                <a:gd name="T9" fmla="*/ 0 h 141"/>
                <a:gd name="T10" fmla="*/ 100 w 113"/>
                <a:gd name="T11" fmla="*/ 0 h 141"/>
                <a:gd name="T12" fmla="*/ 100 w 113"/>
                <a:gd name="T13" fmla="*/ 80 h 141"/>
                <a:gd name="T14" fmla="*/ 57 w 113"/>
                <a:gd name="T15" fmla="*/ 129 h 141"/>
                <a:gd name="T16" fmla="*/ 13 w 113"/>
                <a:gd name="T17" fmla="*/ 80 h 141"/>
                <a:gd name="T18" fmla="*/ 13 w 113"/>
                <a:gd name="T19" fmla="*/ 0 h 141"/>
                <a:gd name="T20" fmla="*/ 0 w 113"/>
                <a:gd name="T2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141">
                  <a:moveTo>
                    <a:pt x="0" y="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119"/>
                    <a:pt x="21" y="141"/>
                    <a:pt x="56" y="141"/>
                  </a:cubicBezTo>
                  <a:cubicBezTo>
                    <a:pt x="92" y="141"/>
                    <a:pt x="113" y="119"/>
                    <a:pt x="113" y="8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100" y="112"/>
                    <a:pt x="85" y="129"/>
                    <a:pt x="57" y="129"/>
                  </a:cubicBezTo>
                  <a:cubicBezTo>
                    <a:pt x="28" y="129"/>
                    <a:pt x="13" y="112"/>
                    <a:pt x="13" y="8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44" name="Freeform 13"/>
            <p:cNvSpPr>
              <a:spLocks/>
            </p:cNvSpPr>
            <p:nvPr userDrawn="1"/>
          </p:nvSpPr>
          <p:spPr bwMode="auto">
            <a:xfrm>
              <a:off x="4327" y="509"/>
              <a:ext cx="235" cy="287"/>
            </a:xfrm>
            <a:custGeom>
              <a:avLst/>
              <a:gdLst>
                <a:gd name="T0" fmla="*/ 208 w 235"/>
                <a:gd name="T1" fmla="*/ 238 h 287"/>
                <a:gd name="T2" fmla="*/ 22 w 235"/>
                <a:gd name="T3" fmla="*/ 0 h 287"/>
                <a:gd name="T4" fmla="*/ 22 w 235"/>
                <a:gd name="T5" fmla="*/ 0 h 287"/>
                <a:gd name="T6" fmla="*/ 0 w 235"/>
                <a:gd name="T7" fmla="*/ 0 h 287"/>
                <a:gd name="T8" fmla="*/ 0 w 235"/>
                <a:gd name="T9" fmla="*/ 287 h 287"/>
                <a:gd name="T10" fmla="*/ 26 w 235"/>
                <a:gd name="T11" fmla="*/ 287 h 287"/>
                <a:gd name="T12" fmla="*/ 26 w 235"/>
                <a:gd name="T13" fmla="*/ 49 h 287"/>
                <a:gd name="T14" fmla="*/ 212 w 235"/>
                <a:gd name="T15" fmla="*/ 285 h 287"/>
                <a:gd name="T16" fmla="*/ 212 w 235"/>
                <a:gd name="T17" fmla="*/ 287 h 287"/>
                <a:gd name="T18" fmla="*/ 235 w 235"/>
                <a:gd name="T19" fmla="*/ 287 h 287"/>
                <a:gd name="T20" fmla="*/ 235 w 235"/>
                <a:gd name="T21" fmla="*/ 0 h 287"/>
                <a:gd name="T22" fmla="*/ 208 w 235"/>
                <a:gd name="T23" fmla="*/ 0 h 287"/>
                <a:gd name="T24" fmla="*/ 208 w 235"/>
                <a:gd name="T25" fmla="*/ 238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" h="287">
                  <a:moveTo>
                    <a:pt x="208" y="238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287"/>
                  </a:lnTo>
                  <a:lnTo>
                    <a:pt x="26" y="287"/>
                  </a:lnTo>
                  <a:lnTo>
                    <a:pt x="26" y="49"/>
                  </a:lnTo>
                  <a:lnTo>
                    <a:pt x="212" y="285"/>
                  </a:lnTo>
                  <a:lnTo>
                    <a:pt x="212" y="287"/>
                  </a:lnTo>
                  <a:lnTo>
                    <a:pt x="235" y="287"/>
                  </a:lnTo>
                  <a:lnTo>
                    <a:pt x="235" y="0"/>
                  </a:lnTo>
                  <a:lnTo>
                    <a:pt x="208" y="0"/>
                  </a:lnTo>
                  <a:lnTo>
                    <a:pt x="208" y="238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45" name="Rectangle 14"/>
            <p:cNvSpPr>
              <a:spLocks noChangeArrowheads="1"/>
            </p:cNvSpPr>
            <p:nvPr userDrawn="1"/>
          </p:nvSpPr>
          <p:spPr bwMode="auto">
            <a:xfrm>
              <a:off x="4664" y="509"/>
              <a:ext cx="26" cy="287"/>
            </a:xfrm>
            <a:prstGeom prst="rect">
              <a:avLst/>
            </a:pr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73" name="Freeform 15"/>
            <p:cNvSpPr>
              <a:spLocks/>
            </p:cNvSpPr>
            <p:nvPr userDrawn="1"/>
          </p:nvSpPr>
          <p:spPr bwMode="auto">
            <a:xfrm>
              <a:off x="4749" y="509"/>
              <a:ext cx="280" cy="287"/>
            </a:xfrm>
            <a:custGeom>
              <a:avLst/>
              <a:gdLst>
                <a:gd name="T0" fmla="*/ 251 w 280"/>
                <a:gd name="T1" fmla="*/ 0 h 287"/>
                <a:gd name="T2" fmla="*/ 141 w 280"/>
                <a:gd name="T3" fmla="*/ 250 h 287"/>
                <a:gd name="T4" fmla="*/ 31 w 280"/>
                <a:gd name="T5" fmla="*/ 2 h 287"/>
                <a:gd name="T6" fmla="*/ 29 w 280"/>
                <a:gd name="T7" fmla="*/ 0 h 287"/>
                <a:gd name="T8" fmla="*/ 0 w 280"/>
                <a:gd name="T9" fmla="*/ 0 h 287"/>
                <a:gd name="T10" fmla="*/ 127 w 280"/>
                <a:gd name="T11" fmla="*/ 285 h 287"/>
                <a:gd name="T12" fmla="*/ 127 w 280"/>
                <a:gd name="T13" fmla="*/ 287 h 287"/>
                <a:gd name="T14" fmla="*/ 151 w 280"/>
                <a:gd name="T15" fmla="*/ 287 h 287"/>
                <a:gd name="T16" fmla="*/ 280 w 280"/>
                <a:gd name="T17" fmla="*/ 0 h 287"/>
                <a:gd name="T18" fmla="*/ 251 w 280"/>
                <a:gd name="T1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0" h="287">
                  <a:moveTo>
                    <a:pt x="251" y="0"/>
                  </a:moveTo>
                  <a:lnTo>
                    <a:pt x="141" y="250"/>
                  </a:lnTo>
                  <a:lnTo>
                    <a:pt x="31" y="2"/>
                  </a:lnTo>
                  <a:lnTo>
                    <a:pt x="29" y="0"/>
                  </a:lnTo>
                  <a:lnTo>
                    <a:pt x="0" y="0"/>
                  </a:lnTo>
                  <a:lnTo>
                    <a:pt x="127" y="285"/>
                  </a:lnTo>
                  <a:lnTo>
                    <a:pt x="127" y="287"/>
                  </a:lnTo>
                  <a:lnTo>
                    <a:pt x="151" y="287"/>
                  </a:lnTo>
                  <a:lnTo>
                    <a:pt x="280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74" name="Freeform 16"/>
            <p:cNvSpPr>
              <a:spLocks/>
            </p:cNvSpPr>
            <p:nvPr userDrawn="1"/>
          </p:nvSpPr>
          <p:spPr bwMode="auto">
            <a:xfrm>
              <a:off x="5088" y="509"/>
              <a:ext cx="200" cy="287"/>
            </a:xfrm>
            <a:custGeom>
              <a:avLst/>
              <a:gdLst>
                <a:gd name="T0" fmla="*/ 27 w 200"/>
                <a:gd name="T1" fmla="*/ 154 h 287"/>
                <a:gd name="T2" fmla="*/ 176 w 200"/>
                <a:gd name="T3" fmla="*/ 154 h 287"/>
                <a:gd name="T4" fmla="*/ 176 w 200"/>
                <a:gd name="T5" fmla="*/ 129 h 287"/>
                <a:gd name="T6" fmla="*/ 27 w 200"/>
                <a:gd name="T7" fmla="*/ 129 h 287"/>
                <a:gd name="T8" fmla="*/ 27 w 200"/>
                <a:gd name="T9" fmla="*/ 25 h 287"/>
                <a:gd name="T10" fmla="*/ 194 w 200"/>
                <a:gd name="T11" fmla="*/ 25 h 287"/>
                <a:gd name="T12" fmla="*/ 194 w 200"/>
                <a:gd name="T13" fmla="*/ 0 h 287"/>
                <a:gd name="T14" fmla="*/ 0 w 200"/>
                <a:gd name="T15" fmla="*/ 0 h 287"/>
                <a:gd name="T16" fmla="*/ 0 w 200"/>
                <a:gd name="T17" fmla="*/ 287 h 287"/>
                <a:gd name="T18" fmla="*/ 200 w 200"/>
                <a:gd name="T19" fmla="*/ 287 h 287"/>
                <a:gd name="T20" fmla="*/ 200 w 200"/>
                <a:gd name="T21" fmla="*/ 263 h 287"/>
                <a:gd name="T22" fmla="*/ 27 w 200"/>
                <a:gd name="T23" fmla="*/ 263 h 287"/>
                <a:gd name="T24" fmla="*/ 27 w 200"/>
                <a:gd name="T25" fmla="*/ 1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287">
                  <a:moveTo>
                    <a:pt x="27" y="154"/>
                  </a:moveTo>
                  <a:lnTo>
                    <a:pt x="176" y="154"/>
                  </a:lnTo>
                  <a:lnTo>
                    <a:pt x="176" y="129"/>
                  </a:lnTo>
                  <a:lnTo>
                    <a:pt x="27" y="129"/>
                  </a:lnTo>
                  <a:lnTo>
                    <a:pt x="27" y="25"/>
                  </a:lnTo>
                  <a:lnTo>
                    <a:pt x="194" y="25"/>
                  </a:lnTo>
                  <a:lnTo>
                    <a:pt x="194" y="0"/>
                  </a:lnTo>
                  <a:lnTo>
                    <a:pt x="0" y="0"/>
                  </a:lnTo>
                  <a:lnTo>
                    <a:pt x="0" y="287"/>
                  </a:lnTo>
                  <a:lnTo>
                    <a:pt x="200" y="287"/>
                  </a:lnTo>
                  <a:lnTo>
                    <a:pt x="200" y="263"/>
                  </a:lnTo>
                  <a:lnTo>
                    <a:pt x="27" y="263"/>
                  </a:lnTo>
                  <a:lnTo>
                    <a:pt x="27" y="154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75" name="Freeform 17"/>
            <p:cNvSpPr>
              <a:spLocks noEditPoints="1"/>
            </p:cNvSpPr>
            <p:nvPr userDrawn="1"/>
          </p:nvSpPr>
          <p:spPr bwMode="auto">
            <a:xfrm>
              <a:off x="5360" y="509"/>
              <a:ext cx="226" cy="287"/>
            </a:xfrm>
            <a:custGeom>
              <a:avLst/>
              <a:gdLst>
                <a:gd name="T0" fmla="*/ 0 w 111"/>
                <a:gd name="T1" fmla="*/ 0 h 140"/>
                <a:gd name="T2" fmla="*/ 0 w 111"/>
                <a:gd name="T3" fmla="*/ 140 h 140"/>
                <a:gd name="T4" fmla="*/ 13 w 111"/>
                <a:gd name="T5" fmla="*/ 140 h 140"/>
                <a:gd name="T6" fmla="*/ 13 w 111"/>
                <a:gd name="T7" fmla="*/ 95 h 140"/>
                <a:gd name="T8" fmla="*/ 51 w 111"/>
                <a:gd name="T9" fmla="*/ 95 h 140"/>
                <a:gd name="T10" fmla="*/ 63 w 111"/>
                <a:gd name="T11" fmla="*/ 94 h 140"/>
                <a:gd name="T12" fmla="*/ 96 w 111"/>
                <a:gd name="T13" fmla="*/ 140 h 140"/>
                <a:gd name="T14" fmla="*/ 111 w 111"/>
                <a:gd name="T15" fmla="*/ 140 h 140"/>
                <a:gd name="T16" fmla="*/ 76 w 111"/>
                <a:gd name="T17" fmla="*/ 91 h 140"/>
                <a:gd name="T18" fmla="*/ 108 w 111"/>
                <a:gd name="T19" fmla="*/ 48 h 140"/>
                <a:gd name="T20" fmla="*/ 51 w 111"/>
                <a:gd name="T21" fmla="*/ 0 h 140"/>
                <a:gd name="T22" fmla="*/ 0 w 111"/>
                <a:gd name="T23" fmla="*/ 0 h 140"/>
                <a:gd name="T24" fmla="*/ 13 w 111"/>
                <a:gd name="T25" fmla="*/ 12 h 140"/>
                <a:gd name="T26" fmla="*/ 51 w 111"/>
                <a:gd name="T27" fmla="*/ 12 h 140"/>
                <a:gd name="T28" fmla="*/ 94 w 111"/>
                <a:gd name="T29" fmla="*/ 48 h 140"/>
                <a:gd name="T30" fmla="*/ 51 w 111"/>
                <a:gd name="T31" fmla="*/ 83 h 140"/>
                <a:gd name="T32" fmla="*/ 13 w 111"/>
                <a:gd name="T33" fmla="*/ 83 h 140"/>
                <a:gd name="T34" fmla="*/ 13 w 111"/>
                <a:gd name="T35" fmla="*/ 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1" h="140">
                  <a:moveTo>
                    <a:pt x="0" y="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5" y="95"/>
                    <a:pt x="59" y="95"/>
                    <a:pt x="63" y="94"/>
                  </a:cubicBezTo>
                  <a:cubicBezTo>
                    <a:pt x="96" y="140"/>
                    <a:pt x="96" y="140"/>
                    <a:pt x="96" y="140"/>
                  </a:cubicBezTo>
                  <a:cubicBezTo>
                    <a:pt x="111" y="140"/>
                    <a:pt x="111" y="140"/>
                    <a:pt x="111" y="140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97" y="85"/>
                    <a:pt x="108" y="69"/>
                    <a:pt x="108" y="48"/>
                  </a:cubicBezTo>
                  <a:cubicBezTo>
                    <a:pt x="108" y="18"/>
                    <a:pt x="86" y="0"/>
                    <a:pt x="51" y="0"/>
                  </a:cubicBezTo>
                  <a:lnTo>
                    <a:pt x="0" y="0"/>
                  </a:lnTo>
                  <a:close/>
                  <a:moveTo>
                    <a:pt x="13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79" y="12"/>
                    <a:pt x="94" y="25"/>
                    <a:pt x="94" y="48"/>
                  </a:cubicBezTo>
                  <a:cubicBezTo>
                    <a:pt x="94" y="71"/>
                    <a:pt x="79" y="83"/>
                    <a:pt x="51" y="83"/>
                  </a:cubicBezTo>
                  <a:cubicBezTo>
                    <a:pt x="13" y="83"/>
                    <a:pt x="13" y="83"/>
                    <a:pt x="13" y="83"/>
                  </a:cubicBezTo>
                  <a:lnTo>
                    <a:pt x="13" y="12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76" name="Freeform 18"/>
            <p:cNvSpPr>
              <a:spLocks/>
            </p:cNvSpPr>
            <p:nvPr userDrawn="1"/>
          </p:nvSpPr>
          <p:spPr bwMode="auto">
            <a:xfrm>
              <a:off x="5635" y="507"/>
              <a:ext cx="210" cy="291"/>
            </a:xfrm>
            <a:custGeom>
              <a:avLst/>
              <a:gdLst>
                <a:gd name="T0" fmla="*/ 5 w 103"/>
                <a:gd name="T1" fmla="*/ 38 h 142"/>
                <a:gd name="T2" fmla="*/ 52 w 103"/>
                <a:gd name="T3" fmla="*/ 77 h 142"/>
                <a:gd name="T4" fmla="*/ 90 w 103"/>
                <a:gd name="T5" fmla="*/ 105 h 142"/>
                <a:gd name="T6" fmla="*/ 52 w 103"/>
                <a:gd name="T7" fmla="*/ 130 h 142"/>
                <a:gd name="T8" fmla="*/ 8 w 103"/>
                <a:gd name="T9" fmla="*/ 113 h 142"/>
                <a:gd name="T10" fmla="*/ 7 w 103"/>
                <a:gd name="T11" fmla="*/ 112 h 142"/>
                <a:gd name="T12" fmla="*/ 0 w 103"/>
                <a:gd name="T13" fmla="*/ 122 h 142"/>
                <a:gd name="T14" fmla="*/ 1 w 103"/>
                <a:gd name="T15" fmla="*/ 123 h 142"/>
                <a:gd name="T16" fmla="*/ 52 w 103"/>
                <a:gd name="T17" fmla="*/ 142 h 142"/>
                <a:gd name="T18" fmla="*/ 103 w 103"/>
                <a:gd name="T19" fmla="*/ 104 h 142"/>
                <a:gd name="T20" fmla="*/ 56 w 103"/>
                <a:gd name="T21" fmla="*/ 65 h 142"/>
                <a:gd name="T22" fmla="*/ 18 w 103"/>
                <a:gd name="T23" fmla="*/ 38 h 142"/>
                <a:gd name="T24" fmla="*/ 55 w 103"/>
                <a:gd name="T25" fmla="*/ 12 h 142"/>
                <a:gd name="T26" fmla="*/ 91 w 103"/>
                <a:gd name="T27" fmla="*/ 23 h 142"/>
                <a:gd name="T28" fmla="*/ 93 w 103"/>
                <a:gd name="T29" fmla="*/ 24 h 142"/>
                <a:gd name="T30" fmla="*/ 98 w 103"/>
                <a:gd name="T31" fmla="*/ 13 h 142"/>
                <a:gd name="T32" fmla="*/ 97 w 103"/>
                <a:gd name="T33" fmla="*/ 12 h 142"/>
                <a:gd name="T34" fmla="*/ 55 w 103"/>
                <a:gd name="T35" fmla="*/ 0 h 142"/>
                <a:gd name="T36" fmla="*/ 5 w 103"/>
                <a:gd name="T37" fmla="*/ 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3" h="142">
                  <a:moveTo>
                    <a:pt x="5" y="38"/>
                  </a:moveTo>
                  <a:cubicBezTo>
                    <a:pt x="5" y="66"/>
                    <a:pt x="30" y="72"/>
                    <a:pt x="52" y="77"/>
                  </a:cubicBezTo>
                  <a:cubicBezTo>
                    <a:pt x="72" y="82"/>
                    <a:pt x="90" y="86"/>
                    <a:pt x="90" y="105"/>
                  </a:cubicBezTo>
                  <a:cubicBezTo>
                    <a:pt x="90" y="121"/>
                    <a:pt x="76" y="130"/>
                    <a:pt x="52" y="130"/>
                  </a:cubicBezTo>
                  <a:cubicBezTo>
                    <a:pt x="35" y="130"/>
                    <a:pt x="18" y="124"/>
                    <a:pt x="8" y="113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12" y="135"/>
                    <a:pt x="32" y="142"/>
                    <a:pt x="52" y="142"/>
                  </a:cubicBezTo>
                  <a:cubicBezTo>
                    <a:pt x="76" y="142"/>
                    <a:pt x="103" y="132"/>
                    <a:pt x="103" y="104"/>
                  </a:cubicBezTo>
                  <a:cubicBezTo>
                    <a:pt x="103" y="77"/>
                    <a:pt x="78" y="71"/>
                    <a:pt x="56" y="65"/>
                  </a:cubicBezTo>
                  <a:cubicBezTo>
                    <a:pt x="36" y="61"/>
                    <a:pt x="18" y="56"/>
                    <a:pt x="18" y="38"/>
                  </a:cubicBezTo>
                  <a:cubicBezTo>
                    <a:pt x="18" y="21"/>
                    <a:pt x="31" y="12"/>
                    <a:pt x="55" y="12"/>
                  </a:cubicBezTo>
                  <a:cubicBezTo>
                    <a:pt x="68" y="12"/>
                    <a:pt x="81" y="16"/>
                    <a:pt x="91" y="23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86" y="5"/>
                    <a:pt x="70" y="0"/>
                    <a:pt x="55" y="0"/>
                  </a:cubicBezTo>
                  <a:cubicBezTo>
                    <a:pt x="18" y="0"/>
                    <a:pt x="5" y="19"/>
                    <a:pt x="5" y="38"/>
                  </a:cubicBez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77" name="Rectangle 19"/>
            <p:cNvSpPr>
              <a:spLocks noChangeArrowheads="1"/>
            </p:cNvSpPr>
            <p:nvPr userDrawn="1"/>
          </p:nvSpPr>
          <p:spPr bwMode="auto">
            <a:xfrm>
              <a:off x="5923" y="509"/>
              <a:ext cx="27" cy="287"/>
            </a:xfrm>
            <a:prstGeom prst="rect">
              <a:avLst/>
            </a:pr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78" name="Freeform 20"/>
            <p:cNvSpPr>
              <a:spLocks/>
            </p:cNvSpPr>
            <p:nvPr userDrawn="1"/>
          </p:nvSpPr>
          <p:spPr bwMode="auto">
            <a:xfrm>
              <a:off x="6009" y="509"/>
              <a:ext cx="228" cy="287"/>
            </a:xfrm>
            <a:custGeom>
              <a:avLst/>
              <a:gdLst>
                <a:gd name="T0" fmla="*/ 0 w 228"/>
                <a:gd name="T1" fmla="*/ 25 h 287"/>
                <a:gd name="T2" fmla="*/ 102 w 228"/>
                <a:gd name="T3" fmla="*/ 25 h 287"/>
                <a:gd name="T4" fmla="*/ 102 w 228"/>
                <a:gd name="T5" fmla="*/ 287 h 287"/>
                <a:gd name="T6" fmla="*/ 128 w 228"/>
                <a:gd name="T7" fmla="*/ 287 h 287"/>
                <a:gd name="T8" fmla="*/ 128 w 228"/>
                <a:gd name="T9" fmla="*/ 25 h 287"/>
                <a:gd name="T10" fmla="*/ 228 w 228"/>
                <a:gd name="T11" fmla="*/ 25 h 287"/>
                <a:gd name="T12" fmla="*/ 228 w 228"/>
                <a:gd name="T13" fmla="*/ 0 h 287"/>
                <a:gd name="T14" fmla="*/ 0 w 228"/>
                <a:gd name="T15" fmla="*/ 0 h 287"/>
                <a:gd name="T16" fmla="*/ 0 w 228"/>
                <a:gd name="T17" fmla="*/ 2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87">
                  <a:moveTo>
                    <a:pt x="0" y="25"/>
                  </a:moveTo>
                  <a:lnTo>
                    <a:pt x="102" y="25"/>
                  </a:lnTo>
                  <a:lnTo>
                    <a:pt x="102" y="287"/>
                  </a:lnTo>
                  <a:lnTo>
                    <a:pt x="128" y="287"/>
                  </a:lnTo>
                  <a:lnTo>
                    <a:pt x="128" y="25"/>
                  </a:lnTo>
                  <a:lnTo>
                    <a:pt x="228" y="25"/>
                  </a:lnTo>
                  <a:lnTo>
                    <a:pt x="228" y="0"/>
                  </a:lnTo>
                  <a:lnTo>
                    <a:pt x="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79" name="Freeform 21"/>
            <p:cNvSpPr>
              <a:spLocks/>
            </p:cNvSpPr>
            <p:nvPr userDrawn="1"/>
          </p:nvSpPr>
          <p:spPr bwMode="auto">
            <a:xfrm>
              <a:off x="6299" y="509"/>
              <a:ext cx="198" cy="287"/>
            </a:xfrm>
            <a:custGeom>
              <a:avLst/>
              <a:gdLst>
                <a:gd name="T0" fmla="*/ 26 w 198"/>
                <a:gd name="T1" fmla="*/ 154 h 287"/>
                <a:gd name="T2" fmla="*/ 175 w 198"/>
                <a:gd name="T3" fmla="*/ 154 h 287"/>
                <a:gd name="T4" fmla="*/ 175 w 198"/>
                <a:gd name="T5" fmla="*/ 129 h 287"/>
                <a:gd name="T6" fmla="*/ 26 w 198"/>
                <a:gd name="T7" fmla="*/ 129 h 287"/>
                <a:gd name="T8" fmla="*/ 26 w 198"/>
                <a:gd name="T9" fmla="*/ 25 h 287"/>
                <a:gd name="T10" fmla="*/ 191 w 198"/>
                <a:gd name="T11" fmla="*/ 25 h 287"/>
                <a:gd name="T12" fmla="*/ 191 w 198"/>
                <a:gd name="T13" fmla="*/ 0 h 287"/>
                <a:gd name="T14" fmla="*/ 0 w 198"/>
                <a:gd name="T15" fmla="*/ 0 h 287"/>
                <a:gd name="T16" fmla="*/ 0 w 198"/>
                <a:gd name="T17" fmla="*/ 287 h 287"/>
                <a:gd name="T18" fmla="*/ 198 w 198"/>
                <a:gd name="T19" fmla="*/ 287 h 287"/>
                <a:gd name="T20" fmla="*/ 198 w 198"/>
                <a:gd name="T21" fmla="*/ 263 h 287"/>
                <a:gd name="T22" fmla="*/ 26 w 198"/>
                <a:gd name="T23" fmla="*/ 263 h 287"/>
                <a:gd name="T24" fmla="*/ 26 w 198"/>
                <a:gd name="T25" fmla="*/ 1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287">
                  <a:moveTo>
                    <a:pt x="26" y="154"/>
                  </a:moveTo>
                  <a:lnTo>
                    <a:pt x="175" y="154"/>
                  </a:lnTo>
                  <a:lnTo>
                    <a:pt x="175" y="129"/>
                  </a:lnTo>
                  <a:lnTo>
                    <a:pt x="26" y="129"/>
                  </a:lnTo>
                  <a:lnTo>
                    <a:pt x="26" y="25"/>
                  </a:lnTo>
                  <a:lnTo>
                    <a:pt x="191" y="25"/>
                  </a:lnTo>
                  <a:lnTo>
                    <a:pt x="191" y="0"/>
                  </a:lnTo>
                  <a:lnTo>
                    <a:pt x="0" y="0"/>
                  </a:lnTo>
                  <a:lnTo>
                    <a:pt x="0" y="287"/>
                  </a:lnTo>
                  <a:lnTo>
                    <a:pt x="198" y="287"/>
                  </a:lnTo>
                  <a:lnTo>
                    <a:pt x="198" y="263"/>
                  </a:lnTo>
                  <a:lnTo>
                    <a:pt x="26" y="263"/>
                  </a:lnTo>
                  <a:lnTo>
                    <a:pt x="26" y="154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80" name="Freeform 22"/>
            <p:cNvSpPr>
              <a:spLocks/>
            </p:cNvSpPr>
            <p:nvPr userDrawn="1"/>
          </p:nvSpPr>
          <p:spPr bwMode="auto">
            <a:xfrm>
              <a:off x="6544" y="509"/>
              <a:ext cx="228" cy="287"/>
            </a:xfrm>
            <a:custGeom>
              <a:avLst/>
              <a:gdLst>
                <a:gd name="T0" fmla="*/ 0 w 228"/>
                <a:gd name="T1" fmla="*/ 25 h 287"/>
                <a:gd name="T2" fmla="*/ 102 w 228"/>
                <a:gd name="T3" fmla="*/ 25 h 287"/>
                <a:gd name="T4" fmla="*/ 102 w 228"/>
                <a:gd name="T5" fmla="*/ 287 h 287"/>
                <a:gd name="T6" fmla="*/ 128 w 228"/>
                <a:gd name="T7" fmla="*/ 287 h 287"/>
                <a:gd name="T8" fmla="*/ 128 w 228"/>
                <a:gd name="T9" fmla="*/ 25 h 287"/>
                <a:gd name="T10" fmla="*/ 228 w 228"/>
                <a:gd name="T11" fmla="*/ 25 h 287"/>
                <a:gd name="T12" fmla="*/ 228 w 228"/>
                <a:gd name="T13" fmla="*/ 0 h 287"/>
                <a:gd name="T14" fmla="*/ 0 w 228"/>
                <a:gd name="T15" fmla="*/ 0 h 287"/>
                <a:gd name="T16" fmla="*/ 0 w 228"/>
                <a:gd name="T17" fmla="*/ 2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87">
                  <a:moveTo>
                    <a:pt x="0" y="25"/>
                  </a:moveTo>
                  <a:lnTo>
                    <a:pt x="102" y="25"/>
                  </a:lnTo>
                  <a:lnTo>
                    <a:pt x="102" y="287"/>
                  </a:lnTo>
                  <a:lnTo>
                    <a:pt x="128" y="287"/>
                  </a:lnTo>
                  <a:lnTo>
                    <a:pt x="128" y="25"/>
                  </a:lnTo>
                  <a:lnTo>
                    <a:pt x="228" y="25"/>
                  </a:lnTo>
                  <a:lnTo>
                    <a:pt x="228" y="0"/>
                  </a:lnTo>
                  <a:lnTo>
                    <a:pt x="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81" name="Freeform 23"/>
            <p:cNvSpPr>
              <a:spLocks/>
            </p:cNvSpPr>
            <p:nvPr userDrawn="1"/>
          </p:nvSpPr>
          <p:spPr bwMode="auto">
            <a:xfrm>
              <a:off x="6805" y="507"/>
              <a:ext cx="210" cy="291"/>
            </a:xfrm>
            <a:custGeom>
              <a:avLst/>
              <a:gdLst>
                <a:gd name="T0" fmla="*/ 56 w 103"/>
                <a:gd name="T1" fmla="*/ 65 h 142"/>
                <a:gd name="T2" fmla="*/ 18 w 103"/>
                <a:gd name="T3" fmla="*/ 38 h 142"/>
                <a:gd name="T4" fmla="*/ 55 w 103"/>
                <a:gd name="T5" fmla="*/ 12 h 142"/>
                <a:gd name="T6" fmla="*/ 91 w 103"/>
                <a:gd name="T7" fmla="*/ 23 h 142"/>
                <a:gd name="T8" fmla="*/ 93 w 103"/>
                <a:gd name="T9" fmla="*/ 24 h 142"/>
                <a:gd name="T10" fmla="*/ 98 w 103"/>
                <a:gd name="T11" fmla="*/ 13 h 142"/>
                <a:gd name="T12" fmla="*/ 97 w 103"/>
                <a:gd name="T13" fmla="*/ 12 h 142"/>
                <a:gd name="T14" fmla="*/ 55 w 103"/>
                <a:gd name="T15" fmla="*/ 0 h 142"/>
                <a:gd name="T16" fmla="*/ 5 w 103"/>
                <a:gd name="T17" fmla="*/ 38 h 142"/>
                <a:gd name="T18" fmla="*/ 52 w 103"/>
                <a:gd name="T19" fmla="*/ 77 h 142"/>
                <a:gd name="T20" fmla="*/ 90 w 103"/>
                <a:gd name="T21" fmla="*/ 105 h 142"/>
                <a:gd name="T22" fmla="*/ 52 w 103"/>
                <a:gd name="T23" fmla="*/ 130 h 142"/>
                <a:gd name="T24" fmla="*/ 8 w 103"/>
                <a:gd name="T25" fmla="*/ 113 h 142"/>
                <a:gd name="T26" fmla="*/ 7 w 103"/>
                <a:gd name="T27" fmla="*/ 112 h 142"/>
                <a:gd name="T28" fmla="*/ 0 w 103"/>
                <a:gd name="T29" fmla="*/ 122 h 142"/>
                <a:gd name="T30" fmla="*/ 1 w 103"/>
                <a:gd name="T31" fmla="*/ 123 h 142"/>
                <a:gd name="T32" fmla="*/ 52 w 103"/>
                <a:gd name="T33" fmla="*/ 142 h 142"/>
                <a:gd name="T34" fmla="*/ 103 w 103"/>
                <a:gd name="T35" fmla="*/ 104 h 142"/>
                <a:gd name="T36" fmla="*/ 56 w 103"/>
                <a:gd name="T37" fmla="*/ 6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3" h="142">
                  <a:moveTo>
                    <a:pt x="56" y="65"/>
                  </a:moveTo>
                  <a:cubicBezTo>
                    <a:pt x="36" y="61"/>
                    <a:pt x="18" y="56"/>
                    <a:pt x="18" y="38"/>
                  </a:cubicBezTo>
                  <a:cubicBezTo>
                    <a:pt x="18" y="21"/>
                    <a:pt x="31" y="12"/>
                    <a:pt x="55" y="12"/>
                  </a:cubicBezTo>
                  <a:cubicBezTo>
                    <a:pt x="68" y="12"/>
                    <a:pt x="81" y="16"/>
                    <a:pt x="91" y="23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86" y="5"/>
                    <a:pt x="70" y="0"/>
                    <a:pt x="55" y="0"/>
                  </a:cubicBezTo>
                  <a:cubicBezTo>
                    <a:pt x="18" y="0"/>
                    <a:pt x="5" y="19"/>
                    <a:pt x="5" y="38"/>
                  </a:cubicBezTo>
                  <a:cubicBezTo>
                    <a:pt x="5" y="66"/>
                    <a:pt x="30" y="72"/>
                    <a:pt x="52" y="77"/>
                  </a:cubicBezTo>
                  <a:cubicBezTo>
                    <a:pt x="72" y="82"/>
                    <a:pt x="90" y="86"/>
                    <a:pt x="90" y="105"/>
                  </a:cubicBezTo>
                  <a:cubicBezTo>
                    <a:pt x="90" y="121"/>
                    <a:pt x="76" y="130"/>
                    <a:pt x="52" y="130"/>
                  </a:cubicBezTo>
                  <a:cubicBezTo>
                    <a:pt x="35" y="130"/>
                    <a:pt x="18" y="124"/>
                    <a:pt x="8" y="113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12" y="135"/>
                    <a:pt x="32" y="142"/>
                    <a:pt x="52" y="142"/>
                  </a:cubicBezTo>
                  <a:cubicBezTo>
                    <a:pt x="76" y="142"/>
                    <a:pt x="103" y="132"/>
                    <a:pt x="103" y="104"/>
                  </a:cubicBezTo>
                  <a:cubicBezTo>
                    <a:pt x="103" y="77"/>
                    <a:pt x="78" y="71"/>
                    <a:pt x="56" y="65"/>
                  </a:cubicBez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82" name="Freeform 24"/>
            <p:cNvSpPr>
              <a:spLocks/>
            </p:cNvSpPr>
            <p:nvPr userDrawn="1"/>
          </p:nvSpPr>
          <p:spPr bwMode="auto">
            <a:xfrm>
              <a:off x="3998" y="944"/>
              <a:ext cx="235" cy="287"/>
            </a:xfrm>
            <a:custGeom>
              <a:avLst/>
              <a:gdLst>
                <a:gd name="T0" fmla="*/ 208 w 235"/>
                <a:gd name="T1" fmla="*/ 129 h 287"/>
                <a:gd name="T2" fmla="*/ 27 w 235"/>
                <a:gd name="T3" fmla="*/ 129 h 287"/>
                <a:gd name="T4" fmla="*/ 27 w 235"/>
                <a:gd name="T5" fmla="*/ 0 h 287"/>
                <a:gd name="T6" fmla="*/ 0 w 235"/>
                <a:gd name="T7" fmla="*/ 0 h 287"/>
                <a:gd name="T8" fmla="*/ 0 w 235"/>
                <a:gd name="T9" fmla="*/ 287 h 287"/>
                <a:gd name="T10" fmla="*/ 27 w 235"/>
                <a:gd name="T11" fmla="*/ 287 h 287"/>
                <a:gd name="T12" fmla="*/ 27 w 235"/>
                <a:gd name="T13" fmla="*/ 154 h 287"/>
                <a:gd name="T14" fmla="*/ 208 w 235"/>
                <a:gd name="T15" fmla="*/ 154 h 287"/>
                <a:gd name="T16" fmla="*/ 208 w 235"/>
                <a:gd name="T17" fmla="*/ 287 h 287"/>
                <a:gd name="T18" fmla="*/ 235 w 235"/>
                <a:gd name="T19" fmla="*/ 287 h 287"/>
                <a:gd name="T20" fmla="*/ 235 w 235"/>
                <a:gd name="T21" fmla="*/ 0 h 287"/>
                <a:gd name="T22" fmla="*/ 208 w 235"/>
                <a:gd name="T23" fmla="*/ 0 h 287"/>
                <a:gd name="T24" fmla="*/ 208 w 235"/>
                <a:gd name="T25" fmla="*/ 12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" h="287">
                  <a:moveTo>
                    <a:pt x="208" y="129"/>
                  </a:moveTo>
                  <a:lnTo>
                    <a:pt x="27" y="129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287"/>
                  </a:lnTo>
                  <a:lnTo>
                    <a:pt x="27" y="287"/>
                  </a:lnTo>
                  <a:lnTo>
                    <a:pt x="27" y="154"/>
                  </a:lnTo>
                  <a:lnTo>
                    <a:pt x="208" y="154"/>
                  </a:lnTo>
                  <a:lnTo>
                    <a:pt x="208" y="287"/>
                  </a:lnTo>
                  <a:lnTo>
                    <a:pt x="235" y="287"/>
                  </a:lnTo>
                  <a:lnTo>
                    <a:pt x="235" y="0"/>
                  </a:lnTo>
                  <a:lnTo>
                    <a:pt x="208" y="0"/>
                  </a:lnTo>
                  <a:lnTo>
                    <a:pt x="208" y="129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83" name="Freeform 25"/>
            <p:cNvSpPr>
              <a:spLocks noEditPoints="1"/>
            </p:cNvSpPr>
            <p:nvPr userDrawn="1"/>
          </p:nvSpPr>
          <p:spPr bwMode="auto">
            <a:xfrm>
              <a:off x="4313" y="942"/>
              <a:ext cx="298" cy="291"/>
            </a:xfrm>
            <a:custGeom>
              <a:avLst/>
              <a:gdLst>
                <a:gd name="T0" fmla="*/ 73 w 146"/>
                <a:gd name="T1" fmla="*/ 0 h 142"/>
                <a:gd name="T2" fmla="*/ 0 w 146"/>
                <a:gd name="T3" fmla="*/ 71 h 142"/>
                <a:gd name="T4" fmla="*/ 73 w 146"/>
                <a:gd name="T5" fmla="*/ 142 h 142"/>
                <a:gd name="T6" fmla="*/ 146 w 146"/>
                <a:gd name="T7" fmla="*/ 71 h 142"/>
                <a:gd name="T8" fmla="*/ 73 w 146"/>
                <a:gd name="T9" fmla="*/ 0 h 142"/>
                <a:gd name="T10" fmla="*/ 73 w 146"/>
                <a:gd name="T11" fmla="*/ 130 h 142"/>
                <a:gd name="T12" fmla="*/ 13 w 146"/>
                <a:gd name="T13" fmla="*/ 71 h 142"/>
                <a:gd name="T14" fmla="*/ 73 w 146"/>
                <a:gd name="T15" fmla="*/ 12 h 142"/>
                <a:gd name="T16" fmla="*/ 133 w 146"/>
                <a:gd name="T17" fmla="*/ 71 h 142"/>
                <a:gd name="T18" fmla="*/ 73 w 146"/>
                <a:gd name="T19" fmla="*/ 13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73" y="0"/>
                  </a:moveTo>
                  <a:cubicBezTo>
                    <a:pt x="32" y="0"/>
                    <a:pt x="0" y="30"/>
                    <a:pt x="0" y="71"/>
                  </a:cubicBezTo>
                  <a:cubicBezTo>
                    <a:pt x="0" y="111"/>
                    <a:pt x="32" y="142"/>
                    <a:pt x="73" y="142"/>
                  </a:cubicBezTo>
                  <a:cubicBezTo>
                    <a:pt x="115" y="142"/>
                    <a:pt x="146" y="111"/>
                    <a:pt x="146" y="71"/>
                  </a:cubicBezTo>
                  <a:cubicBezTo>
                    <a:pt x="146" y="30"/>
                    <a:pt x="115" y="0"/>
                    <a:pt x="73" y="0"/>
                  </a:cubicBezTo>
                  <a:close/>
                  <a:moveTo>
                    <a:pt x="73" y="130"/>
                  </a:moveTo>
                  <a:cubicBezTo>
                    <a:pt x="39" y="130"/>
                    <a:pt x="13" y="104"/>
                    <a:pt x="13" y="71"/>
                  </a:cubicBezTo>
                  <a:cubicBezTo>
                    <a:pt x="13" y="37"/>
                    <a:pt x="39" y="12"/>
                    <a:pt x="73" y="12"/>
                  </a:cubicBezTo>
                  <a:cubicBezTo>
                    <a:pt x="107" y="12"/>
                    <a:pt x="133" y="37"/>
                    <a:pt x="133" y="71"/>
                  </a:cubicBezTo>
                  <a:cubicBezTo>
                    <a:pt x="133" y="104"/>
                    <a:pt x="107" y="130"/>
                    <a:pt x="73" y="130"/>
                  </a:cubicBez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84" name="Freeform 26"/>
            <p:cNvSpPr>
              <a:spLocks/>
            </p:cNvSpPr>
            <p:nvPr userDrawn="1"/>
          </p:nvSpPr>
          <p:spPr bwMode="auto">
            <a:xfrm>
              <a:off x="4662" y="942"/>
              <a:ext cx="210" cy="291"/>
            </a:xfrm>
            <a:custGeom>
              <a:avLst/>
              <a:gdLst>
                <a:gd name="T0" fmla="*/ 56 w 103"/>
                <a:gd name="T1" fmla="*/ 65 h 142"/>
                <a:gd name="T2" fmla="*/ 17 w 103"/>
                <a:gd name="T3" fmla="*/ 38 h 142"/>
                <a:gd name="T4" fmla="*/ 54 w 103"/>
                <a:gd name="T5" fmla="*/ 12 h 142"/>
                <a:gd name="T6" fmla="*/ 91 w 103"/>
                <a:gd name="T7" fmla="*/ 23 h 142"/>
                <a:gd name="T8" fmla="*/ 93 w 103"/>
                <a:gd name="T9" fmla="*/ 24 h 142"/>
                <a:gd name="T10" fmla="*/ 98 w 103"/>
                <a:gd name="T11" fmla="*/ 13 h 142"/>
                <a:gd name="T12" fmla="*/ 97 w 103"/>
                <a:gd name="T13" fmla="*/ 12 h 142"/>
                <a:gd name="T14" fmla="*/ 54 w 103"/>
                <a:gd name="T15" fmla="*/ 0 h 142"/>
                <a:gd name="T16" fmla="*/ 4 w 103"/>
                <a:gd name="T17" fmla="*/ 38 h 142"/>
                <a:gd name="T18" fmla="*/ 52 w 103"/>
                <a:gd name="T19" fmla="*/ 77 h 142"/>
                <a:gd name="T20" fmla="*/ 90 w 103"/>
                <a:gd name="T21" fmla="*/ 105 h 142"/>
                <a:gd name="T22" fmla="*/ 52 w 103"/>
                <a:gd name="T23" fmla="*/ 130 h 142"/>
                <a:gd name="T24" fmla="*/ 8 w 103"/>
                <a:gd name="T25" fmla="*/ 113 h 142"/>
                <a:gd name="T26" fmla="*/ 6 w 103"/>
                <a:gd name="T27" fmla="*/ 112 h 142"/>
                <a:gd name="T28" fmla="*/ 0 w 103"/>
                <a:gd name="T29" fmla="*/ 122 h 142"/>
                <a:gd name="T30" fmla="*/ 1 w 103"/>
                <a:gd name="T31" fmla="*/ 123 h 142"/>
                <a:gd name="T32" fmla="*/ 52 w 103"/>
                <a:gd name="T33" fmla="*/ 142 h 142"/>
                <a:gd name="T34" fmla="*/ 103 w 103"/>
                <a:gd name="T35" fmla="*/ 104 h 142"/>
                <a:gd name="T36" fmla="*/ 56 w 103"/>
                <a:gd name="T37" fmla="*/ 6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3" h="142">
                  <a:moveTo>
                    <a:pt x="56" y="65"/>
                  </a:moveTo>
                  <a:cubicBezTo>
                    <a:pt x="36" y="61"/>
                    <a:pt x="17" y="56"/>
                    <a:pt x="17" y="38"/>
                  </a:cubicBezTo>
                  <a:cubicBezTo>
                    <a:pt x="17" y="21"/>
                    <a:pt x="31" y="12"/>
                    <a:pt x="54" y="12"/>
                  </a:cubicBezTo>
                  <a:cubicBezTo>
                    <a:pt x="67" y="12"/>
                    <a:pt x="81" y="16"/>
                    <a:pt x="91" y="23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86" y="5"/>
                    <a:pt x="70" y="0"/>
                    <a:pt x="54" y="0"/>
                  </a:cubicBezTo>
                  <a:cubicBezTo>
                    <a:pt x="17" y="0"/>
                    <a:pt x="4" y="19"/>
                    <a:pt x="4" y="38"/>
                  </a:cubicBezTo>
                  <a:cubicBezTo>
                    <a:pt x="4" y="66"/>
                    <a:pt x="29" y="72"/>
                    <a:pt x="52" y="77"/>
                  </a:cubicBezTo>
                  <a:cubicBezTo>
                    <a:pt x="71" y="82"/>
                    <a:pt x="90" y="86"/>
                    <a:pt x="90" y="105"/>
                  </a:cubicBezTo>
                  <a:cubicBezTo>
                    <a:pt x="90" y="121"/>
                    <a:pt x="76" y="130"/>
                    <a:pt x="52" y="130"/>
                  </a:cubicBezTo>
                  <a:cubicBezTo>
                    <a:pt x="35" y="130"/>
                    <a:pt x="17" y="124"/>
                    <a:pt x="8" y="113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12" y="135"/>
                    <a:pt x="32" y="142"/>
                    <a:pt x="52" y="142"/>
                  </a:cubicBezTo>
                  <a:cubicBezTo>
                    <a:pt x="75" y="142"/>
                    <a:pt x="103" y="132"/>
                    <a:pt x="103" y="104"/>
                  </a:cubicBezTo>
                  <a:cubicBezTo>
                    <a:pt x="103" y="77"/>
                    <a:pt x="78" y="71"/>
                    <a:pt x="56" y="65"/>
                  </a:cubicBez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85" name="Freeform 27"/>
            <p:cNvSpPr>
              <a:spLocks noEditPoints="1"/>
            </p:cNvSpPr>
            <p:nvPr userDrawn="1"/>
          </p:nvSpPr>
          <p:spPr bwMode="auto">
            <a:xfrm>
              <a:off x="4947" y="944"/>
              <a:ext cx="221" cy="287"/>
            </a:xfrm>
            <a:custGeom>
              <a:avLst/>
              <a:gdLst>
                <a:gd name="T0" fmla="*/ 51 w 108"/>
                <a:gd name="T1" fmla="*/ 0 h 140"/>
                <a:gd name="T2" fmla="*/ 0 w 108"/>
                <a:gd name="T3" fmla="*/ 0 h 140"/>
                <a:gd name="T4" fmla="*/ 0 w 108"/>
                <a:gd name="T5" fmla="*/ 140 h 140"/>
                <a:gd name="T6" fmla="*/ 13 w 108"/>
                <a:gd name="T7" fmla="*/ 140 h 140"/>
                <a:gd name="T8" fmla="*/ 13 w 108"/>
                <a:gd name="T9" fmla="*/ 95 h 140"/>
                <a:gd name="T10" fmla="*/ 51 w 108"/>
                <a:gd name="T11" fmla="*/ 95 h 140"/>
                <a:gd name="T12" fmla="*/ 108 w 108"/>
                <a:gd name="T13" fmla="*/ 48 h 140"/>
                <a:gd name="T14" fmla="*/ 51 w 108"/>
                <a:gd name="T15" fmla="*/ 0 h 140"/>
                <a:gd name="T16" fmla="*/ 51 w 108"/>
                <a:gd name="T17" fmla="*/ 83 h 140"/>
                <a:gd name="T18" fmla="*/ 13 w 108"/>
                <a:gd name="T19" fmla="*/ 83 h 140"/>
                <a:gd name="T20" fmla="*/ 13 w 108"/>
                <a:gd name="T21" fmla="*/ 12 h 140"/>
                <a:gd name="T22" fmla="*/ 51 w 108"/>
                <a:gd name="T23" fmla="*/ 12 h 140"/>
                <a:gd name="T24" fmla="*/ 95 w 108"/>
                <a:gd name="T25" fmla="*/ 48 h 140"/>
                <a:gd name="T26" fmla="*/ 51 w 108"/>
                <a:gd name="T27" fmla="*/ 8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" h="140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87" y="95"/>
                    <a:pt x="108" y="77"/>
                    <a:pt x="108" y="48"/>
                  </a:cubicBezTo>
                  <a:cubicBezTo>
                    <a:pt x="108" y="18"/>
                    <a:pt x="87" y="0"/>
                    <a:pt x="51" y="0"/>
                  </a:cubicBezTo>
                  <a:close/>
                  <a:moveTo>
                    <a:pt x="51" y="83"/>
                  </a:moveTo>
                  <a:cubicBezTo>
                    <a:pt x="13" y="83"/>
                    <a:pt x="13" y="83"/>
                    <a:pt x="13" y="8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79" y="12"/>
                    <a:pt x="95" y="25"/>
                    <a:pt x="95" y="48"/>
                  </a:cubicBezTo>
                  <a:cubicBezTo>
                    <a:pt x="95" y="71"/>
                    <a:pt x="79" y="83"/>
                    <a:pt x="51" y="83"/>
                  </a:cubicBez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86" name="Rectangle 28"/>
            <p:cNvSpPr>
              <a:spLocks noChangeArrowheads="1"/>
            </p:cNvSpPr>
            <p:nvPr userDrawn="1"/>
          </p:nvSpPr>
          <p:spPr bwMode="auto">
            <a:xfrm>
              <a:off x="5243" y="944"/>
              <a:ext cx="27" cy="287"/>
            </a:xfrm>
            <a:prstGeom prst="rect">
              <a:avLst/>
            </a:pr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87" name="Freeform 29"/>
            <p:cNvSpPr>
              <a:spLocks/>
            </p:cNvSpPr>
            <p:nvPr userDrawn="1"/>
          </p:nvSpPr>
          <p:spPr bwMode="auto">
            <a:xfrm>
              <a:off x="5331" y="944"/>
              <a:ext cx="229" cy="287"/>
            </a:xfrm>
            <a:custGeom>
              <a:avLst/>
              <a:gdLst>
                <a:gd name="T0" fmla="*/ 0 w 229"/>
                <a:gd name="T1" fmla="*/ 25 h 287"/>
                <a:gd name="T2" fmla="*/ 100 w 229"/>
                <a:gd name="T3" fmla="*/ 25 h 287"/>
                <a:gd name="T4" fmla="*/ 100 w 229"/>
                <a:gd name="T5" fmla="*/ 287 h 287"/>
                <a:gd name="T6" fmla="*/ 127 w 229"/>
                <a:gd name="T7" fmla="*/ 287 h 287"/>
                <a:gd name="T8" fmla="*/ 127 w 229"/>
                <a:gd name="T9" fmla="*/ 25 h 287"/>
                <a:gd name="T10" fmla="*/ 229 w 229"/>
                <a:gd name="T11" fmla="*/ 25 h 287"/>
                <a:gd name="T12" fmla="*/ 229 w 229"/>
                <a:gd name="T13" fmla="*/ 0 h 287"/>
                <a:gd name="T14" fmla="*/ 0 w 229"/>
                <a:gd name="T15" fmla="*/ 0 h 287"/>
                <a:gd name="T16" fmla="*/ 0 w 229"/>
                <a:gd name="T17" fmla="*/ 2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287">
                  <a:moveTo>
                    <a:pt x="0" y="25"/>
                  </a:moveTo>
                  <a:lnTo>
                    <a:pt x="100" y="25"/>
                  </a:lnTo>
                  <a:lnTo>
                    <a:pt x="100" y="287"/>
                  </a:lnTo>
                  <a:lnTo>
                    <a:pt x="127" y="287"/>
                  </a:lnTo>
                  <a:lnTo>
                    <a:pt x="127" y="25"/>
                  </a:lnTo>
                  <a:lnTo>
                    <a:pt x="229" y="25"/>
                  </a:lnTo>
                  <a:lnTo>
                    <a:pt x="229" y="0"/>
                  </a:lnTo>
                  <a:lnTo>
                    <a:pt x="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88" name="Freeform 30"/>
            <p:cNvSpPr>
              <a:spLocks noEditPoints="1"/>
            </p:cNvSpPr>
            <p:nvPr userDrawn="1"/>
          </p:nvSpPr>
          <p:spPr bwMode="auto">
            <a:xfrm>
              <a:off x="5560" y="944"/>
              <a:ext cx="288" cy="287"/>
            </a:xfrm>
            <a:custGeom>
              <a:avLst/>
              <a:gdLst>
                <a:gd name="T0" fmla="*/ 132 w 288"/>
                <a:gd name="T1" fmla="*/ 0 h 287"/>
                <a:gd name="T2" fmla="*/ 0 w 288"/>
                <a:gd name="T3" fmla="*/ 287 h 287"/>
                <a:gd name="T4" fmla="*/ 28 w 288"/>
                <a:gd name="T5" fmla="*/ 287 h 287"/>
                <a:gd name="T6" fmla="*/ 65 w 288"/>
                <a:gd name="T7" fmla="*/ 207 h 287"/>
                <a:gd name="T8" fmla="*/ 222 w 288"/>
                <a:gd name="T9" fmla="*/ 207 h 287"/>
                <a:gd name="T10" fmla="*/ 259 w 288"/>
                <a:gd name="T11" fmla="*/ 287 h 287"/>
                <a:gd name="T12" fmla="*/ 288 w 288"/>
                <a:gd name="T13" fmla="*/ 287 h 287"/>
                <a:gd name="T14" fmla="*/ 157 w 288"/>
                <a:gd name="T15" fmla="*/ 0 h 287"/>
                <a:gd name="T16" fmla="*/ 132 w 288"/>
                <a:gd name="T17" fmla="*/ 0 h 287"/>
                <a:gd name="T18" fmla="*/ 75 w 288"/>
                <a:gd name="T19" fmla="*/ 185 h 287"/>
                <a:gd name="T20" fmla="*/ 145 w 288"/>
                <a:gd name="T21" fmla="*/ 33 h 287"/>
                <a:gd name="T22" fmla="*/ 212 w 288"/>
                <a:gd name="T23" fmla="*/ 185 h 287"/>
                <a:gd name="T24" fmla="*/ 75 w 288"/>
                <a:gd name="T25" fmla="*/ 18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287">
                  <a:moveTo>
                    <a:pt x="132" y="0"/>
                  </a:moveTo>
                  <a:lnTo>
                    <a:pt x="0" y="287"/>
                  </a:lnTo>
                  <a:lnTo>
                    <a:pt x="28" y="287"/>
                  </a:lnTo>
                  <a:lnTo>
                    <a:pt x="65" y="207"/>
                  </a:lnTo>
                  <a:lnTo>
                    <a:pt x="222" y="207"/>
                  </a:lnTo>
                  <a:lnTo>
                    <a:pt x="259" y="287"/>
                  </a:lnTo>
                  <a:lnTo>
                    <a:pt x="288" y="287"/>
                  </a:lnTo>
                  <a:lnTo>
                    <a:pt x="157" y="0"/>
                  </a:lnTo>
                  <a:lnTo>
                    <a:pt x="132" y="0"/>
                  </a:lnTo>
                  <a:close/>
                  <a:moveTo>
                    <a:pt x="75" y="185"/>
                  </a:moveTo>
                  <a:lnTo>
                    <a:pt x="145" y="33"/>
                  </a:lnTo>
                  <a:lnTo>
                    <a:pt x="212" y="185"/>
                  </a:lnTo>
                  <a:lnTo>
                    <a:pt x="75" y="185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89" name="Freeform 31"/>
            <p:cNvSpPr>
              <a:spLocks/>
            </p:cNvSpPr>
            <p:nvPr userDrawn="1"/>
          </p:nvSpPr>
          <p:spPr bwMode="auto">
            <a:xfrm>
              <a:off x="5907" y="944"/>
              <a:ext cx="187" cy="287"/>
            </a:xfrm>
            <a:custGeom>
              <a:avLst/>
              <a:gdLst>
                <a:gd name="T0" fmla="*/ 26 w 187"/>
                <a:gd name="T1" fmla="*/ 0 h 287"/>
                <a:gd name="T2" fmla="*/ 0 w 187"/>
                <a:gd name="T3" fmla="*/ 0 h 287"/>
                <a:gd name="T4" fmla="*/ 0 w 187"/>
                <a:gd name="T5" fmla="*/ 287 h 287"/>
                <a:gd name="T6" fmla="*/ 187 w 187"/>
                <a:gd name="T7" fmla="*/ 287 h 287"/>
                <a:gd name="T8" fmla="*/ 187 w 187"/>
                <a:gd name="T9" fmla="*/ 263 h 287"/>
                <a:gd name="T10" fmla="*/ 26 w 187"/>
                <a:gd name="T11" fmla="*/ 263 h 287"/>
                <a:gd name="T12" fmla="*/ 26 w 187"/>
                <a:gd name="T13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287">
                  <a:moveTo>
                    <a:pt x="26" y="0"/>
                  </a:moveTo>
                  <a:lnTo>
                    <a:pt x="0" y="0"/>
                  </a:lnTo>
                  <a:lnTo>
                    <a:pt x="0" y="287"/>
                  </a:lnTo>
                  <a:lnTo>
                    <a:pt x="187" y="287"/>
                  </a:lnTo>
                  <a:lnTo>
                    <a:pt x="187" y="263"/>
                  </a:lnTo>
                  <a:lnTo>
                    <a:pt x="26" y="26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</p:grpSp>
    </p:spTree>
    <p:extLst>
      <p:ext uri="{BB962C8B-B14F-4D97-AF65-F5344CB8AC3E}">
        <p14:creationId xmlns:p14="http://schemas.microsoft.com/office/powerpoint/2010/main" val="3881017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kapiteloverskrift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lede 14"/>
          <p:cNvPicPr>
            <a:picLocks noChangeAspect="1"/>
          </p:cNvPicPr>
          <p:nvPr userDrawn="1"/>
        </p:nvPicPr>
        <p:blipFill rotWithShape="1">
          <a:blip r:embed="rId2"/>
          <a:srcRect l="19201" t="38251" r="30364" b="38209"/>
          <a:stretch/>
        </p:blipFill>
        <p:spPr>
          <a:xfrm>
            <a:off x="-36085" y="550132"/>
            <a:ext cx="12256987" cy="5760196"/>
          </a:xfrm>
          <a:prstGeom prst="rect">
            <a:avLst/>
          </a:prstGeom>
        </p:spPr>
      </p:pic>
      <p:sp>
        <p:nvSpPr>
          <p:cNvPr id="39024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141" y="981462"/>
            <a:ext cx="9721265" cy="1439863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3999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/>
              <a:t>Skriv titel her</a:t>
            </a:r>
          </a:p>
        </p:txBody>
      </p:sp>
      <p:sp>
        <p:nvSpPr>
          <p:cNvPr id="39025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141" y="2493113"/>
            <a:ext cx="9721265" cy="719138"/>
          </a:xfrm>
        </p:spPr>
        <p:txBody>
          <a:bodyPr anchor="t"/>
          <a:lstStyle>
            <a:lvl1pPr marL="0" indent="0">
              <a:spcAft>
                <a:spcPts val="1200"/>
              </a:spcAft>
              <a:buFont typeface="Wingdings" pitchFamily="2" charset="2"/>
              <a:buNone/>
              <a:defRPr sz="2799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/>
              <a:t>Skriv undertitel her</a:t>
            </a:r>
          </a:p>
        </p:txBody>
      </p:sp>
      <p:cxnSp>
        <p:nvCxnSpPr>
          <p:cNvPr id="19" name="Lige forbindelse 18"/>
          <p:cNvCxnSpPr/>
          <p:nvPr userDrawn="1"/>
        </p:nvCxnSpPr>
        <p:spPr bwMode="auto">
          <a:xfrm flipH="1">
            <a:off x="0" y="550672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Lige forbindelse 19"/>
          <p:cNvCxnSpPr/>
          <p:nvPr userDrawn="1"/>
        </p:nvCxnSpPr>
        <p:spPr bwMode="auto">
          <a:xfrm flipH="1">
            <a:off x="0" y="6309339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03130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eloverskrift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lede 16"/>
          <p:cNvPicPr>
            <a:picLocks noChangeAspect="1"/>
          </p:cNvPicPr>
          <p:nvPr userDrawn="1"/>
        </p:nvPicPr>
        <p:blipFill rotWithShape="1">
          <a:blip r:embed="rId2"/>
          <a:srcRect l="19201" t="16809" r="30367" b="51451"/>
          <a:stretch/>
        </p:blipFill>
        <p:spPr>
          <a:xfrm>
            <a:off x="-35990" y="557871"/>
            <a:ext cx="12256147" cy="5761793"/>
          </a:xfrm>
          <a:prstGeom prst="rect">
            <a:avLst/>
          </a:prstGeom>
        </p:spPr>
      </p:pic>
      <p:sp>
        <p:nvSpPr>
          <p:cNvPr id="15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141" y="981462"/>
            <a:ext cx="9721265" cy="1439863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3999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/>
              <a:t>Skriv titel her</a:t>
            </a:r>
          </a:p>
        </p:txBody>
      </p:sp>
      <p:sp>
        <p:nvSpPr>
          <p:cNvPr id="16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141" y="2493113"/>
            <a:ext cx="9721265" cy="719138"/>
          </a:xfrm>
        </p:spPr>
        <p:txBody>
          <a:bodyPr anchor="t"/>
          <a:lstStyle>
            <a:lvl1pPr marL="0" indent="0">
              <a:spcAft>
                <a:spcPts val="1200"/>
              </a:spcAft>
              <a:buFont typeface="Wingdings" pitchFamily="2" charset="2"/>
              <a:buNone/>
              <a:defRPr sz="2799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/>
              <a:t>Skriv undertitel her</a:t>
            </a:r>
          </a:p>
        </p:txBody>
      </p:sp>
      <p:cxnSp>
        <p:nvCxnSpPr>
          <p:cNvPr id="28" name="Lige forbindelse 27"/>
          <p:cNvCxnSpPr/>
          <p:nvPr userDrawn="1"/>
        </p:nvCxnSpPr>
        <p:spPr bwMode="auto">
          <a:xfrm flipH="1">
            <a:off x="0" y="550672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Lige forbindelse 28"/>
          <p:cNvCxnSpPr/>
          <p:nvPr userDrawn="1"/>
        </p:nvCxnSpPr>
        <p:spPr bwMode="auto">
          <a:xfrm flipH="1">
            <a:off x="0" y="6309339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908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eloverskrift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lede 14"/>
          <p:cNvPicPr>
            <a:picLocks noChangeAspect="1"/>
          </p:cNvPicPr>
          <p:nvPr userDrawn="1"/>
        </p:nvPicPr>
        <p:blipFill rotWithShape="1">
          <a:blip r:embed="rId2"/>
          <a:srcRect l="18956" t="51448" r="30436" b="16914"/>
          <a:stretch/>
        </p:blipFill>
        <p:spPr>
          <a:xfrm>
            <a:off x="-93575" y="553325"/>
            <a:ext cx="12299086" cy="5761792"/>
          </a:xfrm>
          <a:prstGeom prst="rect">
            <a:avLst/>
          </a:prstGeom>
        </p:spPr>
      </p:pic>
      <p:sp>
        <p:nvSpPr>
          <p:cNvPr id="17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141" y="981462"/>
            <a:ext cx="9721265" cy="1439863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3999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/>
              <a:t>Skriv titel her</a:t>
            </a:r>
          </a:p>
        </p:txBody>
      </p:sp>
      <p:sp>
        <p:nvSpPr>
          <p:cNvPr id="18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141" y="2493113"/>
            <a:ext cx="9721265" cy="719138"/>
          </a:xfrm>
        </p:spPr>
        <p:txBody>
          <a:bodyPr anchor="t"/>
          <a:lstStyle>
            <a:lvl1pPr marL="0" indent="0">
              <a:spcAft>
                <a:spcPts val="1200"/>
              </a:spcAft>
              <a:buFont typeface="Wingdings" pitchFamily="2" charset="2"/>
              <a:buNone/>
              <a:defRPr sz="2799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/>
              <a:t>Skriv undertitel her</a:t>
            </a:r>
          </a:p>
        </p:txBody>
      </p:sp>
      <p:cxnSp>
        <p:nvCxnSpPr>
          <p:cNvPr id="28" name="Lige forbindelse 27"/>
          <p:cNvCxnSpPr/>
          <p:nvPr userDrawn="1"/>
        </p:nvCxnSpPr>
        <p:spPr bwMode="auto">
          <a:xfrm flipH="1">
            <a:off x="0" y="550672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Lige forbindelse 28"/>
          <p:cNvCxnSpPr/>
          <p:nvPr userDrawn="1"/>
        </p:nvCxnSpPr>
        <p:spPr bwMode="auto">
          <a:xfrm flipH="1">
            <a:off x="0" y="6309339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94261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4B0196-7A44-A475-0DCF-DD27EAE87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1BC7B8A-87F2-2121-D774-7D809878F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8873E7C-1649-699C-B8D7-F8113B8BC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9198-14D9-4003-9D11-72F2AB9BCC9E}" type="datetimeFigureOut">
              <a:rPr lang="da-DK" smtClean="0"/>
              <a:t>08-11-2024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45D0D6B-3D93-9B6D-150E-E09C52873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F25523D-50EF-EF8B-1D39-34F785D3E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982A-2829-4CD8-96D8-AF6285C9B06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42948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eloverskrift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 rotWithShape="1">
          <a:blip r:embed="rId2"/>
          <a:srcRect l="17178" t="22833" r="32139" b="45446"/>
          <a:stretch/>
        </p:blipFill>
        <p:spPr>
          <a:xfrm>
            <a:off x="-72170" y="557871"/>
            <a:ext cx="12317128" cy="5758023"/>
          </a:xfrm>
          <a:prstGeom prst="rect">
            <a:avLst/>
          </a:prstGeom>
        </p:spPr>
      </p:pic>
      <p:sp>
        <p:nvSpPr>
          <p:cNvPr id="18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141" y="2493113"/>
            <a:ext cx="9721265" cy="719138"/>
          </a:xfrm>
        </p:spPr>
        <p:txBody>
          <a:bodyPr anchor="t"/>
          <a:lstStyle>
            <a:lvl1pPr marL="0" indent="0">
              <a:spcAft>
                <a:spcPts val="1200"/>
              </a:spcAft>
              <a:buFont typeface="Wingdings" pitchFamily="2" charset="2"/>
              <a:buNone/>
              <a:defRPr sz="2799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/>
              <a:t>Skriv undertitel her</a:t>
            </a:r>
          </a:p>
        </p:txBody>
      </p:sp>
      <p:cxnSp>
        <p:nvCxnSpPr>
          <p:cNvPr id="28" name="Lige forbindelse 27"/>
          <p:cNvCxnSpPr/>
          <p:nvPr userDrawn="1"/>
        </p:nvCxnSpPr>
        <p:spPr bwMode="auto">
          <a:xfrm flipH="1">
            <a:off x="0" y="550672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Lige forbindelse 28"/>
          <p:cNvCxnSpPr/>
          <p:nvPr userDrawn="1"/>
        </p:nvCxnSpPr>
        <p:spPr bwMode="auto">
          <a:xfrm flipH="1">
            <a:off x="0" y="6309339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141" y="981462"/>
            <a:ext cx="9721265" cy="1439863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3999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/>
              <a:t>Skriv titel her</a:t>
            </a:r>
          </a:p>
        </p:txBody>
      </p:sp>
    </p:spTree>
    <p:extLst>
      <p:ext uri="{BB962C8B-B14F-4D97-AF65-F5344CB8AC3E}">
        <p14:creationId xmlns:p14="http://schemas.microsoft.com/office/powerpoint/2010/main" val="1738378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eloverskrift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 userDrawn="1"/>
        </p:nvPicPr>
        <p:blipFill rotWithShape="1">
          <a:blip r:embed="rId2"/>
          <a:srcRect l="18956" t="44499" r="30436" b="23874"/>
          <a:stretch/>
        </p:blipFill>
        <p:spPr>
          <a:xfrm>
            <a:off x="-72171" y="557870"/>
            <a:ext cx="12299086" cy="5759579"/>
          </a:xfrm>
          <a:prstGeom prst="rect">
            <a:avLst/>
          </a:prstGeom>
        </p:spPr>
      </p:pic>
      <p:sp>
        <p:nvSpPr>
          <p:cNvPr id="18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141" y="2493113"/>
            <a:ext cx="9721265" cy="719138"/>
          </a:xfrm>
        </p:spPr>
        <p:txBody>
          <a:bodyPr anchor="t"/>
          <a:lstStyle>
            <a:lvl1pPr marL="0" indent="0">
              <a:spcAft>
                <a:spcPts val="1200"/>
              </a:spcAft>
              <a:buFont typeface="Wingdings" pitchFamily="2" charset="2"/>
              <a:buNone/>
              <a:defRPr sz="2799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/>
              <a:t>Skriv undertitel her</a:t>
            </a:r>
          </a:p>
        </p:txBody>
      </p:sp>
      <p:cxnSp>
        <p:nvCxnSpPr>
          <p:cNvPr id="28" name="Lige forbindelse 27"/>
          <p:cNvCxnSpPr/>
          <p:nvPr userDrawn="1"/>
        </p:nvCxnSpPr>
        <p:spPr bwMode="auto">
          <a:xfrm flipH="1">
            <a:off x="0" y="550672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141" y="981462"/>
            <a:ext cx="9721265" cy="1439863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3999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/>
              <a:t>Skriv titel her</a:t>
            </a:r>
          </a:p>
        </p:txBody>
      </p:sp>
      <p:cxnSp>
        <p:nvCxnSpPr>
          <p:cNvPr id="29" name="Lige forbindelse 28"/>
          <p:cNvCxnSpPr/>
          <p:nvPr userDrawn="1"/>
        </p:nvCxnSpPr>
        <p:spPr bwMode="auto">
          <a:xfrm flipH="1">
            <a:off x="0" y="6309339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09485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eloverskrift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>
            <a:spLocks noChangeAspect="1"/>
          </p:cNvSpPr>
          <p:nvPr userDrawn="1"/>
        </p:nvSpPr>
        <p:spPr>
          <a:xfrm>
            <a:off x="0" y="549147"/>
            <a:ext cx="12213082" cy="5769464"/>
          </a:xfrm>
          <a:prstGeom prst="rect">
            <a:avLst/>
          </a:prstGeom>
          <a:solidFill>
            <a:schemeClr val="accent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5" tIns="60942" rIns="121885" bIns="60942" rtlCol="0" anchor="ctr"/>
          <a:lstStyle/>
          <a:p>
            <a:pPr algn="ctr"/>
            <a:endParaRPr lang="da-DK" sz="2399" dirty="0">
              <a:solidFill>
                <a:srgbClr val="3F3018"/>
              </a:solidFill>
            </a:endParaRPr>
          </a:p>
        </p:txBody>
      </p:sp>
      <p:sp>
        <p:nvSpPr>
          <p:cNvPr id="10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141" y="2493113"/>
            <a:ext cx="9721265" cy="719138"/>
          </a:xfrm>
        </p:spPr>
        <p:txBody>
          <a:bodyPr anchor="t"/>
          <a:lstStyle>
            <a:lvl1pPr marL="0" indent="0">
              <a:spcAft>
                <a:spcPts val="1200"/>
              </a:spcAft>
              <a:buFont typeface="Wingdings" pitchFamily="2" charset="2"/>
              <a:buNone/>
              <a:defRPr sz="2799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/>
              <a:t>Skriv undertitel her</a:t>
            </a:r>
          </a:p>
        </p:txBody>
      </p:sp>
      <p:cxnSp>
        <p:nvCxnSpPr>
          <p:cNvPr id="13" name="Lige forbindelse 12"/>
          <p:cNvCxnSpPr/>
          <p:nvPr userDrawn="1"/>
        </p:nvCxnSpPr>
        <p:spPr bwMode="auto">
          <a:xfrm flipH="1">
            <a:off x="0" y="550672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Lige forbindelse 13"/>
          <p:cNvCxnSpPr/>
          <p:nvPr userDrawn="1"/>
        </p:nvCxnSpPr>
        <p:spPr bwMode="auto">
          <a:xfrm flipH="1">
            <a:off x="0" y="6309339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141" y="981462"/>
            <a:ext cx="9721265" cy="1439863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3999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/>
              <a:t>Skriv titel her</a:t>
            </a:r>
          </a:p>
        </p:txBody>
      </p:sp>
    </p:spTree>
    <p:extLst>
      <p:ext uri="{BB962C8B-B14F-4D97-AF65-F5344CB8AC3E}">
        <p14:creationId xmlns:p14="http://schemas.microsoft.com/office/powerpoint/2010/main" val="26564752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hold-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/>
          <p:cNvPicPr>
            <a:picLocks noChangeAspect="1"/>
          </p:cNvPicPr>
          <p:nvPr userDrawn="1"/>
        </p:nvPicPr>
        <p:blipFill rotWithShape="1">
          <a:blip r:embed="rId2"/>
          <a:srcRect l="19117" t="38221" r="30277" b="38234"/>
          <a:stretch/>
        </p:blipFill>
        <p:spPr>
          <a:xfrm>
            <a:off x="-57585" y="552765"/>
            <a:ext cx="12308538" cy="5761513"/>
          </a:xfrm>
          <a:prstGeom prst="rect">
            <a:avLst/>
          </a:prstGeom>
        </p:spPr>
      </p:pic>
      <p:sp>
        <p:nvSpPr>
          <p:cNvPr id="9" name="Rectangle 4"/>
          <p:cNvSpPr>
            <a:spLocks noGrp="1" noChangeArrowheads="1"/>
          </p:cNvSpPr>
          <p:nvPr userDrawn="1">
            <p:ph type="title" hasCustomPrompt="1"/>
          </p:nvPr>
        </p:nvSpPr>
        <p:spPr bwMode="auto">
          <a:xfrm>
            <a:off x="984762" y="791817"/>
            <a:ext cx="10257329" cy="93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3199">
                <a:solidFill>
                  <a:srgbClr val="256575"/>
                </a:solidFill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  <p:cxnSp>
        <p:nvCxnSpPr>
          <p:cNvPr id="72" name="Lige forbindelse 71"/>
          <p:cNvCxnSpPr/>
          <p:nvPr userDrawn="1"/>
        </p:nvCxnSpPr>
        <p:spPr bwMode="auto">
          <a:xfrm flipH="1">
            <a:off x="0" y="550672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Lige forbindelse 72"/>
          <p:cNvCxnSpPr/>
          <p:nvPr userDrawn="1"/>
        </p:nvCxnSpPr>
        <p:spPr bwMode="auto">
          <a:xfrm flipH="1">
            <a:off x="0" y="6309339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983994" y="1917183"/>
            <a:ext cx="10257329" cy="4174158"/>
          </a:xfrm>
        </p:spPr>
        <p:txBody>
          <a:bodyPr anchor="t" anchorCtr="0"/>
          <a:lstStyle>
            <a:lvl1pPr>
              <a:defRPr sz="2799">
                <a:solidFill>
                  <a:schemeClr val="tx1"/>
                </a:solidFill>
              </a:defRPr>
            </a:lvl1pPr>
            <a:lvl2pPr>
              <a:defRPr sz="2799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599195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hold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/>
          <p:cNvPicPr>
            <a:picLocks noChangeAspect="1"/>
          </p:cNvPicPr>
          <p:nvPr userDrawn="1"/>
        </p:nvPicPr>
        <p:blipFill rotWithShape="1">
          <a:blip r:embed="rId2"/>
          <a:srcRect l="17263" t="22830" r="32193" b="45384"/>
          <a:stretch/>
        </p:blipFill>
        <p:spPr>
          <a:xfrm>
            <a:off x="-48113" y="545306"/>
            <a:ext cx="12293072" cy="5769811"/>
          </a:xfrm>
          <a:prstGeom prst="rect">
            <a:avLst/>
          </a:prstGeom>
        </p:spPr>
      </p:pic>
      <p:cxnSp>
        <p:nvCxnSpPr>
          <p:cNvPr id="24" name="Lige forbindelse 23"/>
          <p:cNvCxnSpPr/>
          <p:nvPr userDrawn="1"/>
        </p:nvCxnSpPr>
        <p:spPr bwMode="auto">
          <a:xfrm flipH="1">
            <a:off x="0" y="550672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Lige forbindelse 24"/>
          <p:cNvCxnSpPr/>
          <p:nvPr userDrawn="1"/>
        </p:nvCxnSpPr>
        <p:spPr bwMode="auto">
          <a:xfrm flipH="1">
            <a:off x="0" y="6309339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Pladsholder til indhold 3"/>
          <p:cNvSpPr>
            <a:spLocks noGrp="1"/>
          </p:cNvSpPr>
          <p:nvPr>
            <p:ph sz="quarter" idx="10"/>
          </p:nvPr>
        </p:nvSpPr>
        <p:spPr>
          <a:xfrm>
            <a:off x="983994" y="1917183"/>
            <a:ext cx="10257329" cy="4174158"/>
          </a:xfrm>
        </p:spPr>
        <p:txBody>
          <a:bodyPr anchor="t" anchorCtr="0"/>
          <a:lstStyle>
            <a:lvl1pPr>
              <a:defRPr sz="2799">
                <a:solidFill>
                  <a:schemeClr val="tx1"/>
                </a:solidFill>
              </a:defRPr>
            </a:lvl1pPr>
            <a:lvl2pPr>
              <a:defRPr sz="2799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984762" y="791817"/>
            <a:ext cx="10257329" cy="93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3199">
                <a:solidFill>
                  <a:srgbClr val="256575"/>
                </a:solidFill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17416719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hold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 userDrawn="1"/>
        </p:nvPicPr>
        <p:blipFill rotWithShape="1">
          <a:blip r:embed="rId2"/>
          <a:srcRect l="19039" t="44584" r="30318" b="23764"/>
          <a:stretch/>
        </p:blipFill>
        <p:spPr>
          <a:xfrm>
            <a:off x="-48113" y="552322"/>
            <a:ext cx="12317129" cy="5758005"/>
          </a:xfrm>
          <a:prstGeom prst="rect">
            <a:avLst/>
          </a:prstGeom>
        </p:spPr>
      </p:pic>
      <p:cxnSp>
        <p:nvCxnSpPr>
          <p:cNvPr id="28" name="Lige forbindelse 27"/>
          <p:cNvCxnSpPr/>
          <p:nvPr userDrawn="1"/>
        </p:nvCxnSpPr>
        <p:spPr bwMode="auto">
          <a:xfrm flipH="1">
            <a:off x="0" y="550672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Lige forbindelse 28"/>
          <p:cNvCxnSpPr/>
          <p:nvPr userDrawn="1"/>
        </p:nvCxnSpPr>
        <p:spPr bwMode="auto">
          <a:xfrm flipH="1">
            <a:off x="0" y="6309339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Pladsholder til indhold 3"/>
          <p:cNvSpPr>
            <a:spLocks noGrp="1"/>
          </p:cNvSpPr>
          <p:nvPr>
            <p:ph sz="quarter" idx="10"/>
          </p:nvPr>
        </p:nvSpPr>
        <p:spPr>
          <a:xfrm>
            <a:off x="983994" y="1917183"/>
            <a:ext cx="10257329" cy="4174158"/>
          </a:xfrm>
        </p:spPr>
        <p:txBody>
          <a:bodyPr anchor="t" anchorCtr="0"/>
          <a:lstStyle>
            <a:lvl1pPr>
              <a:defRPr sz="2799">
                <a:solidFill>
                  <a:schemeClr val="tx1"/>
                </a:solidFill>
              </a:defRPr>
            </a:lvl1pPr>
            <a:lvl2pPr>
              <a:defRPr sz="2799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984762" y="791817"/>
            <a:ext cx="10257329" cy="93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3199">
                <a:solidFill>
                  <a:srgbClr val="256575"/>
                </a:solidFill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15539799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hold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 rotWithShape="1">
          <a:blip r:embed="rId2"/>
          <a:srcRect l="32366" t="50577" r="16397" b="17750"/>
          <a:stretch/>
        </p:blipFill>
        <p:spPr>
          <a:xfrm rot="10800000">
            <a:off x="-72171" y="553323"/>
            <a:ext cx="12461469" cy="5761793"/>
          </a:xfrm>
          <a:prstGeom prst="rect">
            <a:avLst/>
          </a:prstGeom>
        </p:spPr>
      </p:pic>
      <p:cxnSp>
        <p:nvCxnSpPr>
          <p:cNvPr id="28" name="Lige forbindelse 27"/>
          <p:cNvCxnSpPr/>
          <p:nvPr userDrawn="1"/>
        </p:nvCxnSpPr>
        <p:spPr bwMode="auto">
          <a:xfrm flipH="1">
            <a:off x="0" y="550672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Lige forbindelse 28"/>
          <p:cNvCxnSpPr/>
          <p:nvPr userDrawn="1"/>
        </p:nvCxnSpPr>
        <p:spPr bwMode="auto">
          <a:xfrm flipH="1">
            <a:off x="0" y="6309339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Pladsholder til indhold 3"/>
          <p:cNvSpPr>
            <a:spLocks noGrp="1"/>
          </p:cNvSpPr>
          <p:nvPr>
            <p:ph sz="quarter" idx="10"/>
          </p:nvPr>
        </p:nvSpPr>
        <p:spPr>
          <a:xfrm>
            <a:off x="983994" y="1917183"/>
            <a:ext cx="10257329" cy="4174158"/>
          </a:xfrm>
        </p:spPr>
        <p:txBody>
          <a:bodyPr anchor="t" anchorCtr="0"/>
          <a:lstStyle>
            <a:lvl1pPr>
              <a:defRPr sz="2799">
                <a:solidFill>
                  <a:schemeClr val="tx1"/>
                </a:solidFill>
              </a:defRPr>
            </a:lvl1pPr>
            <a:lvl2pPr>
              <a:defRPr sz="2799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984762" y="791817"/>
            <a:ext cx="10257329" cy="93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3199">
                <a:solidFill>
                  <a:srgbClr val="256575"/>
                </a:solidFill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1385256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hold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Lige forbindelse 10"/>
          <p:cNvCxnSpPr/>
          <p:nvPr userDrawn="1"/>
        </p:nvCxnSpPr>
        <p:spPr bwMode="auto">
          <a:xfrm flipH="1">
            <a:off x="0" y="550672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Lige forbindelse 11"/>
          <p:cNvCxnSpPr/>
          <p:nvPr userDrawn="1"/>
        </p:nvCxnSpPr>
        <p:spPr bwMode="auto">
          <a:xfrm flipH="1">
            <a:off x="0" y="6309339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Pladsholder til indhold 3"/>
          <p:cNvSpPr>
            <a:spLocks noGrp="1"/>
          </p:cNvSpPr>
          <p:nvPr>
            <p:ph sz="quarter" idx="10"/>
          </p:nvPr>
        </p:nvSpPr>
        <p:spPr>
          <a:xfrm>
            <a:off x="983994" y="1917183"/>
            <a:ext cx="10257329" cy="4174158"/>
          </a:xfrm>
        </p:spPr>
        <p:txBody>
          <a:bodyPr anchor="t" anchorCtr="0"/>
          <a:lstStyle>
            <a:lvl1pPr>
              <a:defRPr sz="2799">
                <a:solidFill>
                  <a:schemeClr val="tx1"/>
                </a:solidFill>
              </a:defRPr>
            </a:lvl1pPr>
            <a:lvl2pPr>
              <a:defRPr sz="2799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984762" y="791817"/>
            <a:ext cx="10257329" cy="93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3199">
                <a:solidFill>
                  <a:srgbClr val="256575"/>
                </a:solidFill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1559357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hold-F (uden streg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3"/>
          <p:cNvSpPr>
            <a:spLocks noGrp="1"/>
          </p:cNvSpPr>
          <p:nvPr>
            <p:ph sz="quarter" idx="10"/>
          </p:nvPr>
        </p:nvSpPr>
        <p:spPr>
          <a:xfrm>
            <a:off x="983994" y="1917183"/>
            <a:ext cx="10257329" cy="4174158"/>
          </a:xfrm>
        </p:spPr>
        <p:txBody>
          <a:bodyPr anchor="t" anchorCtr="0"/>
          <a:lstStyle>
            <a:lvl1pPr>
              <a:defRPr sz="2799">
                <a:solidFill>
                  <a:schemeClr val="tx1"/>
                </a:solidFill>
              </a:defRPr>
            </a:lvl1pPr>
            <a:lvl2pPr>
              <a:defRPr sz="2799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984762" y="791817"/>
            <a:ext cx="10257329" cy="93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3199">
                <a:solidFill>
                  <a:srgbClr val="256575"/>
                </a:solidFill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36089824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hold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e 10"/>
          <p:cNvGrpSpPr/>
          <p:nvPr userDrawn="1"/>
        </p:nvGrpSpPr>
        <p:grpSpPr>
          <a:xfrm>
            <a:off x="6240425" y="2447434"/>
            <a:ext cx="5553217" cy="3691670"/>
            <a:chOff x="6242050" y="2638425"/>
            <a:chExt cx="5554663" cy="3692525"/>
          </a:xfrm>
        </p:grpSpPr>
        <p:grpSp>
          <p:nvGrpSpPr>
            <p:cNvPr id="15" name="Group 4"/>
            <p:cNvGrpSpPr>
              <a:grpSpLocks noChangeAspect="1"/>
            </p:cNvGrpSpPr>
            <p:nvPr userDrawn="1"/>
          </p:nvGrpSpPr>
          <p:grpSpPr bwMode="auto">
            <a:xfrm>
              <a:off x="6242050" y="2638425"/>
              <a:ext cx="5554663" cy="3692525"/>
              <a:chOff x="3932" y="1662"/>
              <a:chExt cx="3499" cy="2326"/>
            </a:xfrm>
          </p:grpSpPr>
          <p:sp>
            <p:nvSpPr>
              <p:cNvPr id="21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3932" y="1662"/>
                <a:ext cx="3499" cy="2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799" dirty="0"/>
              </a:p>
            </p:txBody>
          </p:sp>
          <p:sp>
            <p:nvSpPr>
              <p:cNvPr id="22" name="Freeform 6"/>
              <p:cNvSpPr>
                <a:spLocks/>
              </p:cNvSpPr>
              <p:nvPr userDrawn="1"/>
            </p:nvSpPr>
            <p:spPr bwMode="auto">
              <a:xfrm>
                <a:off x="5595" y="3108"/>
                <a:ext cx="1009" cy="880"/>
              </a:xfrm>
              <a:custGeom>
                <a:avLst/>
                <a:gdLst>
                  <a:gd name="T0" fmla="*/ 150 w 494"/>
                  <a:gd name="T1" fmla="*/ 0 h 430"/>
                  <a:gd name="T2" fmla="*/ 247 w 494"/>
                  <a:gd name="T3" fmla="*/ 0 h 430"/>
                  <a:gd name="T4" fmla="*/ 345 w 494"/>
                  <a:gd name="T5" fmla="*/ 0 h 430"/>
                  <a:gd name="T6" fmla="*/ 386 w 494"/>
                  <a:gd name="T7" fmla="*/ 25 h 430"/>
                  <a:gd name="T8" fmla="*/ 481 w 494"/>
                  <a:gd name="T9" fmla="*/ 188 h 430"/>
                  <a:gd name="T10" fmla="*/ 482 w 494"/>
                  <a:gd name="T11" fmla="*/ 240 h 430"/>
                  <a:gd name="T12" fmla="*/ 385 w 494"/>
                  <a:gd name="T13" fmla="*/ 407 h 430"/>
                  <a:gd name="T14" fmla="*/ 345 w 494"/>
                  <a:gd name="T15" fmla="*/ 430 h 430"/>
                  <a:gd name="T16" fmla="*/ 299 w 494"/>
                  <a:gd name="T17" fmla="*/ 430 h 430"/>
                  <a:gd name="T18" fmla="*/ 299 w 494"/>
                  <a:gd name="T19" fmla="*/ 430 h 430"/>
                  <a:gd name="T20" fmla="*/ 247 w 494"/>
                  <a:gd name="T21" fmla="*/ 430 h 430"/>
                  <a:gd name="T22" fmla="*/ 196 w 494"/>
                  <a:gd name="T23" fmla="*/ 430 h 430"/>
                  <a:gd name="T24" fmla="*/ 196 w 494"/>
                  <a:gd name="T25" fmla="*/ 430 h 430"/>
                  <a:gd name="T26" fmla="*/ 149 w 494"/>
                  <a:gd name="T27" fmla="*/ 430 h 430"/>
                  <a:gd name="T28" fmla="*/ 110 w 494"/>
                  <a:gd name="T29" fmla="*/ 407 h 430"/>
                  <a:gd name="T30" fmla="*/ 13 w 494"/>
                  <a:gd name="T31" fmla="*/ 240 h 430"/>
                  <a:gd name="T32" fmla="*/ 14 w 494"/>
                  <a:gd name="T33" fmla="*/ 188 h 430"/>
                  <a:gd name="T34" fmla="*/ 108 w 494"/>
                  <a:gd name="T35" fmla="*/ 25 h 430"/>
                  <a:gd name="T36" fmla="*/ 150 w 494"/>
                  <a:gd name="T37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94" h="430">
                    <a:moveTo>
                      <a:pt x="150" y="0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345" y="0"/>
                      <a:pt x="345" y="0"/>
                      <a:pt x="345" y="0"/>
                    </a:cubicBezTo>
                    <a:cubicBezTo>
                      <a:pt x="357" y="0"/>
                      <a:pt x="376" y="8"/>
                      <a:pt x="386" y="25"/>
                    </a:cubicBezTo>
                    <a:cubicBezTo>
                      <a:pt x="386" y="25"/>
                      <a:pt x="479" y="187"/>
                      <a:pt x="481" y="188"/>
                    </a:cubicBezTo>
                    <a:cubicBezTo>
                      <a:pt x="494" y="210"/>
                      <a:pt x="486" y="233"/>
                      <a:pt x="482" y="240"/>
                    </a:cubicBezTo>
                    <a:cubicBezTo>
                      <a:pt x="385" y="407"/>
                      <a:pt x="385" y="407"/>
                      <a:pt x="385" y="407"/>
                    </a:cubicBezTo>
                    <a:cubicBezTo>
                      <a:pt x="376" y="422"/>
                      <a:pt x="357" y="430"/>
                      <a:pt x="345" y="430"/>
                    </a:cubicBezTo>
                    <a:cubicBezTo>
                      <a:pt x="299" y="430"/>
                      <a:pt x="299" y="430"/>
                      <a:pt x="299" y="430"/>
                    </a:cubicBezTo>
                    <a:cubicBezTo>
                      <a:pt x="299" y="430"/>
                      <a:pt x="299" y="430"/>
                      <a:pt x="299" y="430"/>
                    </a:cubicBezTo>
                    <a:cubicBezTo>
                      <a:pt x="247" y="430"/>
                      <a:pt x="247" y="430"/>
                      <a:pt x="247" y="430"/>
                    </a:cubicBezTo>
                    <a:cubicBezTo>
                      <a:pt x="196" y="430"/>
                      <a:pt x="196" y="430"/>
                      <a:pt x="196" y="430"/>
                    </a:cubicBezTo>
                    <a:cubicBezTo>
                      <a:pt x="196" y="430"/>
                      <a:pt x="196" y="430"/>
                      <a:pt x="196" y="430"/>
                    </a:cubicBezTo>
                    <a:cubicBezTo>
                      <a:pt x="149" y="430"/>
                      <a:pt x="149" y="430"/>
                      <a:pt x="149" y="430"/>
                    </a:cubicBezTo>
                    <a:cubicBezTo>
                      <a:pt x="137" y="430"/>
                      <a:pt x="119" y="422"/>
                      <a:pt x="110" y="407"/>
                    </a:cubicBezTo>
                    <a:cubicBezTo>
                      <a:pt x="13" y="240"/>
                      <a:pt x="13" y="240"/>
                      <a:pt x="13" y="240"/>
                    </a:cubicBezTo>
                    <a:cubicBezTo>
                      <a:pt x="8" y="233"/>
                      <a:pt x="0" y="210"/>
                      <a:pt x="14" y="188"/>
                    </a:cubicBezTo>
                    <a:cubicBezTo>
                      <a:pt x="15" y="187"/>
                      <a:pt x="108" y="25"/>
                      <a:pt x="108" y="25"/>
                    </a:cubicBezTo>
                    <a:cubicBezTo>
                      <a:pt x="118" y="8"/>
                      <a:pt x="138" y="0"/>
                      <a:pt x="1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799" dirty="0"/>
              </a:p>
            </p:txBody>
          </p:sp>
        </p:grpSp>
        <p:sp>
          <p:nvSpPr>
            <p:cNvPr id="17" name="Freeform 4">
              <a:extLst>
                <a:ext uri="{FF2B5EF4-FFF2-40B4-BE49-F238E27FC236}">
                  <a16:creationId xmlns:a16="http://schemas.microsoft.com/office/drawing/2014/main" id="{E02FBB2F-5EFE-7343-BB2F-1441123AC15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7578000" y="4176000"/>
              <a:ext cx="1556854" cy="1393200"/>
            </a:xfrm>
            <a:custGeom>
              <a:avLst/>
              <a:gdLst>
                <a:gd name="connsiteX0" fmla="*/ 19195339 w 27328090"/>
                <a:gd name="connsiteY0" fmla="*/ 0 h 24455403"/>
                <a:gd name="connsiteX1" fmla="*/ 13664045 w 27328090"/>
                <a:gd name="connsiteY1" fmla="*/ 422 h 24455403"/>
                <a:gd name="connsiteX2" fmla="*/ 8132751 w 27328090"/>
                <a:gd name="connsiteY2" fmla="*/ 0 h 24455403"/>
                <a:gd name="connsiteX3" fmla="*/ 5786197 w 27328090"/>
                <a:gd name="connsiteY3" fmla="*/ 1419700 h 24455403"/>
                <a:gd name="connsiteX4" fmla="*/ 422735 w 27328090"/>
                <a:gd name="connsiteY4" fmla="*/ 10712568 h 24455403"/>
                <a:gd name="connsiteX5" fmla="*/ 365473 w 27328090"/>
                <a:gd name="connsiteY5" fmla="*/ 13623058 h 24455403"/>
                <a:gd name="connsiteX6" fmla="*/ 5871793 w 27328090"/>
                <a:gd name="connsiteY6" fmla="*/ 23165851 h 24455403"/>
                <a:gd name="connsiteX7" fmla="*/ 8110097 w 27328090"/>
                <a:gd name="connsiteY7" fmla="*/ 24449979 h 24455403"/>
                <a:gd name="connsiteX8" fmla="*/ 10736560 w 27328090"/>
                <a:gd name="connsiteY8" fmla="*/ 24451659 h 24455403"/>
                <a:gd name="connsiteX9" fmla="*/ 10736545 w 27328090"/>
                <a:gd name="connsiteY9" fmla="*/ 24455403 h 24455403"/>
                <a:gd name="connsiteX10" fmla="*/ 13664045 w 27328090"/>
                <a:gd name="connsiteY10" fmla="*/ 24453531 h 24455403"/>
                <a:gd name="connsiteX11" fmla="*/ 16591545 w 27328090"/>
                <a:gd name="connsiteY11" fmla="*/ 24455403 h 24455403"/>
                <a:gd name="connsiteX12" fmla="*/ 16591531 w 27328090"/>
                <a:gd name="connsiteY12" fmla="*/ 24451659 h 24455403"/>
                <a:gd name="connsiteX13" fmla="*/ 19217993 w 27328090"/>
                <a:gd name="connsiteY13" fmla="*/ 24449979 h 24455403"/>
                <a:gd name="connsiteX14" fmla="*/ 21456297 w 27328090"/>
                <a:gd name="connsiteY14" fmla="*/ 23165851 h 24455403"/>
                <a:gd name="connsiteX15" fmla="*/ 26962616 w 27328090"/>
                <a:gd name="connsiteY15" fmla="*/ 13623058 h 24455403"/>
                <a:gd name="connsiteX16" fmla="*/ 26905355 w 27328090"/>
                <a:gd name="connsiteY16" fmla="*/ 10712568 h 24455403"/>
                <a:gd name="connsiteX17" fmla="*/ 21541893 w 27328090"/>
                <a:gd name="connsiteY17" fmla="*/ 1419700 h 24455403"/>
                <a:gd name="connsiteX18" fmla="*/ 19195339 w 27328090"/>
                <a:gd name="connsiteY18" fmla="*/ 0 h 2445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328090" h="24455403">
                  <a:moveTo>
                    <a:pt x="19195339" y="0"/>
                  </a:moveTo>
                  <a:lnTo>
                    <a:pt x="13664045" y="422"/>
                  </a:lnTo>
                  <a:lnTo>
                    <a:pt x="8132751" y="0"/>
                  </a:lnTo>
                  <a:cubicBezTo>
                    <a:pt x="7462907" y="12744"/>
                    <a:pt x="6341781" y="428212"/>
                    <a:pt x="5786197" y="1419700"/>
                  </a:cubicBezTo>
                  <a:cubicBezTo>
                    <a:pt x="5793843" y="1419396"/>
                    <a:pt x="491999" y="10601585"/>
                    <a:pt x="422735" y="10712568"/>
                  </a:cubicBezTo>
                  <a:cubicBezTo>
                    <a:pt x="-339353" y="11933481"/>
                    <a:pt x="111953" y="13250595"/>
                    <a:pt x="365473" y="13623058"/>
                  </a:cubicBezTo>
                  <a:lnTo>
                    <a:pt x="5871793" y="23165851"/>
                  </a:lnTo>
                  <a:cubicBezTo>
                    <a:pt x="6383745" y="23988895"/>
                    <a:pt x="7433905" y="24433079"/>
                    <a:pt x="8110097" y="24449979"/>
                  </a:cubicBezTo>
                  <a:lnTo>
                    <a:pt x="10736560" y="24451659"/>
                  </a:lnTo>
                  <a:lnTo>
                    <a:pt x="10736545" y="24455403"/>
                  </a:lnTo>
                  <a:lnTo>
                    <a:pt x="13664045" y="24453531"/>
                  </a:lnTo>
                  <a:lnTo>
                    <a:pt x="16591545" y="24455403"/>
                  </a:lnTo>
                  <a:lnTo>
                    <a:pt x="16591531" y="24451659"/>
                  </a:lnTo>
                  <a:lnTo>
                    <a:pt x="19217993" y="24449979"/>
                  </a:lnTo>
                  <a:cubicBezTo>
                    <a:pt x="19894185" y="24433079"/>
                    <a:pt x="20944344" y="23988895"/>
                    <a:pt x="21456297" y="23165851"/>
                  </a:cubicBezTo>
                  <a:lnTo>
                    <a:pt x="26962616" y="13623058"/>
                  </a:lnTo>
                  <a:cubicBezTo>
                    <a:pt x="27216137" y="13250595"/>
                    <a:pt x="27667443" y="11933481"/>
                    <a:pt x="26905355" y="10712568"/>
                  </a:cubicBezTo>
                  <a:cubicBezTo>
                    <a:pt x="26836091" y="10601585"/>
                    <a:pt x="21534247" y="1419396"/>
                    <a:pt x="21541893" y="1419700"/>
                  </a:cubicBezTo>
                  <a:cubicBezTo>
                    <a:pt x="20986309" y="428212"/>
                    <a:pt x="19865183" y="12744"/>
                    <a:pt x="19195339" y="0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15875">
              <a:solidFill>
                <a:srgbClr val="2565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DK" sz="1799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04F91F09-76E0-5946-AD84-F9D80ECC255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29365" y="4179600"/>
              <a:ext cx="1556854" cy="1393200"/>
            </a:xfrm>
            <a:custGeom>
              <a:avLst/>
              <a:gdLst>
                <a:gd name="connsiteX0" fmla="*/ 19195339 w 27328090"/>
                <a:gd name="connsiteY0" fmla="*/ 0 h 24455403"/>
                <a:gd name="connsiteX1" fmla="*/ 13664045 w 27328090"/>
                <a:gd name="connsiteY1" fmla="*/ 422 h 24455403"/>
                <a:gd name="connsiteX2" fmla="*/ 8132751 w 27328090"/>
                <a:gd name="connsiteY2" fmla="*/ 0 h 24455403"/>
                <a:gd name="connsiteX3" fmla="*/ 5786197 w 27328090"/>
                <a:gd name="connsiteY3" fmla="*/ 1419700 h 24455403"/>
                <a:gd name="connsiteX4" fmla="*/ 422735 w 27328090"/>
                <a:gd name="connsiteY4" fmla="*/ 10712568 h 24455403"/>
                <a:gd name="connsiteX5" fmla="*/ 365473 w 27328090"/>
                <a:gd name="connsiteY5" fmla="*/ 13623058 h 24455403"/>
                <a:gd name="connsiteX6" fmla="*/ 5871793 w 27328090"/>
                <a:gd name="connsiteY6" fmla="*/ 23165851 h 24455403"/>
                <a:gd name="connsiteX7" fmla="*/ 8110097 w 27328090"/>
                <a:gd name="connsiteY7" fmla="*/ 24449979 h 24455403"/>
                <a:gd name="connsiteX8" fmla="*/ 10736560 w 27328090"/>
                <a:gd name="connsiteY8" fmla="*/ 24451659 h 24455403"/>
                <a:gd name="connsiteX9" fmla="*/ 10736545 w 27328090"/>
                <a:gd name="connsiteY9" fmla="*/ 24455403 h 24455403"/>
                <a:gd name="connsiteX10" fmla="*/ 13664045 w 27328090"/>
                <a:gd name="connsiteY10" fmla="*/ 24453531 h 24455403"/>
                <a:gd name="connsiteX11" fmla="*/ 16591545 w 27328090"/>
                <a:gd name="connsiteY11" fmla="*/ 24455403 h 24455403"/>
                <a:gd name="connsiteX12" fmla="*/ 16591531 w 27328090"/>
                <a:gd name="connsiteY12" fmla="*/ 24451659 h 24455403"/>
                <a:gd name="connsiteX13" fmla="*/ 19217993 w 27328090"/>
                <a:gd name="connsiteY13" fmla="*/ 24449979 h 24455403"/>
                <a:gd name="connsiteX14" fmla="*/ 21456297 w 27328090"/>
                <a:gd name="connsiteY14" fmla="*/ 23165851 h 24455403"/>
                <a:gd name="connsiteX15" fmla="*/ 26962616 w 27328090"/>
                <a:gd name="connsiteY15" fmla="*/ 13623058 h 24455403"/>
                <a:gd name="connsiteX16" fmla="*/ 26905355 w 27328090"/>
                <a:gd name="connsiteY16" fmla="*/ 10712568 h 24455403"/>
                <a:gd name="connsiteX17" fmla="*/ 21541893 w 27328090"/>
                <a:gd name="connsiteY17" fmla="*/ 1419700 h 24455403"/>
                <a:gd name="connsiteX18" fmla="*/ 19195339 w 27328090"/>
                <a:gd name="connsiteY18" fmla="*/ 0 h 2445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328090" h="24455403">
                  <a:moveTo>
                    <a:pt x="19195339" y="0"/>
                  </a:moveTo>
                  <a:lnTo>
                    <a:pt x="13664045" y="422"/>
                  </a:lnTo>
                  <a:lnTo>
                    <a:pt x="8132751" y="0"/>
                  </a:lnTo>
                  <a:cubicBezTo>
                    <a:pt x="7462907" y="12744"/>
                    <a:pt x="6341781" y="428212"/>
                    <a:pt x="5786197" y="1419700"/>
                  </a:cubicBezTo>
                  <a:cubicBezTo>
                    <a:pt x="5793843" y="1419396"/>
                    <a:pt x="491999" y="10601585"/>
                    <a:pt x="422735" y="10712568"/>
                  </a:cubicBezTo>
                  <a:cubicBezTo>
                    <a:pt x="-339353" y="11933481"/>
                    <a:pt x="111953" y="13250595"/>
                    <a:pt x="365473" y="13623058"/>
                  </a:cubicBezTo>
                  <a:lnTo>
                    <a:pt x="5871793" y="23165851"/>
                  </a:lnTo>
                  <a:cubicBezTo>
                    <a:pt x="6383745" y="23988895"/>
                    <a:pt x="7433905" y="24433079"/>
                    <a:pt x="8110097" y="24449979"/>
                  </a:cubicBezTo>
                  <a:lnTo>
                    <a:pt x="10736560" y="24451659"/>
                  </a:lnTo>
                  <a:lnTo>
                    <a:pt x="10736545" y="24455403"/>
                  </a:lnTo>
                  <a:lnTo>
                    <a:pt x="13664045" y="24453531"/>
                  </a:lnTo>
                  <a:lnTo>
                    <a:pt x="16591545" y="24455403"/>
                  </a:lnTo>
                  <a:lnTo>
                    <a:pt x="16591531" y="24451659"/>
                  </a:lnTo>
                  <a:lnTo>
                    <a:pt x="19217993" y="24449979"/>
                  </a:lnTo>
                  <a:cubicBezTo>
                    <a:pt x="19894185" y="24433079"/>
                    <a:pt x="20944344" y="23988895"/>
                    <a:pt x="21456297" y="23165851"/>
                  </a:cubicBezTo>
                  <a:lnTo>
                    <a:pt x="26962616" y="13623058"/>
                  </a:lnTo>
                  <a:cubicBezTo>
                    <a:pt x="27216137" y="13250595"/>
                    <a:pt x="27667443" y="11933481"/>
                    <a:pt x="26905355" y="10712568"/>
                  </a:cubicBezTo>
                  <a:cubicBezTo>
                    <a:pt x="26836091" y="10601585"/>
                    <a:pt x="21534247" y="1419396"/>
                    <a:pt x="21541893" y="1419700"/>
                  </a:cubicBezTo>
                  <a:cubicBezTo>
                    <a:pt x="20986309" y="428212"/>
                    <a:pt x="19865183" y="12744"/>
                    <a:pt x="19195339" y="0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15875">
              <a:solidFill>
                <a:srgbClr val="2565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DK" sz="1799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8FD4EF18-2D86-15BF-52DC-A5194400FD1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910000" y="3412800"/>
              <a:ext cx="1556854" cy="1393200"/>
            </a:xfrm>
            <a:custGeom>
              <a:avLst/>
              <a:gdLst>
                <a:gd name="connsiteX0" fmla="*/ 19195339 w 27328090"/>
                <a:gd name="connsiteY0" fmla="*/ 0 h 24455403"/>
                <a:gd name="connsiteX1" fmla="*/ 13664045 w 27328090"/>
                <a:gd name="connsiteY1" fmla="*/ 422 h 24455403"/>
                <a:gd name="connsiteX2" fmla="*/ 8132751 w 27328090"/>
                <a:gd name="connsiteY2" fmla="*/ 0 h 24455403"/>
                <a:gd name="connsiteX3" fmla="*/ 5786197 w 27328090"/>
                <a:gd name="connsiteY3" fmla="*/ 1419700 h 24455403"/>
                <a:gd name="connsiteX4" fmla="*/ 422735 w 27328090"/>
                <a:gd name="connsiteY4" fmla="*/ 10712568 h 24455403"/>
                <a:gd name="connsiteX5" fmla="*/ 365473 w 27328090"/>
                <a:gd name="connsiteY5" fmla="*/ 13623058 h 24455403"/>
                <a:gd name="connsiteX6" fmla="*/ 5871793 w 27328090"/>
                <a:gd name="connsiteY6" fmla="*/ 23165851 h 24455403"/>
                <a:gd name="connsiteX7" fmla="*/ 8110097 w 27328090"/>
                <a:gd name="connsiteY7" fmla="*/ 24449979 h 24455403"/>
                <a:gd name="connsiteX8" fmla="*/ 10736560 w 27328090"/>
                <a:gd name="connsiteY8" fmla="*/ 24451659 h 24455403"/>
                <a:gd name="connsiteX9" fmla="*/ 10736545 w 27328090"/>
                <a:gd name="connsiteY9" fmla="*/ 24455403 h 24455403"/>
                <a:gd name="connsiteX10" fmla="*/ 13664045 w 27328090"/>
                <a:gd name="connsiteY10" fmla="*/ 24453531 h 24455403"/>
                <a:gd name="connsiteX11" fmla="*/ 16591545 w 27328090"/>
                <a:gd name="connsiteY11" fmla="*/ 24455403 h 24455403"/>
                <a:gd name="connsiteX12" fmla="*/ 16591531 w 27328090"/>
                <a:gd name="connsiteY12" fmla="*/ 24451659 h 24455403"/>
                <a:gd name="connsiteX13" fmla="*/ 19217993 w 27328090"/>
                <a:gd name="connsiteY13" fmla="*/ 24449979 h 24455403"/>
                <a:gd name="connsiteX14" fmla="*/ 21456297 w 27328090"/>
                <a:gd name="connsiteY14" fmla="*/ 23165851 h 24455403"/>
                <a:gd name="connsiteX15" fmla="*/ 26962616 w 27328090"/>
                <a:gd name="connsiteY15" fmla="*/ 13623058 h 24455403"/>
                <a:gd name="connsiteX16" fmla="*/ 26905355 w 27328090"/>
                <a:gd name="connsiteY16" fmla="*/ 10712568 h 24455403"/>
                <a:gd name="connsiteX17" fmla="*/ 21541893 w 27328090"/>
                <a:gd name="connsiteY17" fmla="*/ 1419700 h 24455403"/>
                <a:gd name="connsiteX18" fmla="*/ 19195339 w 27328090"/>
                <a:gd name="connsiteY18" fmla="*/ 0 h 2445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328090" h="24455403">
                  <a:moveTo>
                    <a:pt x="19195339" y="0"/>
                  </a:moveTo>
                  <a:lnTo>
                    <a:pt x="13664045" y="422"/>
                  </a:lnTo>
                  <a:lnTo>
                    <a:pt x="8132751" y="0"/>
                  </a:lnTo>
                  <a:cubicBezTo>
                    <a:pt x="7462907" y="12744"/>
                    <a:pt x="6341781" y="428212"/>
                    <a:pt x="5786197" y="1419700"/>
                  </a:cubicBezTo>
                  <a:cubicBezTo>
                    <a:pt x="5793843" y="1419396"/>
                    <a:pt x="491999" y="10601585"/>
                    <a:pt x="422735" y="10712568"/>
                  </a:cubicBezTo>
                  <a:cubicBezTo>
                    <a:pt x="-339353" y="11933481"/>
                    <a:pt x="111953" y="13250595"/>
                    <a:pt x="365473" y="13623058"/>
                  </a:cubicBezTo>
                  <a:lnTo>
                    <a:pt x="5871793" y="23165851"/>
                  </a:lnTo>
                  <a:cubicBezTo>
                    <a:pt x="6383745" y="23988895"/>
                    <a:pt x="7433905" y="24433079"/>
                    <a:pt x="8110097" y="24449979"/>
                  </a:cubicBezTo>
                  <a:lnTo>
                    <a:pt x="10736560" y="24451659"/>
                  </a:lnTo>
                  <a:lnTo>
                    <a:pt x="10736545" y="24455403"/>
                  </a:lnTo>
                  <a:lnTo>
                    <a:pt x="13664045" y="24453531"/>
                  </a:lnTo>
                  <a:lnTo>
                    <a:pt x="16591545" y="24455403"/>
                  </a:lnTo>
                  <a:lnTo>
                    <a:pt x="16591531" y="24451659"/>
                  </a:lnTo>
                  <a:lnTo>
                    <a:pt x="19217993" y="24449979"/>
                  </a:lnTo>
                  <a:cubicBezTo>
                    <a:pt x="19894185" y="24433079"/>
                    <a:pt x="20944344" y="23988895"/>
                    <a:pt x="21456297" y="23165851"/>
                  </a:cubicBezTo>
                  <a:lnTo>
                    <a:pt x="26962616" y="13623058"/>
                  </a:lnTo>
                  <a:cubicBezTo>
                    <a:pt x="27216137" y="13250595"/>
                    <a:pt x="27667443" y="11933481"/>
                    <a:pt x="26905355" y="10712568"/>
                  </a:cubicBezTo>
                  <a:cubicBezTo>
                    <a:pt x="26836091" y="10601585"/>
                    <a:pt x="21534247" y="1419396"/>
                    <a:pt x="21541893" y="1419700"/>
                  </a:cubicBezTo>
                  <a:cubicBezTo>
                    <a:pt x="20986309" y="428212"/>
                    <a:pt x="19865183" y="12744"/>
                    <a:pt x="19195339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15875">
              <a:solidFill>
                <a:srgbClr val="2565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DK" sz="1799" dirty="0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28EB7580-B210-358B-9850-0875E46EECA2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31200" y="2646000"/>
              <a:ext cx="1556854" cy="1393200"/>
            </a:xfrm>
            <a:custGeom>
              <a:avLst/>
              <a:gdLst>
                <a:gd name="connsiteX0" fmla="*/ 19195339 w 27328090"/>
                <a:gd name="connsiteY0" fmla="*/ 0 h 24455403"/>
                <a:gd name="connsiteX1" fmla="*/ 13664045 w 27328090"/>
                <a:gd name="connsiteY1" fmla="*/ 422 h 24455403"/>
                <a:gd name="connsiteX2" fmla="*/ 8132751 w 27328090"/>
                <a:gd name="connsiteY2" fmla="*/ 0 h 24455403"/>
                <a:gd name="connsiteX3" fmla="*/ 5786197 w 27328090"/>
                <a:gd name="connsiteY3" fmla="*/ 1419700 h 24455403"/>
                <a:gd name="connsiteX4" fmla="*/ 422735 w 27328090"/>
                <a:gd name="connsiteY4" fmla="*/ 10712568 h 24455403"/>
                <a:gd name="connsiteX5" fmla="*/ 365473 w 27328090"/>
                <a:gd name="connsiteY5" fmla="*/ 13623058 h 24455403"/>
                <a:gd name="connsiteX6" fmla="*/ 5871793 w 27328090"/>
                <a:gd name="connsiteY6" fmla="*/ 23165851 h 24455403"/>
                <a:gd name="connsiteX7" fmla="*/ 8110097 w 27328090"/>
                <a:gd name="connsiteY7" fmla="*/ 24449979 h 24455403"/>
                <a:gd name="connsiteX8" fmla="*/ 10736560 w 27328090"/>
                <a:gd name="connsiteY8" fmla="*/ 24451659 h 24455403"/>
                <a:gd name="connsiteX9" fmla="*/ 10736545 w 27328090"/>
                <a:gd name="connsiteY9" fmla="*/ 24455403 h 24455403"/>
                <a:gd name="connsiteX10" fmla="*/ 13664045 w 27328090"/>
                <a:gd name="connsiteY10" fmla="*/ 24453531 h 24455403"/>
                <a:gd name="connsiteX11" fmla="*/ 16591545 w 27328090"/>
                <a:gd name="connsiteY11" fmla="*/ 24455403 h 24455403"/>
                <a:gd name="connsiteX12" fmla="*/ 16591531 w 27328090"/>
                <a:gd name="connsiteY12" fmla="*/ 24451659 h 24455403"/>
                <a:gd name="connsiteX13" fmla="*/ 19217993 w 27328090"/>
                <a:gd name="connsiteY13" fmla="*/ 24449979 h 24455403"/>
                <a:gd name="connsiteX14" fmla="*/ 21456297 w 27328090"/>
                <a:gd name="connsiteY14" fmla="*/ 23165851 h 24455403"/>
                <a:gd name="connsiteX15" fmla="*/ 26962616 w 27328090"/>
                <a:gd name="connsiteY15" fmla="*/ 13623058 h 24455403"/>
                <a:gd name="connsiteX16" fmla="*/ 26905355 w 27328090"/>
                <a:gd name="connsiteY16" fmla="*/ 10712568 h 24455403"/>
                <a:gd name="connsiteX17" fmla="*/ 21541893 w 27328090"/>
                <a:gd name="connsiteY17" fmla="*/ 1419700 h 24455403"/>
                <a:gd name="connsiteX18" fmla="*/ 19195339 w 27328090"/>
                <a:gd name="connsiteY18" fmla="*/ 0 h 2445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328090" h="24455403">
                  <a:moveTo>
                    <a:pt x="19195339" y="0"/>
                  </a:moveTo>
                  <a:lnTo>
                    <a:pt x="13664045" y="422"/>
                  </a:lnTo>
                  <a:lnTo>
                    <a:pt x="8132751" y="0"/>
                  </a:lnTo>
                  <a:cubicBezTo>
                    <a:pt x="7462907" y="12744"/>
                    <a:pt x="6341781" y="428212"/>
                    <a:pt x="5786197" y="1419700"/>
                  </a:cubicBezTo>
                  <a:cubicBezTo>
                    <a:pt x="5793843" y="1419396"/>
                    <a:pt x="491999" y="10601585"/>
                    <a:pt x="422735" y="10712568"/>
                  </a:cubicBezTo>
                  <a:cubicBezTo>
                    <a:pt x="-339353" y="11933481"/>
                    <a:pt x="111953" y="13250595"/>
                    <a:pt x="365473" y="13623058"/>
                  </a:cubicBezTo>
                  <a:lnTo>
                    <a:pt x="5871793" y="23165851"/>
                  </a:lnTo>
                  <a:cubicBezTo>
                    <a:pt x="6383745" y="23988895"/>
                    <a:pt x="7433905" y="24433079"/>
                    <a:pt x="8110097" y="24449979"/>
                  </a:cubicBezTo>
                  <a:lnTo>
                    <a:pt x="10736560" y="24451659"/>
                  </a:lnTo>
                  <a:lnTo>
                    <a:pt x="10736545" y="24455403"/>
                  </a:lnTo>
                  <a:lnTo>
                    <a:pt x="13664045" y="24453531"/>
                  </a:lnTo>
                  <a:lnTo>
                    <a:pt x="16591545" y="24455403"/>
                  </a:lnTo>
                  <a:lnTo>
                    <a:pt x="16591531" y="24451659"/>
                  </a:lnTo>
                  <a:lnTo>
                    <a:pt x="19217993" y="24449979"/>
                  </a:lnTo>
                  <a:cubicBezTo>
                    <a:pt x="19894185" y="24433079"/>
                    <a:pt x="20944344" y="23988895"/>
                    <a:pt x="21456297" y="23165851"/>
                  </a:cubicBezTo>
                  <a:lnTo>
                    <a:pt x="26962616" y="13623058"/>
                  </a:lnTo>
                  <a:cubicBezTo>
                    <a:pt x="27216137" y="13250595"/>
                    <a:pt x="27667443" y="11933481"/>
                    <a:pt x="26905355" y="10712568"/>
                  </a:cubicBezTo>
                  <a:cubicBezTo>
                    <a:pt x="26836091" y="10601585"/>
                    <a:pt x="21534247" y="1419396"/>
                    <a:pt x="21541893" y="1419700"/>
                  </a:cubicBezTo>
                  <a:cubicBezTo>
                    <a:pt x="20986309" y="428212"/>
                    <a:pt x="19865183" y="12744"/>
                    <a:pt x="19195339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15875">
              <a:solidFill>
                <a:srgbClr val="2565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DK" sz="1799"/>
            </a:p>
          </p:txBody>
        </p:sp>
      </p:grpSp>
      <p:cxnSp>
        <p:nvCxnSpPr>
          <p:cNvPr id="14" name="Lige forbindelse 13"/>
          <p:cNvCxnSpPr/>
          <p:nvPr userDrawn="1"/>
        </p:nvCxnSpPr>
        <p:spPr bwMode="auto">
          <a:xfrm flipH="1">
            <a:off x="0" y="550672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Lige forbindelse 15"/>
          <p:cNvCxnSpPr/>
          <p:nvPr userDrawn="1"/>
        </p:nvCxnSpPr>
        <p:spPr bwMode="auto">
          <a:xfrm flipH="1">
            <a:off x="0" y="6309339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Pladsholder til indhold 3"/>
          <p:cNvSpPr>
            <a:spLocks noGrp="1"/>
          </p:cNvSpPr>
          <p:nvPr>
            <p:ph sz="quarter" idx="10"/>
          </p:nvPr>
        </p:nvSpPr>
        <p:spPr>
          <a:xfrm>
            <a:off x="983994" y="1917183"/>
            <a:ext cx="10257329" cy="4174158"/>
          </a:xfrm>
        </p:spPr>
        <p:txBody>
          <a:bodyPr anchor="t" anchorCtr="0"/>
          <a:lstStyle>
            <a:lvl1pPr>
              <a:defRPr sz="2799">
                <a:solidFill>
                  <a:schemeClr val="tx1"/>
                </a:solidFill>
              </a:defRPr>
            </a:lvl1pPr>
            <a:lvl2pPr>
              <a:defRPr sz="2799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984762" y="791817"/>
            <a:ext cx="10257329" cy="93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3199">
                <a:solidFill>
                  <a:srgbClr val="256575"/>
                </a:solidFill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1622772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C0B5DF-5BC9-11A8-8336-1C90B0C95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2D06E68-D57E-848C-C14F-7558E7618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688B523-BF5A-0D84-59C7-FE86B38AF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9198-14D9-4003-9D11-72F2AB9BCC9E}" type="datetimeFigureOut">
              <a:rPr lang="da-DK" smtClean="0"/>
              <a:t>08-11-2024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F77104C-8A50-EF5D-25BB-6D068F23F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A4F3736-3D8E-F97B-9F32-A9EAC4BD0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982A-2829-4CD8-96D8-AF6285C9B06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86472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hold-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6240425" y="2447434"/>
            <a:ext cx="5562739" cy="3691670"/>
            <a:chOff x="6242050" y="2638425"/>
            <a:chExt cx="5564188" cy="3692525"/>
          </a:xfrm>
        </p:grpSpPr>
        <p:grpSp>
          <p:nvGrpSpPr>
            <p:cNvPr id="20" name="Group 4"/>
            <p:cNvGrpSpPr>
              <a:grpSpLocks noChangeAspect="1"/>
            </p:cNvGrpSpPr>
            <p:nvPr userDrawn="1"/>
          </p:nvGrpSpPr>
          <p:grpSpPr bwMode="auto">
            <a:xfrm>
              <a:off x="6242050" y="2638425"/>
              <a:ext cx="5564188" cy="3692525"/>
              <a:chOff x="3932" y="1662"/>
              <a:chExt cx="3505" cy="2326"/>
            </a:xfrm>
          </p:grpSpPr>
          <p:sp>
            <p:nvSpPr>
              <p:cNvPr id="27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3932" y="1662"/>
                <a:ext cx="3499" cy="2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799" dirty="0"/>
              </a:p>
            </p:txBody>
          </p:sp>
          <p:sp>
            <p:nvSpPr>
              <p:cNvPr id="28" name="Freeform 6"/>
              <p:cNvSpPr>
                <a:spLocks/>
              </p:cNvSpPr>
              <p:nvPr userDrawn="1"/>
            </p:nvSpPr>
            <p:spPr bwMode="auto">
              <a:xfrm>
                <a:off x="5595" y="3108"/>
                <a:ext cx="1009" cy="880"/>
              </a:xfrm>
              <a:custGeom>
                <a:avLst/>
                <a:gdLst>
                  <a:gd name="T0" fmla="*/ 150 w 494"/>
                  <a:gd name="T1" fmla="*/ 0 h 430"/>
                  <a:gd name="T2" fmla="*/ 247 w 494"/>
                  <a:gd name="T3" fmla="*/ 0 h 430"/>
                  <a:gd name="T4" fmla="*/ 345 w 494"/>
                  <a:gd name="T5" fmla="*/ 0 h 430"/>
                  <a:gd name="T6" fmla="*/ 386 w 494"/>
                  <a:gd name="T7" fmla="*/ 25 h 430"/>
                  <a:gd name="T8" fmla="*/ 481 w 494"/>
                  <a:gd name="T9" fmla="*/ 188 h 430"/>
                  <a:gd name="T10" fmla="*/ 482 w 494"/>
                  <a:gd name="T11" fmla="*/ 240 h 430"/>
                  <a:gd name="T12" fmla="*/ 385 w 494"/>
                  <a:gd name="T13" fmla="*/ 407 h 430"/>
                  <a:gd name="T14" fmla="*/ 345 w 494"/>
                  <a:gd name="T15" fmla="*/ 430 h 430"/>
                  <a:gd name="T16" fmla="*/ 299 w 494"/>
                  <a:gd name="T17" fmla="*/ 430 h 430"/>
                  <a:gd name="T18" fmla="*/ 299 w 494"/>
                  <a:gd name="T19" fmla="*/ 430 h 430"/>
                  <a:gd name="T20" fmla="*/ 247 w 494"/>
                  <a:gd name="T21" fmla="*/ 430 h 430"/>
                  <a:gd name="T22" fmla="*/ 196 w 494"/>
                  <a:gd name="T23" fmla="*/ 430 h 430"/>
                  <a:gd name="T24" fmla="*/ 196 w 494"/>
                  <a:gd name="T25" fmla="*/ 430 h 430"/>
                  <a:gd name="T26" fmla="*/ 149 w 494"/>
                  <a:gd name="T27" fmla="*/ 430 h 430"/>
                  <a:gd name="T28" fmla="*/ 110 w 494"/>
                  <a:gd name="T29" fmla="*/ 407 h 430"/>
                  <a:gd name="T30" fmla="*/ 13 w 494"/>
                  <a:gd name="T31" fmla="*/ 240 h 430"/>
                  <a:gd name="T32" fmla="*/ 14 w 494"/>
                  <a:gd name="T33" fmla="*/ 188 h 430"/>
                  <a:gd name="T34" fmla="*/ 108 w 494"/>
                  <a:gd name="T35" fmla="*/ 25 h 430"/>
                  <a:gd name="T36" fmla="*/ 150 w 494"/>
                  <a:gd name="T37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94" h="430">
                    <a:moveTo>
                      <a:pt x="150" y="0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345" y="0"/>
                      <a:pt x="345" y="0"/>
                      <a:pt x="345" y="0"/>
                    </a:cubicBezTo>
                    <a:cubicBezTo>
                      <a:pt x="357" y="0"/>
                      <a:pt x="376" y="8"/>
                      <a:pt x="386" y="25"/>
                    </a:cubicBezTo>
                    <a:cubicBezTo>
                      <a:pt x="386" y="25"/>
                      <a:pt x="479" y="187"/>
                      <a:pt x="481" y="188"/>
                    </a:cubicBezTo>
                    <a:cubicBezTo>
                      <a:pt x="494" y="210"/>
                      <a:pt x="486" y="233"/>
                      <a:pt x="482" y="240"/>
                    </a:cubicBezTo>
                    <a:cubicBezTo>
                      <a:pt x="385" y="407"/>
                      <a:pt x="385" y="407"/>
                      <a:pt x="385" y="407"/>
                    </a:cubicBezTo>
                    <a:cubicBezTo>
                      <a:pt x="376" y="422"/>
                      <a:pt x="357" y="430"/>
                      <a:pt x="345" y="430"/>
                    </a:cubicBezTo>
                    <a:cubicBezTo>
                      <a:pt x="299" y="430"/>
                      <a:pt x="299" y="430"/>
                      <a:pt x="299" y="430"/>
                    </a:cubicBezTo>
                    <a:cubicBezTo>
                      <a:pt x="299" y="430"/>
                      <a:pt x="299" y="430"/>
                      <a:pt x="299" y="430"/>
                    </a:cubicBezTo>
                    <a:cubicBezTo>
                      <a:pt x="247" y="430"/>
                      <a:pt x="247" y="430"/>
                      <a:pt x="247" y="430"/>
                    </a:cubicBezTo>
                    <a:cubicBezTo>
                      <a:pt x="196" y="430"/>
                      <a:pt x="196" y="430"/>
                      <a:pt x="196" y="430"/>
                    </a:cubicBezTo>
                    <a:cubicBezTo>
                      <a:pt x="196" y="430"/>
                      <a:pt x="196" y="430"/>
                      <a:pt x="196" y="430"/>
                    </a:cubicBezTo>
                    <a:cubicBezTo>
                      <a:pt x="149" y="430"/>
                      <a:pt x="149" y="430"/>
                      <a:pt x="149" y="430"/>
                    </a:cubicBezTo>
                    <a:cubicBezTo>
                      <a:pt x="137" y="430"/>
                      <a:pt x="119" y="422"/>
                      <a:pt x="110" y="407"/>
                    </a:cubicBezTo>
                    <a:cubicBezTo>
                      <a:pt x="13" y="240"/>
                      <a:pt x="13" y="240"/>
                      <a:pt x="13" y="240"/>
                    </a:cubicBezTo>
                    <a:cubicBezTo>
                      <a:pt x="8" y="233"/>
                      <a:pt x="0" y="210"/>
                      <a:pt x="14" y="188"/>
                    </a:cubicBezTo>
                    <a:cubicBezTo>
                      <a:pt x="15" y="187"/>
                      <a:pt x="108" y="25"/>
                      <a:pt x="108" y="25"/>
                    </a:cubicBezTo>
                    <a:cubicBezTo>
                      <a:pt x="118" y="8"/>
                      <a:pt x="138" y="0"/>
                      <a:pt x="1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799" dirty="0"/>
              </a:p>
            </p:txBody>
          </p:sp>
          <p:sp>
            <p:nvSpPr>
              <p:cNvPr id="29" name="Freeform 13"/>
              <p:cNvSpPr>
                <a:spLocks/>
              </p:cNvSpPr>
              <p:nvPr userDrawn="1"/>
            </p:nvSpPr>
            <p:spPr bwMode="auto">
              <a:xfrm>
                <a:off x="6430" y="2632"/>
                <a:ext cx="1007" cy="877"/>
              </a:xfrm>
              <a:custGeom>
                <a:avLst/>
                <a:gdLst>
                  <a:gd name="T0" fmla="*/ 149 w 493"/>
                  <a:gd name="T1" fmla="*/ 0 h 429"/>
                  <a:gd name="T2" fmla="*/ 246 w 493"/>
                  <a:gd name="T3" fmla="*/ 0 h 429"/>
                  <a:gd name="T4" fmla="*/ 344 w 493"/>
                  <a:gd name="T5" fmla="*/ 0 h 429"/>
                  <a:gd name="T6" fmla="*/ 385 w 493"/>
                  <a:gd name="T7" fmla="*/ 24 h 429"/>
                  <a:gd name="T8" fmla="*/ 480 w 493"/>
                  <a:gd name="T9" fmla="*/ 188 h 429"/>
                  <a:gd name="T10" fmla="*/ 481 w 493"/>
                  <a:gd name="T11" fmla="*/ 239 h 429"/>
                  <a:gd name="T12" fmla="*/ 384 w 493"/>
                  <a:gd name="T13" fmla="*/ 407 h 429"/>
                  <a:gd name="T14" fmla="*/ 344 w 493"/>
                  <a:gd name="T15" fmla="*/ 429 h 429"/>
                  <a:gd name="T16" fmla="*/ 298 w 493"/>
                  <a:gd name="T17" fmla="*/ 429 h 429"/>
                  <a:gd name="T18" fmla="*/ 298 w 493"/>
                  <a:gd name="T19" fmla="*/ 429 h 429"/>
                  <a:gd name="T20" fmla="*/ 246 w 493"/>
                  <a:gd name="T21" fmla="*/ 429 h 429"/>
                  <a:gd name="T22" fmla="*/ 195 w 493"/>
                  <a:gd name="T23" fmla="*/ 429 h 429"/>
                  <a:gd name="T24" fmla="*/ 195 w 493"/>
                  <a:gd name="T25" fmla="*/ 429 h 429"/>
                  <a:gd name="T26" fmla="*/ 149 w 493"/>
                  <a:gd name="T27" fmla="*/ 429 h 429"/>
                  <a:gd name="T28" fmla="*/ 109 w 493"/>
                  <a:gd name="T29" fmla="*/ 407 h 429"/>
                  <a:gd name="T30" fmla="*/ 12 w 493"/>
                  <a:gd name="T31" fmla="*/ 239 h 429"/>
                  <a:gd name="T32" fmla="*/ 13 w 493"/>
                  <a:gd name="T33" fmla="*/ 188 h 429"/>
                  <a:gd name="T34" fmla="*/ 108 w 493"/>
                  <a:gd name="T35" fmla="*/ 24 h 429"/>
                  <a:gd name="T36" fmla="*/ 149 w 493"/>
                  <a:gd name="T37" fmla="*/ 0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93" h="429">
                    <a:moveTo>
                      <a:pt x="149" y="0"/>
                    </a:moveTo>
                    <a:cubicBezTo>
                      <a:pt x="246" y="0"/>
                      <a:pt x="246" y="0"/>
                      <a:pt x="246" y="0"/>
                    </a:cubicBezTo>
                    <a:cubicBezTo>
                      <a:pt x="344" y="0"/>
                      <a:pt x="344" y="0"/>
                      <a:pt x="344" y="0"/>
                    </a:cubicBezTo>
                    <a:cubicBezTo>
                      <a:pt x="356" y="0"/>
                      <a:pt x="376" y="7"/>
                      <a:pt x="385" y="24"/>
                    </a:cubicBezTo>
                    <a:cubicBezTo>
                      <a:pt x="385" y="24"/>
                      <a:pt x="479" y="186"/>
                      <a:pt x="480" y="188"/>
                    </a:cubicBezTo>
                    <a:cubicBezTo>
                      <a:pt x="493" y="209"/>
                      <a:pt x="485" y="232"/>
                      <a:pt x="481" y="239"/>
                    </a:cubicBezTo>
                    <a:cubicBezTo>
                      <a:pt x="384" y="407"/>
                      <a:pt x="384" y="407"/>
                      <a:pt x="384" y="407"/>
                    </a:cubicBezTo>
                    <a:cubicBezTo>
                      <a:pt x="375" y="421"/>
                      <a:pt x="356" y="429"/>
                      <a:pt x="344" y="429"/>
                    </a:cubicBezTo>
                    <a:cubicBezTo>
                      <a:pt x="298" y="429"/>
                      <a:pt x="298" y="429"/>
                      <a:pt x="298" y="429"/>
                    </a:cubicBezTo>
                    <a:cubicBezTo>
                      <a:pt x="298" y="429"/>
                      <a:pt x="298" y="429"/>
                      <a:pt x="298" y="429"/>
                    </a:cubicBezTo>
                    <a:cubicBezTo>
                      <a:pt x="246" y="429"/>
                      <a:pt x="246" y="429"/>
                      <a:pt x="246" y="429"/>
                    </a:cubicBezTo>
                    <a:cubicBezTo>
                      <a:pt x="195" y="429"/>
                      <a:pt x="195" y="429"/>
                      <a:pt x="195" y="429"/>
                    </a:cubicBezTo>
                    <a:cubicBezTo>
                      <a:pt x="195" y="429"/>
                      <a:pt x="195" y="429"/>
                      <a:pt x="195" y="429"/>
                    </a:cubicBezTo>
                    <a:cubicBezTo>
                      <a:pt x="149" y="429"/>
                      <a:pt x="149" y="429"/>
                      <a:pt x="149" y="429"/>
                    </a:cubicBezTo>
                    <a:cubicBezTo>
                      <a:pt x="137" y="429"/>
                      <a:pt x="118" y="421"/>
                      <a:pt x="109" y="407"/>
                    </a:cubicBezTo>
                    <a:cubicBezTo>
                      <a:pt x="12" y="239"/>
                      <a:pt x="12" y="239"/>
                      <a:pt x="12" y="239"/>
                    </a:cubicBezTo>
                    <a:cubicBezTo>
                      <a:pt x="8" y="232"/>
                      <a:pt x="0" y="209"/>
                      <a:pt x="13" y="188"/>
                    </a:cubicBezTo>
                    <a:cubicBezTo>
                      <a:pt x="14" y="186"/>
                      <a:pt x="108" y="24"/>
                      <a:pt x="108" y="24"/>
                    </a:cubicBezTo>
                    <a:cubicBezTo>
                      <a:pt x="117" y="7"/>
                      <a:pt x="137" y="0"/>
                      <a:pt x="149" y="0"/>
                    </a:cubicBezTo>
                    <a:close/>
                  </a:path>
                </a:pathLst>
              </a:cu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799" dirty="0"/>
              </a:p>
            </p:txBody>
          </p:sp>
        </p:grpSp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E02FBB2F-5EFE-7343-BB2F-1441123AC15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7578000" y="4176000"/>
              <a:ext cx="1556120" cy="1393200"/>
            </a:xfrm>
            <a:custGeom>
              <a:avLst/>
              <a:gdLst>
                <a:gd name="connsiteX0" fmla="*/ 19195339 w 27328090"/>
                <a:gd name="connsiteY0" fmla="*/ 0 h 24455403"/>
                <a:gd name="connsiteX1" fmla="*/ 13664045 w 27328090"/>
                <a:gd name="connsiteY1" fmla="*/ 422 h 24455403"/>
                <a:gd name="connsiteX2" fmla="*/ 8132751 w 27328090"/>
                <a:gd name="connsiteY2" fmla="*/ 0 h 24455403"/>
                <a:gd name="connsiteX3" fmla="*/ 5786197 w 27328090"/>
                <a:gd name="connsiteY3" fmla="*/ 1419700 h 24455403"/>
                <a:gd name="connsiteX4" fmla="*/ 422735 w 27328090"/>
                <a:gd name="connsiteY4" fmla="*/ 10712568 h 24455403"/>
                <a:gd name="connsiteX5" fmla="*/ 365473 w 27328090"/>
                <a:gd name="connsiteY5" fmla="*/ 13623058 h 24455403"/>
                <a:gd name="connsiteX6" fmla="*/ 5871793 w 27328090"/>
                <a:gd name="connsiteY6" fmla="*/ 23165851 h 24455403"/>
                <a:gd name="connsiteX7" fmla="*/ 8110097 w 27328090"/>
                <a:gd name="connsiteY7" fmla="*/ 24449979 h 24455403"/>
                <a:gd name="connsiteX8" fmla="*/ 10736560 w 27328090"/>
                <a:gd name="connsiteY8" fmla="*/ 24451659 h 24455403"/>
                <a:gd name="connsiteX9" fmla="*/ 10736545 w 27328090"/>
                <a:gd name="connsiteY9" fmla="*/ 24455403 h 24455403"/>
                <a:gd name="connsiteX10" fmla="*/ 13664045 w 27328090"/>
                <a:gd name="connsiteY10" fmla="*/ 24453531 h 24455403"/>
                <a:gd name="connsiteX11" fmla="*/ 16591545 w 27328090"/>
                <a:gd name="connsiteY11" fmla="*/ 24455403 h 24455403"/>
                <a:gd name="connsiteX12" fmla="*/ 16591531 w 27328090"/>
                <a:gd name="connsiteY12" fmla="*/ 24451659 h 24455403"/>
                <a:gd name="connsiteX13" fmla="*/ 19217993 w 27328090"/>
                <a:gd name="connsiteY13" fmla="*/ 24449979 h 24455403"/>
                <a:gd name="connsiteX14" fmla="*/ 21456297 w 27328090"/>
                <a:gd name="connsiteY14" fmla="*/ 23165851 h 24455403"/>
                <a:gd name="connsiteX15" fmla="*/ 26962616 w 27328090"/>
                <a:gd name="connsiteY15" fmla="*/ 13623058 h 24455403"/>
                <a:gd name="connsiteX16" fmla="*/ 26905355 w 27328090"/>
                <a:gd name="connsiteY16" fmla="*/ 10712568 h 24455403"/>
                <a:gd name="connsiteX17" fmla="*/ 21541893 w 27328090"/>
                <a:gd name="connsiteY17" fmla="*/ 1419700 h 24455403"/>
                <a:gd name="connsiteX18" fmla="*/ 19195339 w 27328090"/>
                <a:gd name="connsiteY18" fmla="*/ 0 h 2445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328090" h="24455403">
                  <a:moveTo>
                    <a:pt x="19195339" y="0"/>
                  </a:moveTo>
                  <a:lnTo>
                    <a:pt x="13664045" y="422"/>
                  </a:lnTo>
                  <a:lnTo>
                    <a:pt x="8132751" y="0"/>
                  </a:lnTo>
                  <a:cubicBezTo>
                    <a:pt x="7462907" y="12744"/>
                    <a:pt x="6341781" y="428212"/>
                    <a:pt x="5786197" y="1419700"/>
                  </a:cubicBezTo>
                  <a:cubicBezTo>
                    <a:pt x="5793843" y="1419396"/>
                    <a:pt x="491999" y="10601585"/>
                    <a:pt x="422735" y="10712568"/>
                  </a:cubicBezTo>
                  <a:cubicBezTo>
                    <a:pt x="-339353" y="11933481"/>
                    <a:pt x="111953" y="13250595"/>
                    <a:pt x="365473" y="13623058"/>
                  </a:cubicBezTo>
                  <a:lnTo>
                    <a:pt x="5871793" y="23165851"/>
                  </a:lnTo>
                  <a:cubicBezTo>
                    <a:pt x="6383745" y="23988895"/>
                    <a:pt x="7433905" y="24433079"/>
                    <a:pt x="8110097" y="24449979"/>
                  </a:cubicBezTo>
                  <a:lnTo>
                    <a:pt x="10736560" y="24451659"/>
                  </a:lnTo>
                  <a:lnTo>
                    <a:pt x="10736545" y="24455403"/>
                  </a:lnTo>
                  <a:lnTo>
                    <a:pt x="13664045" y="24453531"/>
                  </a:lnTo>
                  <a:lnTo>
                    <a:pt x="16591545" y="24455403"/>
                  </a:lnTo>
                  <a:lnTo>
                    <a:pt x="16591531" y="24451659"/>
                  </a:lnTo>
                  <a:lnTo>
                    <a:pt x="19217993" y="24449979"/>
                  </a:lnTo>
                  <a:cubicBezTo>
                    <a:pt x="19894185" y="24433079"/>
                    <a:pt x="20944344" y="23988895"/>
                    <a:pt x="21456297" y="23165851"/>
                  </a:cubicBezTo>
                  <a:lnTo>
                    <a:pt x="26962616" y="13623058"/>
                  </a:lnTo>
                  <a:cubicBezTo>
                    <a:pt x="27216137" y="13250595"/>
                    <a:pt x="27667443" y="11933481"/>
                    <a:pt x="26905355" y="10712568"/>
                  </a:cubicBezTo>
                  <a:cubicBezTo>
                    <a:pt x="26836091" y="10601585"/>
                    <a:pt x="21534247" y="1419396"/>
                    <a:pt x="21541893" y="1419700"/>
                  </a:cubicBezTo>
                  <a:cubicBezTo>
                    <a:pt x="20986309" y="428212"/>
                    <a:pt x="19865183" y="12744"/>
                    <a:pt x="19195339" y="0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19050">
              <a:solidFill>
                <a:srgbClr val="2565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DK" sz="1799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8FD4EF18-2D86-15BF-52DC-A5194400FD1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910000" y="3412800"/>
              <a:ext cx="1556854" cy="1393200"/>
            </a:xfrm>
            <a:custGeom>
              <a:avLst/>
              <a:gdLst>
                <a:gd name="connsiteX0" fmla="*/ 19195339 w 27328090"/>
                <a:gd name="connsiteY0" fmla="*/ 0 h 24455403"/>
                <a:gd name="connsiteX1" fmla="*/ 13664045 w 27328090"/>
                <a:gd name="connsiteY1" fmla="*/ 422 h 24455403"/>
                <a:gd name="connsiteX2" fmla="*/ 8132751 w 27328090"/>
                <a:gd name="connsiteY2" fmla="*/ 0 h 24455403"/>
                <a:gd name="connsiteX3" fmla="*/ 5786197 w 27328090"/>
                <a:gd name="connsiteY3" fmla="*/ 1419700 h 24455403"/>
                <a:gd name="connsiteX4" fmla="*/ 422735 w 27328090"/>
                <a:gd name="connsiteY4" fmla="*/ 10712568 h 24455403"/>
                <a:gd name="connsiteX5" fmla="*/ 365473 w 27328090"/>
                <a:gd name="connsiteY5" fmla="*/ 13623058 h 24455403"/>
                <a:gd name="connsiteX6" fmla="*/ 5871793 w 27328090"/>
                <a:gd name="connsiteY6" fmla="*/ 23165851 h 24455403"/>
                <a:gd name="connsiteX7" fmla="*/ 8110097 w 27328090"/>
                <a:gd name="connsiteY7" fmla="*/ 24449979 h 24455403"/>
                <a:gd name="connsiteX8" fmla="*/ 10736560 w 27328090"/>
                <a:gd name="connsiteY8" fmla="*/ 24451659 h 24455403"/>
                <a:gd name="connsiteX9" fmla="*/ 10736545 w 27328090"/>
                <a:gd name="connsiteY9" fmla="*/ 24455403 h 24455403"/>
                <a:gd name="connsiteX10" fmla="*/ 13664045 w 27328090"/>
                <a:gd name="connsiteY10" fmla="*/ 24453531 h 24455403"/>
                <a:gd name="connsiteX11" fmla="*/ 16591545 w 27328090"/>
                <a:gd name="connsiteY11" fmla="*/ 24455403 h 24455403"/>
                <a:gd name="connsiteX12" fmla="*/ 16591531 w 27328090"/>
                <a:gd name="connsiteY12" fmla="*/ 24451659 h 24455403"/>
                <a:gd name="connsiteX13" fmla="*/ 19217993 w 27328090"/>
                <a:gd name="connsiteY13" fmla="*/ 24449979 h 24455403"/>
                <a:gd name="connsiteX14" fmla="*/ 21456297 w 27328090"/>
                <a:gd name="connsiteY14" fmla="*/ 23165851 h 24455403"/>
                <a:gd name="connsiteX15" fmla="*/ 26962616 w 27328090"/>
                <a:gd name="connsiteY15" fmla="*/ 13623058 h 24455403"/>
                <a:gd name="connsiteX16" fmla="*/ 26905355 w 27328090"/>
                <a:gd name="connsiteY16" fmla="*/ 10712568 h 24455403"/>
                <a:gd name="connsiteX17" fmla="*/ 21541893 w 27328090"/>
                <a:gd name="connsiteY17" fmla="*/ 1419700 h 24455403"/>
                <a:gd name="connsiteX18" fmla="*/ 19195339 w 27328090"/>
                <a:gd name="connsiteY18" fmla="*/ 0 h 2445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328090" h="24455403">
                  <a:moveTo>
                    <a:pt x="19195339" y="0"/>
                  </a:moveTo>
                  <a:lnTo>
                    <a:pt x="13664045" y="422"/>
                  </a:lnTo>
                  <a:lnTo>
                    <a:pt x="8132751" y="0"/>
                  </a:lnTo>
                  <a:cubicBezTo>
                    <a:pt x="7462907" y="12744"/>
                    <a:pt x="6341781" y="428212"/>
                    <a:pt x="5786197" y="1419700"/>
                  </a:cubicBezTo>
                  <a:cubicBezTo>
                    <a:pt x="5793843" y="1419396"/>
                    <a:pt x="491999" y="10601585"/>
                    <a:pt x="422735" y="10712568"/>
                  </a:cubicBezTo>
                  <a:cubicBezTo>
                    <a:pt x="-339353" y="11933481"/>
                    <a:pt x="111953" y="13250595"/>
                    <a:pt x="365473" y="13623058"/>
                  </a:cubicBezTo>
                  <a:lnTo>
                    <a:pt x="5871793" y="23165851"/>
                  </a:lnTo>
                  <a:cubicBezTo>
                    <a:pt x="6383745" y="23988895"/>
                    <a:pt x="7433905" y="24433079"/>
                    <a:pt x="8110097" y="24449979"/>
                  </a:cubicBezTo>
                  <a:lnTo>
                    <a:pt x="10736560" y="24451659"/>
                  </a:lnTo>
                  <a:lnTo>
                    <a:pt x="10736545" y="24455403"/>
                  </a:lnTo>
                  <a:lnTo>
                    <a:pt x="13664045" y="24453531"/>
                  </a:lnTo>
                  <a:lnTo>
                    <a:pt x="16591545" y="24455403"/>
                  </a:lnTo>
                  <a:lnTo>
                    <a:pt x="16591531" y="24451659"/>
                  </a:lnTo>
                  <a:lnTo>
                    <a:pt x="19217993" y="24449979"/>
                  </a:lnTo>
                  <a:cubicBezTo>
                    <a:pt x="19894185" y="24433079"/>
                    <a:pt x="20944344" y="23988895"/>
                    <a:pt x="21456297" y="23165851"/>
                  </a:cubicBezTo>
                  <a:lnTo>
                    <a:pt x="26962616" y="13623058"/>
                  </a:lnTo>
                  <a:cubicBezTo>
                    <a:pt x="27216137" y="13250595"/>
                    <a:pt x="27667443" y="11933481"/>
                    <a:pt x="26905355" y="10712568"/>
                  </a:cubicBezTo>
                  <a:cubicBezTo>
                    <a:pt x="26836091" y="10601585"/>
                    <a:pt x="21534247" y="1419396"/>
                    <a:pt x="21541893" y="1419700"/>
                  </a:cubicBezTo>
                  <a:cubicBezTo>
                    <a:pt x="20986309" y="428212"/>
                    <a:pt x="19865183" y="12744"/>
                    <a:pt x="19195339" y="0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19050">
              <a:solidFill>
                <a:srgbClr val="2565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DK" sz="1799" dirty="0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28EB7580-B210-358B-9850-0875E46EECA2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31200" y="2646000"/>
              <a:ext cx="1556854" cy="1393200"/>
            </a:xfrm>
            <a:custGeom>
              <a:avLst/>
              <a:gdLst>
                <a:gd name="connsiteX0" fmla="*/ 19195339 w 27328090"/>
                <a:gd name="connsiteY0" fmla="*/ 0 h 24455403"/>
                <a:gd name="connsiteX1" fmla="*/ 13664045 w 27328090"/>
                <a:gd name="connsiteY1" fmla="*/ 422 h 24455403"/>
                <a:gd name="connsiteX2" fmla="*/ 8132751 w 27328090"/>
                <a:gd name="connsiteY2" fmla="*/ 0 h 24455403"/>
                <a:gd name="connsiteX3" fmla="*/ 5786197 w 27328090"/>
                <a:gd name="connsiteY3" fmla="*/ 1419700 h 24455403"/>
                <a:gd name="connsiteX4" fmla="*/ 422735 w 27328090"/>
                <a:gd name="connsiteY4" fmla="*/ 10712568 h 24455403"/>
                <a:gd name="connsiteX5" fmla="*/ 365473 w 27328090"/>
                <a:gd name="connsiteY5" fmla="*/ 13623058 h 24455403"/>
                <a:gd name="connsiteX6" fmla="*/ 5871793 w 27328090"/>
                <a:gd name="connsiteY6" fmla="*/ 23165851 h 24455403"/>
                <a:gd name="connsiteX7" fmla="*/ 8110097 w 27328090"/>
                <a:gd name="connsiteY7" fmla="*/ 24449979 h 24455403"/>
                <a:gd name="connsiteX8" fmla="*/ 10736560 w 27328090"/>
                <a:gd name="connsiteY8" fmla="*/ 24451659 h 24455403"/>
                <a:gd name="connsiteX9" fmla="*/ 10736545 w 27328090"/>
                <a:gd name="connsiteY9" fmla="*/ 24455403 h 24455403"/>
                <a:gd name="connsiteX10" fmla="*/ 13664045 w 27328090"/>
                <a:gd name="connsiteY10" fmla="*/ 24453531 h 24455403"/>
                <a:gd name="connsiteX11" fmla="*/ 16591545 w 27328090"/>
                <a:gd name="connsiteY11" fmla="*/ 24455403 h 24455403"/>
                <a:gd name="connsiteX12" fmla="*/ 16591531 w 27328090"/>
                <a:gd name="connsiteY12" fmla="*/ 24451659 h 24455403"/>
                <a:gd name="connsiteX13" fmla="*/ 19217993 w 27328090"/>
                <a:gd name="connsiteY13" fmla="*/ 24449979 h 24455403"/>
                <a:gd name="connsiteX14" fmla="*/ 21456297 w 27328090"/>
                <a:gd name="connsiteY14" fmla="*/ 23165851 h 24455403"/>
                <a:gd name="connsiteX15" fmla="*/ 26962616 w 27328090"/>
                <a:gd name="connsiteY15" fmla="*/ 13623058 h 24455403"/>
                <a:gd name="connsiteX16" fmla="*/ 26905355 w 27328090"/>
                <a:gd name="connsiteY16" fmla="*/ 10712568 h 24455403"/>
                <a:gd name="connsiteX17" fmla="*/ 21541893 w 27328090"/>
                <a:gd name="connsiteY17" fmla="*/ 1419700 h 24455403"/>
                <a:gd name="connsiteX18" fmla="*/ 19195339 w 27328090"/>
                <a:gd name="connsiteY18" fmla="*/ 0 h 2445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328090" h="24455403">
                  <a:moveTo>
                    <a:pt x="19195339" y="0"/>
                  </a:moveTo>
                  <a:lnTo>
                    <a:pt x="13664045" y="422"/>
                  </a:lnTo>
                  <a:lnTo>
                    <a:pt x="8132751" y="0"/>
                  </a:lnTo>
                  <a:cubicBezTo>
                    <a:pt x="7462907" y="12744"/>
                    <a:pt x="6341781" y="428212"/>
                    <a:pt x="5786197" y="1419700"/>
                  </a:cubicBezTo>
                  <a:cubicBezTo>
                    <a:pt x="5793843" y="1419396"/>
                    <a:pt x="491999" y="10601585"/>
                    <a:pt x="422735" y="10712568"/>
                  </a:cubicBezTo>
                  <a:cubicBezTo>
                    <a:pt x="-339353" y="11933481"/>
                    <a:pt x="111953" y="13250595"/>
                    <a:pt x="365473" y="13623058"/>
                  </a:cubicBezTo>
                  <a:lnTo>
                    <a:pt x="5871793" y="23165851"/>
                  </a:lnTo>
                  <a:cubicBezTo>
                    <a:pt x="6383745" y="23988895"/>
                    <a:pt x="7433905" y="24433079"/>
                    <a:pt x="8110097" y="24449979"/>
                  </a:cubicBezTo>
                  <a:lnTo>
                    <a:pt x="10736560" y="24451659"/>
                  </a:lnTo>
                  <a:lnTo>
                    <a:pt x="10736545" y="24455403"/>
                  </a:lnTo>
                  <a:lnTo>
                    <a:pt x="13664045" y="24453531"/>
                  </a:lnTo>
                  <a:lnTo>
                    <a:pt x="16591545" y="24455403"/>
                  </a:lnTo>
                  <a:lnTo>
                    <a:pt x="16591531" y="24451659"/>
                  </a:lnTo>
                  <a:lnTo>
                    <a:pt x="19217993" y="24449979"/>
                  </a:lnTo>
                  <a:cubicBezTo>
                    <a:pt x="19894185" y="24433079"/>
                    <a:pt x="20944344" y="23988895"/>
                    <a:pt x="21456297" y="23165851"/>
                  </a:cubicBezTo>
                  <a:lnTo>
                    <a:pt x="26962616" y="13623058"/>
                  </a:lnTo>
                  <a:cubicBezTo>
                    <a:pt x="27216137" y="13250595"/>
                    <a:pt x="27667443" y="11933481"/>
                    <a:pt x="26905355" y="10712568"/>
                  </a:cubicBezTo>
                  <a:cubicBezTo>
                    <a:pt x="26836091" y="10601585"/>
                    <a:pt x="21534247" y="1419396"/>
                    <a:pt x="21541893" y="1419700"/>
                  </a:cubicBezTo>
                  <a:cubicBezTo>
                    <a:pt x="20986309" y="428212"/>
                    <a:pt x="19865183" y="12744"/>
                    <a:pt x="19195339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19050">
              <a:solidFill>
                <a:srgbClr val="2565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DK" sz="1799"/>
            </a:p>
          </p:txBody>
        </p:sp>
      </p:grpSp>
      <p:cxnSp>
        <p:nvCxnSpPr>
          <p:cNvPr id="21" name="Lige forbindelse 20"/>
          <p:cNvCxnSpPr/>
          <p:nvPr userDrawn="1"/>
        </p:nvCxnSpPr>
        <p:spPr bwMode="auto">
          <a:xfrm flipH="1">
            <a:off x="0" y="550672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Lige forbindelse 21"/>
          <p:cNvCxnSpPr/>
          <p:nvPr userDrawn="1"/>
        </p:nvCxnSpPr>
        <p:spPr bwMode="auto">
          <a:xfrm flipH="1">
            <a:off x="0" y="6309339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Pladsholder til indhold 3"/>
          <p:cNvSpPr>
            <a:spLocks noGrp="1"/>
          </p:cNvSpPr>
          <p:nvPr>
            <p:ph sz="quarter" idx="10"/>
          </p:nvPr>
        </p:nvSpPr>
        <p:spPr>
          <a:xfrm>
            <a:off x="983994" y="1917183"/>
            <a:ext cx="10257329" cy="4174158"/>
          </a:xfrm>
        </p:spPr>
        <p:txBody>
          <a:bodyPr anchor="t" anchorCtr="0"/>
          <a:lstStyle>
            <a:lvl1pPr>
              <a:defRPr sz="2799">
                <a:solidFill>
                  <a:schemeClr val="tx1"/>
                </a:solidFill>
              </a:defRPr>
            </a:lvl1pPr>
            <a:lvl2pPr>
              <a:defRPr sz="2799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9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984762" y="791817"/>
            <a:ext cx="10257329" cy="93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3199">
                <a:solidFill>
                  <a:srgbClr val="256575"/>
                </a:solidFill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41761972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hold-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4CC3FD3-4830-6242-AE94-90853B85FEEB}"/>
              </a:ext>
            </a:extLst>
          </p:cNvPr>
          <p:cNvSpPr/>
          <p:nvPr userDrawn="1"/>
        </p:nvSpPr>
        <p:spPr>
          <a:xfrm>
            <a:off x="0" y="549347"/>
            <a:ext cx="12188826" cy="5769464"/>
          </a:xfrm>
          <a:prstGeom prst="rect">
            <a:avLst/>
          </a:prstGeom>
          <a:solidFill>
            <a:srgbClr val="DF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799" dirty="0"/>
          </a:p>
        </p:txBody>
      </p:sp>
      <p:cxnSp>
        <p:nvCxnSpPr>
          <p:cNvPr id="10" name="Lige forbindelse 9"/>
          <p:cNvCxnSpPr/>
          <p:nvPr userDrawn="1"/>
        </p:nvCxnSpPr>
        <p:spPr bwMode="auto">
          <a:xfrm flipH="1">
            <a:off x="0" y="550672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Lige forbindelse 10"/>
          <p:cNvCxnSpPr/>
          <p:nvPr userDrawn="1"/>
        </p:nvCxnSpPr>
        <p:spPr bwMode="auto">
          <a:xfrm flipH="1">
            <a:off x="0" y="6309339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Pladsholder til indhold 3"/>
          <p:cNvSpPr>
            <a:spLocks noGrp="1"/>
          </p:cNvSpPr>
          <p:nvPr>
            <p:ph sz="quarter" idx="10"/>
          </p:nvPr>
        </p:nvSpPr>
        <p:spPr>
          <a:xfrm>
            <a:off x="983994" y="1917183"/>
            <a:ext cx="10257329" cy="4174158"/>
          </a:xfrm>
        </p:spPr>
        <p:txBody>
          <a:bodyPr anchor="t" anchorCtr="0"/>
          <a:lstStyle>
            <a:lvl1pPr>
              <a:defRPr sz="2799">
                <a:solidFill>
                  <a:schemeClr val="accent2"/>
                </a:solidFill>
              </a:defRPr>
            </a:lvl1pPr>
            <a:lvl2pPr>
              <a:defRPr sz="2799"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984762" y="791817"/>
            <a:ext cx="10257329" cy="93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3199">
                <a:solidFill>
                  <a:srgbClr val="256575"/>
                </a:solidFill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7736069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hold-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E4CC3FD3-4830-6242-AE94-90853B85FEEB}"/>
              </a:ext>
            </a:extLst>
          </p:cNvPr>
          <p:cNvSpPr/>
          <p:nvPr userDrawn="1"/>
        </p:nvSpPr>
        <p:spPr>
          <a:xfrm>
            <a:off x="0" y="549347"/>
            <a:ext cx="12188826" cy="5769464"/>
          </a:xfrm>
          <a:prstGeom prst="rect">
            <a:avLst/>
          </a:prstGeom>
          <a:solidFill>
            <a:srgbClr val="256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799" dirty="0"/>
          </a:p>
        </p:txBody>
      </p:sp>
      <p:cxnSp>
        <p:nvCxnSpPr>
          <p:cNvPr id="7" name="Lige forbindelse 6"/>
          <p:cNvCxnSpPr/>
          <p:nvPr userDrawn="1"/>
        </p:nvCxnSpPr>
        <p:spPr bwMode="auto">
          <a:xfrm flipH="1">
            <a:off x="0" y="550672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Lige forbindelse 10"/>
          <p:cNvCxnSpPr/>
          <p:nvPr userDrawn="1"/>
        </p:nvCxnSpPr>
        <p:spPr bwMode="auto">
          <a:xfrm flipH="1">
            <a:off x="0" y="6309339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Pladsholder til indhold 3"/>
          <p:cNvSpPr>
            <a:spLocks noGrp="1"/>
          </p:cNvSpPr>
          <p:nvPr>
            <p:ph sz="quarter" idx="10"/>
          </p:nvPr>
        </p:nvSpPr>
        <p:spPr>
          <a:xfrm>
            <a:off x="983994" y="1917183"/>
            <a:ext cx="10257329" cy="4174158"/>
          </a:xfrm>
        </p:spPr>
        <p:txBody>
          <a:bodyPr anchor="t" anchorCtr="0"/>
          <a:lstStyle>
            <a:lvl1pPr>
              <a:buClr>
                <a:srgbClr val="DFE8EA"/>
              </a:buClr>
              <a:defRPr sz="2799">
                <a:solidFill>
                  <a:schemeClr val="bg1"/>
                </a:solidFill>
              </a:defRPr>
            </a:lvl1pPr>
            <a:lvl2pPr>
              <a:buClr>
                <a:srgbClr val="DFE8EA"/>
              </a:buClr>
              <a:defRPr sz="2799">
                <a:solidFill>
                  <a:schemeClr val="bg1"/>
                </a:solidFill>
              </a:defRPr>
            </a:lvl2pPr>
            <a:lvl3pPr>
              <a:buClr>
                <a:srgbClr val="DFE8EA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DFE8EA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DFE8EA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984762" y="791817"/>
            <a:ext cx="10257329" cy="93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3199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37418650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2"/>
          <p:cNvSpPr>
            <a:spLocks noGrp="1"/>
          </p:cNvSpPr>
          <p:nvPr>
            <p:ph type="pic" idx="11" hasCustomPrompt="1"/>
          </p:nvPr>
        </p:nvSpPr>
        <p:spPr>
          <a:xfrm>
            <a:off x="0" y="557871"/>
            <a:ext cx="12175693" cy="5751468"/>
          </a:xfrm>
        </p:spPr>
        <p:txBody>
          <a:bodyPr/>
          <a:lstStyle>
            <a:lvl1pPr marL="0" indent="0" algn="ctr">
              <a:buNone/>
              <a:defRPr sz="2699" baseline="0"/>
            </a:lvl1pPr>
            <a:lvl2pPr marL="609402" indent="0">
              <a:buNone/>
              <a:defRPr sz="3699"/>
            </a:lvl2pPr>
            <a:lvl3pPr marL="1218804" indent="0">
              <a:buNone/>
              <a:defRPr sz="3199"/>
            </a:lvl3pPr>
            <a:lvl4pPr marL="1828205" indent="0">
              <a:buNone/>
              <a:defRPr sz="2699"/>
            </a:lvl4pPr>
            <a:lvl5pPr marL="2437607" indent="0">
              <a:buNone/>
              <a:defRPr sz="2699"/>
            </a:lvl5pPr>
            <a:lvl6pPr marL="3047010" indent="0">
              <a:buNone/>
              <a:defRPr sz="2699"/>
            </a:lvl6pPr>
            <a:lvl7pPr marL="3656412" indent="0">
              <a:buNone/>
              <a:defRPr sz="2699"/>
            </a:lvl7pPr>
            <a:lvl8pPr marL="4265813" indent="0">
              <a:buNone/>
              <a:defRPr sz="2699"/>
            </a:lvl8pPr>
            <a:lvl9pPr marL="4875215" indent="0">
              <a:buNone/>
              <a:defRPr sz="2699"/>
            </a:lvl9pPr>
          </a:lstStyle>
          <a:p>
            <a:r>
              <a:rPr lang="da-DK" dirty="0"/>
              <a:t>Klik på ikonet for at tilføje et billede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cxnSp>
        <p:nvCxnSpPr>
          <p:cNvPr id="7" name="Lige forbindelse 6"/>
          <p:cNvCxnSpPr/>
          <p:nvPr userDrawn="1"/>
        </p:nvCxnSpPr>
        <p:spPr bwMode="auto">
          <a:xfrm flipH="1">
            <a:off x="0" y="550672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Lige forbindelse 7"/>
          <p:cNvCxnSpPr/>
          <p:nvPr userDrawn="1"/>
        </p:nvCxnSpPr>
        <p:spPr bwMode="auto">
          <a:xfrm flipH="1">
            <a:off x="0" y="6309339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Gruppe 5"/>
          <p:cNvGrpSpPr/>
          <p:nvPr userDrawn="1"/>
        </p:nvGrpSpPr>
        <p:grpSpPr>
          <a:xfrm>
            <a:off x="12719011" y="549347"/>
            <a:ext cx="3671452" cy="3046283"/>
            <a:chOff x="12722323" y="212735"/>
            <a:chExt cx="3672408" cy="3046988"/>
          </a:xfrm>
        </p:grpSpPr>
        <p:sp>
          <p:nvSpPr>
            <p:cNvPr id="9" name="Rektangel 8"/>
            <p:cNvSpPr/>
            <p:nvPr userDrawn="1"/>
          </p:nvSpPr>
          <p:spPr>
            <a:xfrm>
              <a:off x="12722323" y="212735"/>
              <a:ext cx="3672408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da-DK" sz="1799" b="1" dirty="0">
                  <a:solidFill>
                    <a:srgbClr val="256575"/>
                  </a:solidFill>
                  <a:latin typeface="+mj-lt"/>
                </a:rPr>
                <a:t>Udskift billede:</a:t>
              </a:r>
            </a:p>
            <a:p>
              <a:pPr marL="342797" indent="-342797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da-DK" sz="1799" dirty="0">
                  <a:solidFill>
                    <a:srgbClr val="256575"/>
                  </a:solidFill>
                  <a:latin typeface="+mj-lt"/>
                </a:rPr>
                <a:t>Hvis der i forvejen er et billede: klik på billedet </a:t>
              </a:r>
              <a:br>
                <a:rPr lang="da-DK" sz="1799" dirty="0">
                  <a:solidFill>
                    <a:srgbClr val="256575"/>
                  </a:solidFill>
                  <a:latin typeface="+mj-lt"/>
                </a:rPr>
              </a:br>
              <a:r>
                <a:rPr lang="da-DK" sz="1799" dirty="0">
                  <a:solidFill>
                    <a:srgbClr val="256575"/>
                  </a:solidFill>
                  <a:latin typeface="+mj-lt"/>
                </a:rPr>
                <a:t>og slet</a:t>
              </a:r>
            </a:p>
            <a:p>
              <a:pPr marL="342797" indent="-342797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da-DK" sz="1799" dirty="0">
                  <a:solidFill>
                    <a:srgbClr val="256575"/>
                  </a:solidFill>
                  <a:latin typeface="+mj-lt"/>
                </a:rPr>
                <a:t>Indsæt billede: </a:t>
              </a:r>
              <a:br>
                <a:rPr lang="da-DK" sz="1799" dirty="0">
                  <a:solidFill>
                    <a:srgbClr val="256575"/>
                  </a:solidFill>
                  <a:latin typeface="+mj-lt"/>
                </a:rPr>
              </a:br>
              <a:r>
                <a:rPr lang="da-DK" sz="1799" dirty="0">
                  <a:solidFill>
                    <a:srgbClr val="256575"/>
                  </a:solidFill>
                  <a:latin typeface="+mj-lt"/>
                </a:rPr>
                <a:t>Klik på ikonet  </a:t>
              </a:r>
              <a:br>
                <a:rPr lang="da-DK" sz="1799" dirty="0">
                  <a:solidFill>
                    <a:srgbClr val="256575"/>
                  </a:solidFill>
                  <a:latin typeface="+mj-lt"/>
                </a:rPr>
              </a:br>
              <a:r>
                <a:rPr lang="da-DK" sz="1799" dirty="0">
                  <a:solidFill>
                    <a:srgbClr val="256575"/>
                  </a:solidFill>
                  <a:latin typeface="+mj-lt"/>
                </a:rPr>
                <a:t>- eller kopier og sæt ind</a:t>
              </a:r>
              <a:r>
                <a:rPr lang="da-DK" sz="1799" baseline="0" dirty="0">
                  <a:solidFill>
                    <a:srgbClr val="256575"/>
                  </a:solidFill>
                  <a:latin typeface="+mj-lt"/>
                </a:rPr>
                <a:t> </a:t>
              </a:r>
            </a:p>
            <a:p>
              <a:pPr marL="342797" indent="-342797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da-DK" sz="1799" dirty="0">
                  <a:solidFill>
                    <a:srgbClr val="256575"/>
                  </a:solidFill>
                  <a:latin typeface="+mj-lt"/>
                </a:rPr>
                <a:t>Dernæst marker billedet </a:t>
              </a:r>
              <a:br>
                <a:rPr lang="da-DK" sz="1799" dirty="0">
                  <a:solidFill>
                    <a:srgbClr val="256575"/>
                  </a:solidFill>
                  <a:latin typeface="+mj-lt"/>
                </a:rPr>
              </a:br>
              <a:r>
                <a:rPr lang="da-DK" sz="1799" dirty="0">
                  <a:solidFill>
                    <a:srgbClr val="256575"/>
                  </a:solidFill>
                  <a:latin typeface="+mj-lt"/>
                </a:rPr>
                <a:t>og læg det bagest</a:t>
              </a:r>
            </a:p>
          </p:txBody>
        </p:sp>
        <p:pic>
          <p:nvPicPr>
            <p:cNvPr id="10" name="Billede 9"/>
            <p:cNvPicPr>
              <a:picLocks noChangeAspect="1"/>
            </p:cNvPicPr>
            <p:nvPr userDrawn="1"/>
          </p:nvPicPr>
          <p:blipFill rotWithShape="1">
            <a:blip r:embed="rId2"/>
            <a:srcRect l="8733" t="8734" r="14438" b="8680"/>
            <a:stretch/>
          </p:blipFill>
          <p:spPr>
            <a:xfrm>
              <a:off x="14882563" y="1944000"/>
              <a:ext cx="228320" cy="2454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95301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et billede høj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 noChangeAspect="1"/>
          </p:cNvSpPr>
          <p:nvPr>
            <p:ph type="pic" idx="11" hasCustomPrompt="1"/>
          </p:nvPr>
        </p:nvSpPr>
        <p:spPr>
          <a:xfrm>
            <a:off x="4008311" y="791274"/>
            <a:ext cx="4311825" cy="5310836"/>
          </a:xfrm>
        </p:spPr>
        <p:txBody>
          <a:bodyPr/>
          <a:lstStyle>
            <a:lvl1pPr marL="0" indent="0" algn="ctr">
              <a:buNone/>
              <a:defRPr sz="2699" baseline="0"/>
            </a:lvl1pPr>
            <a:lvl2pPr marL="609402" indent="0">
              <a:buNone/>
              <a:defRPr sz="3699"/>
            </a:lvl2pPr>
            <a:lvl3pPr marL="1218804" indent="0">
              <a:buNone/>
              <a:defRPr sz="3199"/>
            </a:lvl3pPr>
            <a:lvl4pPr marL="1828205" indent="0">
              <a:buNone/>
              <a:defRPr sz="2699"/>
            </a:lvl4pPr>
            <a:lvl5pPr marL="2437607" indent="0">
              <a:buNone/>
              <a:defRPr sz="2699"/>
            </a:lvl5pPr>
            <a:lvl6pPr marL="3047010" indent="0">
              <a:buNone/>
              <a:defRPr sz="2699"/>
            </a:lvl6pPr>
            <a:lvl7pPr marL="3656412" indent="0">
              <a:buNone/>
              <a:defRPr sz="2699"/>
            </a:lvl7pPr>
            <a:lvl8pPr marL="4265813" indent="0">
              <a:buNone/>
              <a:defRPr sz="2699"/>
            </a:lvl8pPr>
            <a:lvl9pPr marL="4875215" indent="0">
              <a:buNone/>
              <a:defRPr sz="2699"/>
            </a:lvl9pPr>
          </a:lstStyle>
          <a:p>
            <a:r>
              <a:rPr lang="da-DK" dirty="0"/>
              <a:t>Klik på ikonet </a:t>
            </a:r>
            <a:br>
              <a:rPr lang="da-DK" dirty="0"/>
            </a:br>
            <a:r>
              <a:rPr lang="da-DK" dirty="0"/>
              <a:t>for 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cxnSp>
        <p:nvCxnSpPr>
          <p:cNvPr id="8" name="Lige forbindelse 7"/>
          <p:cNvCxnSpPr/>
          <p:nvPr userDrawn="1"/>
        </p:nvCxnSpPr>
        <p:spPr bwMode="auto">
          <a:xfrm flipH="1">
            <a:off x="0" y="550672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Lige forbindelse 8"/>
          <p:cNvCxnSpPr/>
          <p:nvPr userDrawn="1"/>
        </p:nvCxnSpPr>
        <p:spPr bwMode="auto">
          <a:xfrm flipH="1">
            <a:off x="0" y="6309339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328945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t billede med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/>
          </p:cNvSpPr>
          <p:nvPr>
            <p:ph type="pic" idx="11" hasCustomPrompt="1"/>
          </p:nvPr>
        </p:nvSpPr>
        <p:spPr>
          <a:xfrm>
            <a:off x="984762" y="1917182"/>
            <a:ext cx="10081313" cy="4175033"/>
          </a:xfrm>
        </p:spPr>
        <p:txBody>
          <a:bodyPr/>
          <a:lstStyle>
            <a:lvl1pPr marL="0" indent="0" algn="ctr">
              <a:buNone/>
              <a:defRPr sz="2699" baseline="0"/>
            </a:lvl1pPr>
            <a:lvl2pPr marL="609402" indent="0">
              <a:buNone/>
              <a:defRPr sz="3699"/>
            </a:lvl2pPr>
            <a:lvl3pPr marL="1218804" indent="0">
              <a:buNone/>
              <a:defRPr sz="3199"/>
            </a:lvl3pPr>
            <a:lvl4pPr marL="1828205" indent="0">
              <a:buNone/>
              <a:defRPr sz="2699"/>
            </a:lvl4pPr>
            <a:lvl5pPr marL="2437607" indent="0">
              <a:buNone/>
              <a:defRPr sz="2699"/>
            </a:lvl5pPr>
            <a:lvl6pPr marL="3047010" indent="0">
              <a:buNone/>
              <a:defRPr sz="2699"/>
            </a:lvl6pPr>
            <a:lvl7pPr marL="3656412" indent="0">
              <a:buNone/>
              <a:defRPr sz="2699"/>
            </a:lvl7pPr>
            <a:lvl8pPr marL="4265813" indent="0">
              <a:buNone/>
              <a:defRPr sz="2699"/>
            </a:lvl8pPr>
            <a:lvl9pPr marL="4875215" indent="0">
              <a:buNone/>
              <a:defRPr sz="2699"/>
            </a:lvl9pPr>
          </a:lstStyle>
          <a:p>
            <a:r>
              <a:rPr lang="da-DK" dirty="0"/>
              <a:t>Klik på ikonet for at tilføje et billede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cxnSp>
        <p:nvCxnSpPr>
          <p:cNvPr id="9" name="Lige forbindelse 8"/>
          <p:cNvCxnSpPr/>
          <p:nvPr userDrawn="1"/>
        </p:nvCxnSpPr>
        <p:spPr bwMode="auto">
          <a:xfrm flipH="1">
            <a:off x="0" y="550672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Lige forbindelse 10"/>
          <p:cNvCxnSpPr/>
          <p:nvPr userDrawn="1"/>
        </p:nvCxnSpPr>
        <p:spPr bwMode="auto">
          <a:xfrm flipH="1">
            <a:off x="0" y="6309339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984763" y="791817"/>
            <a:ext cx="10078495" cy="93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>
                <a:solidFill>
                  <a:srgbClr val="256575"/>
                </a:solidFill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14506664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Billede fylder hele forma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2"/>
          <p:cNvSpPr>
            <a:spLocks noGrp="1"/>
          </p:cNvSpPr>
          <p:nvPr>
            <p:ph type="pic" idx="11" hasCustomPrompt="1"/>
          </p:nvPr>
        </p:nvSpPr>
        <p:spPr>
          <a:xfrm>
            <a:off x="1" y="0"/>
            <a:ext cx="12192000" cy="6858000"/>
          </a:xfrm>
        </p:spPr>
        <p:txBody>
          <a:bodyPr/>
          <a:lstStyle>
            <a:lvl1pPr marL="0" indent="0" algn="ctr">
              <a:buNone/>
              <a:defRPr sz="2699" baseline="0"/>
            </a:lvl1pPr>
            <a:lvl2pPr marL="609402" indent="0">
              <a:buNone/>
              <a:defRPr sz="3699"/>
            </a:lvl2pPr>
            <a:lvl3pPr marL="1218804" indent="0">
              <a:buNone/>
              <a:defRPr sz="3199"/>
            </a:lvl3pPr>
            <a:lvl4pPr marL="1828205" indent="0">
              <a:buNone/>
              <a:defRPr sz="2699"/>
            </a:lvl4pPr>
            <a:lvl5pPr marL="2437607" indent="0">
              <a:buNone/>
              <a:defRPr sz="2699"/>
            </a:lvl5pPr>
            <a:lvl6pPr marL="3047010" indent="0">
              <a:buNone/>
              <a:defRPr sz="2699"/>
            </a:lvl6pPr>
            <a:lvl7pPr marL="3656412" indent="0">
              <a:buNone/>
              <a:defRPr sz="2699"/>
            </a:lvl7pPr>
            <a:lvl8pPr marL="4265813" indent="0">
              <a:buNone/>
              <a:defRPr sz="2699"/>
            </a:lvl8pPr>
            <a:lvl9pPr marL="4875215" indent="0">
              <a:buNone/>
              <a:defRPr sz="2699"/>
            </a:lvl9pPr>
          </a:lstStyle>
          <a:p>
            <a:r>
              <a:rPr lang="da-DK" dirty="0"/>
              <a:t>Klik på ikonet for 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920933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 indholdsfelter -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Lige forbindelse 10"/>
          <p:cNvCxnSpPr/>
          <p:nvPr userDrawn="1"/>
        </p:nvCxnSpPr>
        <p:spPr bwMode="auto">
          <a:xfrm flipH="1">
            <a:off x="0" y="550672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Lige forbindelse 11"/>
          <p:cNvCxnSpPr/>
          <p:nvPr userDrawn="1"/>
        </p:nvCxnSpPr>
        <p:spPr bwMode="auto">
          <a:xfrm flipH="1">
            <a:off x="0" y="6309339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Pladsholder til indhold 3"/>
          <p:cNvSpPr>
            <a:spLocks noGrp="1"/>
          </p:cNvSpPr>
          <p:nvPr>
            <p:ph sz="quarter" idx="10"/>
          </p:nvPr>
        </p:nvSpPr>
        <p:spPr>
          <a:xfrm>
            <a:off x="983994" y="1917183"/>
            <a:ext cx="4968027" cy="4174158"/>
          </a:xfrm>
        </p:spPr>
        <p:txBody>
          <a:bodyPr anchor="t" anchorCtr="0"/>
          <a:lstStyle>
            <a:lvl1pPr>
              <a:defRPr sz="2799">
                <a:solidFill>
                  <a:schemeClr val="tx1"/>
                </a:solidFill>
              </a:defRPr>
            </a:lvl1pPr>
            <a:lvl2pPr>
              <a:defRPr sz="2799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3" name="Pladsholder til indhold 3"/>
          <p:cNvSpPr>
            <a:spLocks noGrp="1"/>
          </p:cNvSpPr>
          <p:nvPr>
            <p:ph sz="quarter" idx="11"/>
          </p:nvPr>
        </p:nvSpPr>
        <p:spPr>
          <a:xfrm>
            <a:off x="6276511" y="1917183"/>
            <a:ext cx="4968027" cy="4174158"/>
          </a:xfrm>
        </p:spPr>
        <p:txBody>
          <a:bodyPr anchor="t" anchorCtr="0"/>
          <a:lstStyle>
            <a:lvl1pPr>
              <a:defRPr sz="2799">
                <a:solidFill>
                  <a:schemeClr val="tx1"/>
                </a:solidFill>
              </a:defRPr>
            </a:lvl1pPr>
            <a:lvl2pPr>
              <a:defRPr sz="2799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984762" y="791817"/>
            <a:ext cx="10257329" cy="93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3199">
                <a:solidFill>
                  <a:srgbClr val="256575"/>
                </a:solidFill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27695929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re indholdsfelter -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982851" y="1988675"/>
            <a:ext cx="3240422" cy="4031067"/>
          </a:xfrm>
        </p:spPr>
        <p:txBody>
          <a:bodyPr anchor="t" anchorCtr="0"/>
          <a:lstStyle>
            <a:lvl1pPr marL="0" indent="0">
              <a:buNone/>
              <a:defRPr sz="2599"/>
            </a:lvl1pPr>
            <a:lvl2pPr marL="444367" indent="-263446">
              <a:defRPr sz="2199"/>
            </a:lvl2pPr>
            <a:lvl3pPr marL="1548896" indent="0">
              <a:buNone/>
              <a:defRPr sz="26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1"/>
            <a:r>
              <a:rPr lang="da-DK" altLang="da-DK" dirty="0"/>
              <a:t>første niveau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sz="half" idx="10" hasCustomPrompt="1"/>
          </p:nvPr>
        </p:nvSpPr>
        <p:spPr>
          <a:xfrm>
            <a:off x="4474380" y="1989173"/>
            <a:ext cx="3240422" cy="4031067"/>
          </a:xfrm>
        </p:spPr>
        <p:txBody>
          <a:bodyPr anchor="t" anchorCtr="0"/>
          <a:lstStyle>
            <a:lvl1pPr marL="0" indent="0">
              <a:buNone/>
              <a:defRPr sz="2599"/>
            </a:lvl1pPr>
            <a:lvl2pPr marL="444367" indent="-263446">
              <a:defRPr sz="2199"/>
            </a:lvl2pPr>
            <a:lvl3pPr>
              <a:defRPr sz="26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1"/>
            <a:r>
              <a:rPr lang="da-DK" altLang="da-DK" dirty="0"/>
              <a:t>første niveau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sz="half" idx="11" hasCustomPrompt="1"/>
          </p:nvPr>
        </p:nvSpPr>
        <p:spPr>
          <a:xfrm>
            <a:off x="7966814" y="1989173"/>
            <a:ext cx="3240422" cy="4031067"/>
          </a:xfrm>
        </p:spPr>
        <p:txBody>
          <a:bodyPr anchor="t" anchorCtr="0"/>
          <a:lstStyle>
            <a:lvl1pPr marL="0" indent="0">
              <a:buNone/>
              <a:defRPr sz="2599"/>
            </a:lvl1pPr>
            <a:lvl2pPr marL="444367" indent="-263446">
              <a:defRPr sz="2199"/>
            </a:lvl2pPr>
            <a:lvl3pPr>
              <a:defRPr sz="26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1"/>
            <a:r>
              <a:rPr lang="da-DK" altLang="da-DK" dirty="0"/>
              <a:t>første niveau</a:t>
            </a:r>
          </a:p>
        </p:txBody>
      </p:sp>
      <p:cxnSp>
        <p:nvCxnSpPr>
          <p:cNvPr id="11" name="Lige forbindelse 10"/>
          <p:cNvCxnSpPr/>
          <p:nvPr userDrawn="1"/>
        </p:nvCxnSpPr>
        <p:spPr bwMode="auto">
          <a:xfrm flipH="1">
            <a:off x="0" y="550672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Lige forbindelse 11"/>
          <p:cNvCxnSpPr/>
          <p:nvPr userDrawn="1"/>
        </p:nvCxnSpPr>
        <p:spPr bwMode="auto">
          <a:xfrm flipH="1">
            <a:off x="0" y="6309339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984762" y="791817"/>
            <a:ext cx="10257329" cy="93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3199">
                <a:solidFill>
                  <a:srgbClr val="256575"/>
                </a:solidFill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10134660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re billeder og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82851" y="1989173"/>
            <a:ext cx="3240422" cy="4031067"/>
          </a:xfrm>
        </p:spPr>
        <p:txBody>
          <a:bodyPr/>
          <a:lstStyle>
            <a:lvl1pPr marL="0" indent="0" algn="ctr">
              <a:buNone/>
              <a:defRPr sz="1799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10" name="Pladsholder til billede 8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474380" y="1989173"/>
            <a:ext cx="3240422" cy="4031067"/>
          </a:xfrm>
        </p:spPr>
        <p:txBody>
          <a:bodyPr/>
          <a:lstStyle>
            <a:lvl1pPr marL="0" indent="0" algn="ctr">
              <a:buNone/>
              <a:defRPr sz="1799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11" name="Pladsholder til billede 8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7966814" y="1989173"/>
            <a:ext cx="3240422" cy="4031067"/>
          </a:xfrm>
        </p:spPr>
        <p:txBody>
          <a:bodyPr/>
          <a:lstStyle>
            <a:lvl1pPr marL="0" indent="0" algn="ctr">
              <a:buNone/>
              <a:defRPr sz="1799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cxnSp>
        <p:nvCxnSpPr>
          <p:cNvPr id="13" name="Lige forbindelse 12"/>
          <p:cNvCxnSpPr/>
          <p:nvPr userDrawn="1"/>
        </p:nvCxnSpPr>
        <p:spPr bwMode="auto">
          <a:xfrm flipH="1">
            <a:off x="0" y="550672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Lige forbindelse 13"/>
          <p:cNvCxnSpPr/>
          <p:nvPr userDrawn="1"/>
        </p:nvCxnSpPr>
        <p:spPr bwMode="auto">
          <a:xfrm flipH="1">
            <a:off x="0" y="6309339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984762" y="791817"/>
            <a:ext cx="10257329" cy="93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3199">
                <a:solidFill>
                  <a:srgbClr val="256575"/>
                </a:solidFill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254935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C2693F-0949-C473-B5D8-FD465D90A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7D33C30-E0D0-AAF1-3759-77811B8579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589ED32-2F86-8214-96AF-3DCD0FC69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BED052F-41A7-52E5-D1A4-3F47F3877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9198-14D9-4003-9D11-72F2AB9BCC9E}" type="datetimeFigureOut">
              <a:rPr lang="da-DK" smtClean="0"/>
              <a:t>08-11-2024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402719B-C05A-F85A-6260-807F76FAC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8E10515-3F89-7F5A-2383-B5923AFA8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982A-2829-4CD8-96D8-AF6285C9B06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82015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re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Lige forbindelse 8"/>
          <p:cNvCxnSpPr/>
          <p:nvPr userDrawn="1"/>
        </p:nvCxnSpPr>
        <p:spPr bwMode="auto">
          <a:xfrm flipH="1">
            <a:off x="0" y="550672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Lige forbindelse 13"/>
          <p:cNvCxnSpPr/>
          <p:nvPr userDrawn="1"/>
        </p:nvCxnSpPr>
        <p:spPr bwMode="auto">
          <a:xfrm flipH="1">
            <a:off x="0" y="6309339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Pladsholder til billede 8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981945" y="837312"/>
            <a:ext cx="3240422" cy="5183376"/>
          </a:xfrm>
        </p:spPr>
        <p:txBody>
          <a:bodyPr/>
          <a:lstStyle>
            <a:lvl1pPr marL="0" indent="0" algn="ctr">
              <a:buNone/>
              <a:defRPr sz="1799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8" name="Pladsholder til billede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474380" y="837312"/>
            <a:ext cx="3240422" cy="5183376"/>
          </a:xfrm>
        </p:spPr>
        <p:txBody>
          <a:bodyPr/>
          <a:lstStyle>
            <a:lvl1pPr marL="0" indent="0" algn="ctr">
              <a:buNone/>
              <a:defRPr sz="1799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10" name="Pladsholder til billede 8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966814" y="837312"/>
            <a:ext cx="3240422" cy="5183376"/>
          </a:xfrm>
        </p:spPr>
        <p:txBody>
          <a:bodyPr/>
          <a:lstStyle>
            <a:lvl1pPr marL="0" indent="0" algn="ctr">
              <a:buNone/>
              <a:defRPr sz="1799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141032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em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Lige forbindelse 10"/>
          <p:cNvCxnSpPr/>
          <p:nvPr userDrawn="1"/>
        </p:nvCxnSpPr>
        <p:spPr bwMode="auto">
          <a:xfrm flipH="1">
            <a:off x="0" y="550672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Lige forbindelse 11"/>
          <p:cNvCxnSpPr/>
          <p:nvPr userDrawn="1"/>
        </p:nvCxnSpPr>
        <p:spPr bwMode="auto">
          <a:xfrm flipH="1">
            <a:off x="0" y="6309339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Pladsholder til billede 8"/>
          <p:cNvSpPr>
            <a:spLocks noGrp="1"/>
          </p:cNvSpPr>
          <p:nvPr>
            <p:ph type="pic" sz="quarter" idx="10" hasCustomPrompt="1"/>
          </p:nvPr>
        </p:nvSpPr>
        <p:spPr>
          <a:xfrm>
            <a:off x="981945" y="837312"/>
            <a:ext cx="3240422" cy="2483425"/>
          </a:xfrm>
        </p:spPr>
        <p:txBody>
          <a:bodyPr/>
          <a:lstStyle>
            <a:lvl1pPr marL="0" indent="0" algn="ctr">
              <a:buNone/>
              <a:defRPr sz="1799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10" name="Pladsholder til billede 8"/>
          <p:cNvSpPr>
            <a:spLocks noGrp="1"/>
          </p:cNvSpPr>
          <p:nvPr>
            <p:ph type="pic" sz="quarter" idx="17" hasCustomPrompt="1"/>
          </p:nvPr>
        </p:nvSpPr>
        <p:spPr>
          <a:xfrm>
            <a:off x="4474380" y="837312"/>
            <a:ext cx="3240422" cy="2483425"/>
          </a:xfrm>
        </p:spPr>
        <p:txBody>
          <a:bodyPr/>
          <a:lstStyle>
            <a:lvl1pPr marL="0" indent="0" algn="ctr">
              <a:buNone/>
              <a:defRPr sz="1799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13" name="Pladsholder til billede 8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7966814" y="837312"/>
            <a:ext cx="3240422" cy="5183376"/>
          </a:xfrm>
        </p:spPr>
        <p:txBody>
          <a:bodyPr/>
          <a:lstStyle>
            <a:lvl1pPr marL="0" indent="0" algn="ctr">
              <a:buNone/>
              <a:defRPr sz="1799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14" name="Pladsholder til billede 8"/>
          <p:cNvSpPr>
            <a:spLocks noGrp="1"/>
          </p:cNvSpPr>
          <p:nvPr>
            <p:ph type="pic" sz="quarter" idx="19" hasCustomPrompt="1"/>
          </p:nvPr>
        </p:nvSpPr>
        <p:spPr>
          <a:xfrm>
            <a:off x="981664" y="3537263"/>
            <a:ext cx="3240422" cy="2483425"/>
          </a:xfrm>
        </p:spPr>
        <p:txBody>
          <a:bodyPr/>
          <a:lstStyle>
            <a:lvl1pPr marL="0" indent="0" algn="ctr">
              <a:buNone/>
              <a:defRPr sz="1799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15" name="Pladsholder til billede 8"/>
          <p:cNvSpPr>
            <a:spLocks noGrp="1"/>
          </p:cNvSpPr>
          <p:nvPr>
            <p:ph type="pic" sz="quarter" idx="20" hasCustomPrompt="1"/>
          </p:nvPr>
        </p:nvSpPr>
        <p:spPr>
          <a:xfrm>
            <a:off x="4472763" y="3537263"/>
            <a:ext cx="3240422" cy="2483425"/>
          </a:xfrm>
        </p:spPr>
        <p:txBody>
          <a:bodyPr/>
          <a:lstStyle>
            <a:lvl1pPr marL="0" indent="0" algn="ctr">
              <a:buNone/>
              <a:defRPr sz="1799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018242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ks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Lige forbindelse 10"/>
          <p:cNvCxnSpPr/>
          <p:nvPr userDrawn="1"/>
        </p:nvCxnSpPr>
        <p:spPr bwMode="auto">
          <a:xfrm flipH="1">
            <a:off x="0" y="550672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Lige forbindelse 11"/>
          <p:cNvCxnSpPr/>
          <p:nvPr userDrawn="1"/>
        </p:nvCxnSpPr>
        <p:spPr bwMode="auto">
          <a:xfrm flipH="1">
            <a:off x="0" y="6309339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Pladsholder til billede 8"/>
          <p:cNvSpPr>
            <a:spLocks noGrp="1"/>
          </p:cNvSpPr>
          <p:nvPr>
            <p:ph type="pic" sz="quarter" idx="10" hasCustomPrompt="1"/>
          </p:nvPr>
        </p:nvSpPr>
        <p:spPr>
          <a:xfrm>
            <a:off x="981945" y="837312"/>
            <a:ext cx="3240422" cy="2483425"/>
          </a:xfrm>
        </p:spPr>
        <p:txBody>
          <a:bodyPr/>
          <a:lstStyle>
            <a:lvl1pPr marL="0" indent="0" algn="ctr">
              <a:buNone/>
              <a:defRPr sz="1799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19" name="Pladsholder til billede 8"/>
          <p:cNvSpPr>
            <a:spLocks noGrp="1"/>
          </p:cNvSpPr>
          <p:nvPr>
            <p:ph type="pic" sz="quarter" idx="17" hasCustomPrompt="1"/>
          </p:nvPr>
        </p:nvSpPr>
        <p:spPr>
          <a:xfrm>
            <a:off x="4474380" y="837312"/>
            <a:ext cx="3240422" cy="2483425"/>
          </a:xfrm>
        </p:spPr>
        <p:txBody>
          <a:bodyPr/>
          <a:lstStyle>
            <a:lvl1pPr marL="0" indent="0" algn="ctr">
              <a:buNone/>
              <a:defRPr sz="1799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20" name="Pladsholder til billede 8"/>
          <p:cNvSpPr>
            <a:spLocks noGrp="1"/>
          </p:cNvSpPr>
          <p:nvPr>
            <p:ph type="pic" sz="quarter" idx="19" hasCustomPrompt="1"/>
          </p:nvPr>
        </p:nvSpPr>
        <p:spPr>
          <a:xfrm>
            <a:off x="981664" y="3537263"/>
            <a:ext cx="3240422" cy="2483425"/>
          </a:xfrm>
        </p:spPr>
        <p:txBody>
          <a:bodyPr/>
          <a:lstStyle>
            <a:lvl1pPr marL="0" indent="0" algn="ctr">
              <a:buNone/>
              <a:defRPr sz="1799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21" name="Pladsholder til billede 8"/>
          <p:cNvSpPr>
            <a:spLocks noGrp="1"/>
          </p:cNvSpPr>
          <p:nvPr>
            <p:ph type="pic" sz="quarter" idx="20" hasCustomPrompt="1"/>
          </p:nvPr>
        </p:nvSpPr>
        <p:spPr>
          <a:xfrm>
            <a:off x="4472763" y="3537263"/>
            <a:ext cx="3240422" cy="2483425"/>
          </a:xfrm>
        </p:spPr>
        <p:txBody>
          <a:bodyPr/>
          <a:lstStyle>
            <a:lvl1pPr marL="0" indent="0" algn="ctr">
              <a:buNone/>
              <a:defRPr sz="1799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22" name="Pladsholder til billede 8"/>
          <p:cNvSpPr>
            <a:spLocks noGrp="1"/>
          </p:cNvSpPr>
          <p:nvPr>
            <p:ph type="pic" sz="quarter" idx="21" hasCustomPrompt="1"/>
          </p:nvPr>
        </p:nvSpPr>
        <p:spPr>
          <a:xfrm>
            <a:off x="7966814" y="837312"/>
            <a:ext cx="3240422" cy="2483425"/>
          </a:xfrm>
        </p:spPr>
        <p:txBody>
          <a:bodyPr/>
          <a:lstStyle>
            <a:lvl1pPr marL="0" indent="0" algn="ctr">
              <a:buNone/>
              <a:defRPr sz="1799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23" name="Pladsholder til billede 8"/>
          <p:cNvSpPr>
            <a:spLocks noGrp="1"/>
          </p:cNvSpPr>
          <p:nvPr>
            <p:ph type="pic" sz="quarter" idx="22" hasCustomPrompt="1"/>
          </p:nvPr>
        </p:nvSpPr>
        <p:spPr>
          <a:xfrm>
            <a:off x="7965198" y="3537263"/>
            <a:ext cx="3240422" cy="2483425"/>
          </a:xfrm>
        </p:spPr>
        <p:txBody>
          <a:bodyPr/>
          <a:lstStyle>
            <a:lvl1pPr marL="0" indent="0" algn="ctr">
              <a:buNone/>
              <a:defRPr sz="1799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89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0060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PowerPoint_grafik 1">
            <a:extLst>
              <a:ext uri="{FF2B5EF4-FFF2-40B4-BE49-F238E27FC236}">
                <a16:creationId xmlns:a16="http://schemas.microsoft.com/office/drawing/2014/main" id="{EDBF0F7A-A219-DE55-ADB3-4F4120EFD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6" descr="Bomaerke Hvid">
            <a:extLst>
              <a:ext uri="{FF2B5EF4-FFF2-40B4-BE49-F238E27FC236}">
                <a16:creationId xmlns:a16="http://schemas.microsoft.com/office/drawing/2014/main" id="{184B00C2-89AF-822A-7D1D-1C8B68E79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1" y="4437064"/>
            <a:ext cx="32639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7" descr="logo Hvid">
            <a:extLst>
              <a:ext uri="{FF2B5EF4-FFF2-40B4-BE49-F238E27FC236}">
                <a16:creationId xmlns:a16="http://schemas.microsoft.com/office/drawing/2014/main" id="{E079C6C4-8CED-A25C-31C7-5387E7DBF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13" b="28854"/>
          <a:stretch>
            <a:fillRect/>
          </a:stretch>
        </p:blipFill>
        <p:spPr bwMode="auto">
          <a:xfrm>
            <a:off x="3272367" y="5243514"/>
            <a:ext cx="520911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31801" y="549275"/>
            <a:ext cx="9218084" cy="1728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Klik for at redigere titeltypografi i masteren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31800" y="2276476"/>
            <a:ext cx="8534400" cy="1152525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rgbClr val="506A4F"/>
                </a:solidFill>
              </a:defRPr>
            </a:lvl1pPr>
          </a:lstStyle>
          <a:p>
            <a:pPr lvl="0"/>
            <a:r>
              <a:rPr lang="da-DK" noProof="0"/>
              <a:t>Klik for at redigere undertiteltypografien i masteren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462B39-8A8B-EFF5-59BB-D4B63099CD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-6350"/>
            <a:ext cx="2159000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115DD5-EEBF-3B35-E129-5BD1D08AC7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33918" y="3429000"/>
            <a:ext cx="4703233" cy="476250"/>
          </a:xfrm>
        </p:spPr>
        <p:txBody>
          <a:bodyPr anchor="t"/>
          <a:lstStyle>
            <a:lvl1pPr>
              <a:defRPr>
                <a:solidFill>
                  <a:srgbClr val="506A4F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35733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C6C55FF-CD76-145E-2426-30E83B79463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C4F82DE-0996-ADC0-5E5B-5FB91DDAC065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614AFF7-152A-B391-1B23-21174C1D5A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F7150-D31C-410B-8B12-D44DEA0E12A3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3896905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0E023E3-0D79-36AC-794B-14909F7CA5D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E260916-58BD-FC52-C364-131C40418FCF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CAAAC12-4DF1-71DC-83D9-C6FEF96E7C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50D9F-8FC3-4AD3-A196-A8263DEEF49C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266322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27051" y="1600200"/>
            <a:ext cx="5425016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55267" y="1600200"/>
            <a:ext cx="5427133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2FD761-A57E-67F1-E06F-F86A6393074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7EB899-1369-FDA1-3944-120E53A2532B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2DDA637-25D7-3A23-3F98-0BD10DA8F7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67B57-8E8E-4EB7-B043-4C2BA17D266B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5889142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A09A4FA-7FDC-4054-6023-C39CA6E669F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41CD113-4B9A-548F-9893-56F106DB04B9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8E566FF6-3BAB-4BFF-482C-580CAE23D0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DAC08-007F-4B38-A40C-B5377D3A5B12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6197352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C6F8553-070A-6AAB-D9FA-527818B1158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80D6573-09BD-A5A8-8939-783CC1067D8A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D48DA68-1886-A1D8-7EAF-49CD9EAEA8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0AADC-354F-4666-B5A1-76812D20387F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803248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9E7C22-E2B1-DEE7-A24B-85BF50C8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3E9F58E-45CB-FAC1-F6D9-0C146A1BC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0992F95-5C37-A9AE-775D-2FF46831B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C833AB2-AF0A-0995-70BA-A9C530EBF6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634E54F-8AEC-E0ED-5268-D12113A6BB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06BE7F16-3664-E9A7-40B5-0429C3C77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9198-14D9-4003-9D11-72F2AB9BCC9E}" type="datetimeFigureOut">
              <a:rPr lang="da-DK" smtClean="0"/>
              <a:t>08-11-2024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E564DA9-7CF2-068A-64CF-73A02EF6D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2B6052EC-2C99-D8E6-952D-AF6933D50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982A-2829-4CD8-96D8-AF6285C9B06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98918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15DF03F5-8999-6F00-48E2-98E5A26D31F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1AF1DC17-A155-78E4-5483-AFD59620F156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F52C6FD5-AC48-18AF-5C5B-1B375B291B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92BC9-C130-43BD-879F-D11F26BFB3DC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9304804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0C0F05-B64F-3D1C-7EF2-7B3337013E0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3B5D5A-BDD6-F1A4-5668-DE157976828D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4B6AA3D-3F31-3D65-AD70-BF23489B5C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55CC0-0BF2-4F65-8CE0-A01571BB30D5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196552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4F37D9-E12C-DC46-976F-ACA7A460093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150723-8A67-307B-E6EF-1E37EC7F872E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02E2C6A-FBD3-DADF-0732-40FE42A1A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11FE0-CFF7-4180-908E-0B8F11FAABCD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739436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1AFD12B-D4AB-5724-5C74-44585E77903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C88691C-5ACA-DE61-0B82-B90F7B47A638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FBF9A76-D31C-49C6-A8B4-B30A3870B5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91BC-5068-4D16-BFFF-9273EF0891EE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1723179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820152" y="260350"/>
            <a:ext cx="2762249" cy="5689600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527051" y="260350"/>
            <a:ext cx="8089900" cy="5689600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6CF0173-E546-0DB8-1D23-F43C1AC6715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5CFBA53-B017-A176-DAFA-0112A3DD6F2C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65F03AB-20D4-59C1-B6FC-D2347525A1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BCC4F-1974-4FF3-960E-08DEF5D523D1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3358099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7051" y="260350"/>
            <a:ext cx="10972800" cy="1081088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527051" y="1600200"/>
            <a:ext cx="5425016" cy="434975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6155267" y="1600201"/>
            <a:ext cx="5427133" cy="2098675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6155267" y="3851276"/>
            <a:ext cx="5427133" cy="2098675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CF70D4-C758-2D39-E68C-3CDDEC5D23B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B51BAC-D3DF-0C92-A6EC-0D675195BFAB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BC0EA0-A566-D4C0-74AA-A89F7D3B38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6C339-EC88-4980-9554-D7B267AEFD37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651171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54CCD5-CD64-0893-8D89-323AAFDC4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D7002D2-55B6-780E-4956-7EF8174CF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9198-14D9-4003-9D11-72F2AB9BCC9E}" type="datetimeFigureOut">
              <a:rPr lang="da-DK" smtClean="0"/>
              <a:t>08-11-2024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6424CC2-F0CE-2BF2-F420-4C28DA3E8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8B13563-49B1-0AAD-6298-C246C552E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982A-2829-4CD8-96D8-AF6285C9B06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769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32B5997-039E-3411-4FCE-5ECB56BE3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9198-14D9-4003-9D11-72F2AB9BCC9E}" type="datetimeFigureOut">
              <a:rPr lang="da-DK" smtClean="0"/>
              <a:t>08-11-2024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BBDC6F3-2A04-62DA-02B5-341C8DF1A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64BCB05-93BD-D333-1A52-F6128CFA2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982A-2829-4CD8-96D8-AF6285C9B06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248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B05171-2214-B691-5674-8790CF6C3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514225C-09A3-1F7A-6814-E0FB20A48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591A059-57E4-8369-1E7C-18D10452E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59BA113-B83D-93B5-0219-59DF2B1DD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9198-14D9-4003-9D11-72F2AB9BCC9E}" type="datetimeFigureOut">
              <a:rPr lang="da-DK" smtClean="0"/>
              <a:t>08-11-2024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502BBBB-5F09-DB2E-194A-28C247BAE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6BED993-7B49-C0A1-6155-A8FBD6964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982A-2829-4CD8-96D8-AF6285C9B06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493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C146CB-6250-AB34-F615-52B251AC2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B34A44F3-85D9-B42F-C357-94719969BB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88470C6-5179-378F-C487-C8295D6DA6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B9F0266-2158-C823-DF86-F04367E9A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9198-14D9-4003-9D11-72F2AB9BCC9E}" type="datetimeFigureOut">
              <a:rPr lang="da-DK" smtClean="0"/>
              <a:t>08-11-2024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A2F176E-6492-3DC6-99E8-7FD0A174B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43D45AF-752E-D341-DD16-88EC8D533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982A-2829-4CD8-96D8-AF6285C9B06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6017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CD158881-0B63-EB46-8E79-825B165AC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D0A7C03-A58A-52CD-D2F1-A66DC3207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CD1D099-2319-7EC7-AA79-8A05486DCE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59198-14D9-4003-9D11-72F2AB9BCC9E}" type="datetimeFigureOut">
              <a:rPr lang="da-DK" smtClean="0"/>
              <a:t>08-11-2024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16479B2-7B33-4585-BB8B-D947ACE01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9F6F9AD-A3FD-B9FF-C12D-E73DC4402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0982A-2829-4CD8-96D8-AF6285C9B06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883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720000" y="1187725"/>
            <a:ext cx="10080000" cy="89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/>
              <a:t>Skriv overskrift her</a:t>
            </a:r>
          </a:p>
        </p:txBody>
      </p:sp>
      <p:sp>
        <p:nvSpPr>
          <p:cNvPr id="37893" name="Rectangle 5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720000" y="2159002"/>
            <a:ext cx="10080000" cy="4031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/>
              <a:t>Skriv tekst</a:t>
            </a:r>
          </a:p>
          <a:p>
            <a:pPr lvl="1"/>
            <a:r>
              <a:rPr lang="da-DK" altLang="da-DK" dirty="0"/>
              <a:t>skriv tekst i </a:t>
            </a:r>
            <a:r>
              <a:rPr lang="da-DK" altLang="da-DK" dirty="0" err="1"/>
              <a:t>bullit</a:t>
            </a:r>
            <a:r>
              <a:rPr lang="da-DK" altLang="da-DK" dirty="0"/>
              <a:t>-form</a:t>
            </a:r>
          </a:p>
          <a:p>
            <a:pPr lvl="2"/>
            <a:r>
              <a:rPr lang="da-DK" altLang="da-DK" dirty="0"/>
              <a:t>andet niveau</a:t>
            </a:r>
          </a:p>
          <a:p>
            <a:pPr lvl="3"/>
            <a:r>
              <a:rPr lang="da-DK" altLang="da-DK" dirty="0"/>
              <a:t>tredje niveau</a:t>
            </a:r>
          </a:p>
          <a:p>
            <a:pPr lvl="4"/>
            <a:r>
              <a:rPr lang="da-DK" altLang="da-DK" dirty="0"/>
              <a:t>fjerde niveau</a:t>
            </a:r>
          </a:p>
        </p:txBody>
      </p:sp>
      <p:sp>
        <p:nvSpPr>
          <p:cNvPr id="8" name="Rectangle 7"/>
          <p:cNvSpPr txBox="1">
            <a:spLocks noChangeArrowheads="1"/>
          </p:cNvSpPr>
          <p:nvPr userDrawn="1"/>
        </p:nvSpPr>
        <p:spPr bwMode="auto">
          <a:xfrm>
            <a:off x="8975570" y="6505287"/>
            <a:ext cx="3026811" cy="23531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marL="0" algn="r" defTabSz="914400" rtl="0" eaLnBrk="0" latinLnBrk="0" hangingPunct="0">
              <a:defRPr sz="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66C9427-3C37-4B67-A51B-8175507267F1}" type="slidenum">
              <a:rPr lang="da-DK" altLang="da-DK" sz="700" b="1" smtClean="0">
                <a:solidFill>
                  <a:schemeClr val="accent2"/>
                </a:solidFill>
              </a:rPr>
              <a:pPr>
                <a:defRPr/>
              </a:pPr>
              <a:t>‹nr.›</a:t>
            </a:fld>
            <a:r>
              <a:rPr lang="da-DK" altLang="da-DK" sz="700" b="1" dirty="0">
                <a:solidFill>
                  <a:schemeClr val="accent2"/>
                </a:solidFill>
              </a:rPr>
              <a:t>  ▪  WWW.AUH.DK</a:t>
            </a:r>
          </a:p>
        </p:txBody>
      </p:sp>
      <p:pic>
        <p:nvPicPr>
          <p:cNvPr id="33" name="Billede 32"/>
          <p:cNvPicPr preferRelativeResize="0"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462" y="107977"/>
            <a:ext cx="841468" cy="405483"/>
          </a:xfrm>
          <a:prstGeom prst="rect">
            <a:avLst/>
          </a:prstGeom>
        </p:spPr>
      </p:pic>
      <p:grpSp>
        <p:nvGrpSpPr>
          <p:cNvPr id="34" name="Group 4"/>
          <p:cNvGrpSpPr>
            <a:grpSpLocks noChangeAspect="1"/>
          </p:cNvGrpSpPr>
          <p:nvPr userDrawn="1"/>
        </p:nvGrpSpPr>
        <p:grpSpPr bwMode="auto">
          <a:xfrm>
            <a:off x="251935" y="6452830"/>
            <a:ext cx="1533060" cy="304146"/>
            <a:chOff x="575" y="72"/>
            <a:chExt cx="6442" cy="1278"/>
          </a:xfrm>
        </p:grpSpPr>
        <p:sp>
          <p:nvSpPr>
            <p:cNvPr id="3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75" y="74"/>
              <a:ext cx="6442" cy="1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36" name="Freeform 5"/>
            <p:cNvSpPr>
              <a:spLocks/>
            </p:cNvSpPr>
            <p:nvPr userDrawn="1"/>
          </p:nvSpPr>
          <p:spPr bwMode="auto">
            <a:xfrm>
              <a:off x="575" y="78"/>
              <a:ext cx="3097" cy="1272"/>
            </a:xfrm>
            <a:custGeom>
              <a:avLst/>
              <a:gdLst>
                <a:gd name="T0" fmla="*/ 1401 w 1517"/>
                <a:gd name="T1" fmla="*/ 0 h 620"/>
                <a:gd name="T2" fmla="*/ 1401 w 1517"/>
                <a:gd name="T3" fmla="*/ 144 h 620"/>
                <a:gd name="T4" fmla="*/ 1401 w 1517"/>
                <a:gd name="T5" fmla="*/ 144 h 620"/>
                <a:gd name="T6" fmla="*/ 1355 w 1517"/>
                <a:gd name="T7" fmla="*/ 190 h 620"/>
                <a:gd name="T8" fmla="*/ 1355 w 1517"/>
                <a:gd name="T9" fmla="*/ 190 h 620"/>
                <a:gd name="T10" fmla="*/ 1355 w 1517"/>
                <a:gd name="T11" fmla="*/ 190 h 620"/>
                <a:gd name="T12" fmla="*/ 1141 w 1517"/>
                <a:gd name="T13" fmla="*/ 190 h 620"/>
                <a:gd name="T14" fmla="*/ 1141 w 1517"/>
                <a:gd name="T15" fmla="*/ 190 h 620"/>
                <a:gd name="T16" fmla="*/ 1140 w 1517"/>
                <a:gd name="T17" fmla="*/ 190 h 620"/>
                <a:gd name="T18" fmla="*/ 1094 w 1517"/>
                <a:gd name="T19" fmla="*/ 144 h 620"/>
                <a:gd name="T20" fmla="*/ 1094 w 1517"/>
                <a:gd name="T21" fmla="*/ 144 h 620"/>
                <a:gd name="T22" fmla="*/ 1094 w 1517"/>
                <a:gd name="T23" fmla="*/ 0 h 620"/>
                <a:gd name="T24" fmla="*/ 978 w 1517"/>
                <a:gd name="T25" fmla="*/ 0 h 620"/>
                <a:gd name="T26" fmla="*/ 978 w 1517"/>
                <a:gd name="T27" fmla="*/ 344 h 620"/>
                <a:gd name="T28" fmla="*/ 815 w 1517"/>
                <a:gd name="T29" fmla="*/ 505 h 620"/>
                <a:gd name="T30" fmla="*/ 670 w 1517"/>
                <a:gd name="T31" fmla="*/ 414 h 620"/>
                <a:gd name="T32" fmla="*/ 510 w 1517"/>
                <a:gd name="T33" fmla="*/ 92 h 620"/>
                <a:gd name="T34" fmla="*/ 364 w 1517"/>
                <a:gd name="T35" fmla="*/ 1 h 620"/>
                <a:gd name="T36" fmla="*/ 218 w 1517"/>
                <a:gd name="T37" fmla="*/ 92 h 620"/>
                <a:gd name="T38" fmla="*/ 0 w 1517"/>
                <a:gd name="T39" fmla="*/ 561 h 620"/>
                <a:gd name="T40" fmla="*/ 128 w 1517"/>
                <a:gd name="T41" fmla="*/ 561 h 620"/>
                <a:gd name="T42" fmla="*/ 322 w 1517"/>
                <a:gd name="T43" fmla="*/ 141 h 620"/>
                <a:gd name="T44" fmla="*/ 364 w 1517"/>
                <a:gd name="T45" fmla="*/ 116 h 620"/>
                <a:gd name="T46" fmla="*/ 405 w 1517"/>
                <a:gd name="T47" fmla="*/ 141 h 620"/>
                <a:gd name="T48" fmla="*/ 563 w 1517"/>
                <a:gd name="T49" fmla="*/ 457 h 620"/>
                <a:gd name="T50" fmla="*/ 815 w 1517"/>
                <a:gd name="T51" fmla="*/ 620 h 620"/>
                <a:gd name="T52" fmla="*/ 1093 w 1517"/>
                <a:gd name="T53" fmla="*/ 352 h 620"/>
                <a:gd name="T54" fmla="*/ 1094 w 1517"/>
                <a:gd name="T55" fmla="*/ 352 h 620"/>
                <a:gd name="T56" fmla="*/ 1140 w 1517"/>
                <a:gd name="T57" fmla="*/ 307 h 620"/>
                <a:gd name="T58" fmla="*/ 1141 w 1517"/>
                <a:gd name="T59" fmla="*/ 307 h 620"/>
                <a:gd name="T60" fmla="*/ 1141 w 1517"/>
                <a:gd name="T61" fmla="*/ 307 h 620"/>
                <a:gd name="T62" fmla="*/ 1355 w 1517"/>
                <a:gd name="T63" fmla="*/ 307 h 620"/>
                <a:gd name="T64" fmla="*/ 1355 w 1517"/>
                <a:gd name="T65" fmla="*/ 307 h 620"/>
                <a:gd name="T66" fmla="*/ 1355 w 1517"/>
                <a:gd name="T67" fmla="*/ 307 h 620"/>
                <a:gd name="T68" fmla="*/ 1401 w 1517"/>
                <a:gd name="T69" fmla="*/ 353 h 620"/>
                <a:gd name="T70" fmla="*/ 1401 w 1517"/>
                <a:gd name="T71" fmla="*/ 353 h 620"/>
                <a:gd name="T72" fmla="*/ 1401 w 1517"/>
                <a:gd name="T73" fmla="*/ 561 h 620"/>
                <a:gd name="T74" fmla="*/ 1517 w 1517"/>
                <a:gd name="T75" fmla="*/ 561 h 620"/>
                <a:gd name="T76" fmla="*/ 1517 w 1517"/>
                <a:gd name="T77" fmla="*/ 0 h 620"/>
                <a:gd name="T78" fmla="*/ 1401 w 1517"/>
                <a:gd name="T79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17" h="620">
                  <a:moveTo>
                    <a:pt x="1401" y="0"/>
                  </a:moveTo>
                  <a:cubicBezTo>
                    <a:pt x="1401" y="144"/>
                    <a:pt x="1401" y="144"/>
                    <a:pt x="1401" y="144"/>
                  </a:cubicBezTo>
                  <a:cubicBezTo>
                    <a:pt x="1401" y="144"/>
                    <a:pt x="1401" y="144"/>
                    <a:pt x="1401" y="144"/>
                  </a:cubicBezTo>
                  <a:cubicBezTo>
                    <a:pt x="1401" y="169"/>
                    <a:pt x="1380" y="190"/>
                    <a:pt x="1355" y="190"/>
                  </a:cubicBezTo>
                  <a:cubicBezTo>
                    <a:pt x="1355" y="190"/>
                    <a:pt x="1355" y="190"/>
                    <a:pt x="1355" y="190"/>
                  </a:cubicBezTo>
                  <a:cubicBezTo>
                    <a:pt x="1355" y="190"/>
                    <a:pt x="1355" y="190"/>
                    <a:pt x="1355" y="190"/>
                  </a:cubicBezTo>
                  <a:cubicBezTo>
                    <a:pt x="1141" y="190"/>
                    <a:pt x="1141" y="190"/>
                    <a:pt x="1141" y="190"/>
                  </a:cubicBezTo>
                  <a:cubicBezTo>
                    <a:pt x="1141" y="190"/>
                    <a:pt x="1141" y="190"/>
                    <a:pt x="1141" y="190"/>
                  </a:cubicBezTo>
                  <a:cubicBezTo>
                    <a:pt x="1141" y="190"/>
                    <a:pt x="1140" y="190"/>
                    <a:pt x="1140" y="190"/>
                  </a:cubicBezTo>
                  <a:cubicBezTo>
                    <a:pt x="1115" y="190"/>
                    <a:pt x="1094" y="169"/>
                    <a:pt x="1094" y="144"/>
                  </a:cubicBezTo>
                  <a:cubicBezTo>
                    <a:pt x="1094" y="144"/>
                    <a:pt x="1094" y="144"/>
                    <a:pt x="1094" y="144"/>
                  </a:cubicBezTo>
                  <a:cubicBezTo>
                    <a:pt x="1094" y="0"/>
                    <a:pt x="1094" y="0"/>
                    <a:pt x="1094" y="0"/>
                  </a:cubicBezTo>
                  <a:cubicBezTo>
                    <a:pt x="978" y="0"/>
                    <a:pt x="978" y="0"/>
                    <a:pt x="978" y="0"/>
                  </a:cubicBezTo>
                  <a:cubicBezTo>
                    <a:pt x="978" y="344"/>
                    <a:pt x="978" y="344"/>
                    <a:pt x="978" y="344"/>
                  </a:cubicBezTo>
                  <a:cubicBezTo>
                    <a:pt x="978" y="433"/>
                    <a:pt x="905" y="505"/>
                    <a:pt x="815" y="505"/>
                  </a:cubicBezTo>
                  <a:cubicBezTo>
                    <a:pt x="752" y="505"/>
                    <a:pt x="697" y="467"/>
                    <a:pt x="670" y="414"/>
                  </a:cubicBezTo>
                  <a:cubicBezTo>
                    <a:pt x="510" y="92"/>
                    <a:pt x="510" y="92"/>
                    <a:pt x="510" y="92"/>
                  </a:cubicBezTo>
                  <a:cubicBezTo>
                    <a:pt x="483" y="35"/>
                    <a:pt x="426" y="1"/>
                    <a:pt x="364" y="1"/>
                  </a:cubicBezTo>
                  <a:cubicBezTo>
                    <a:pt x="302" y="1"/>
                    <a:pt x="243" y="38"/>
                    <a:pt x="218" y="92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128" y="561"/>
                    <a:pt x="128" y="561"/>
                    <a:pt x="128" y="561"/>
                  </a:cubicBezTo>
                  <a:cubicBezTo>
                    <a:pt x="322" y="141"/>
                    <a:pt x="322" y="141"/>
                    <a:pt x="322" y="141"/>
                  </a:cubicBezTo>
                  <a:cubicBezTo>
                    <a:pt x="330" y="126"/>
                    <a:pt x="346" y="116"/>
                    <a:pt x="364" y="116"/>
                  </a:cubicBezTo>
                  <a:cubicBezTo>
                    <a:pt x="382" y="116"/>
                    <a:pt x="398" y="126"/>
                    <a:pt x="405" y="141"/>
                  </a:cubicBezTo>
                  <a:cubicBezTo>
                    <a:pt x="563" y="457"/>
                    <a:pt x="563" y="457"/>
                    <a:pt x="563" y="457"/>
                  </a:cubicBezTo>
                  <a:cubicBezTo>
                    <a:pt x="606" y="553"/>
                    <a:pt x="703" y="620"/>
                    <a:pt x="815" y="620"/>
                  </a:cubicBezTo>
                  <a:cubicBezTo>
                    <a:pt x="965" y="620"/>
                    <a:pt x="1088" y="501"/>
                    <a:pt x="1093" y="352"/>
                  </a:cubicBezTo>
                  <a:cubicBezTo>
                    <a:pt x="1094" y="352"/>
                    <a:pt x="1094" y="352"/>
                    <a:pt x="1094" y="352"/>
                  </a:cubicBezTo>
                  <a:cubicBezTo>
                    <a:pt x="1094" y="327"/>
                    <a:pt x="1115" y="307"/>
                    <a:pt x="1140" y="307"/>
                  </a:cubicBezTo>
                  <a:cubicBezTo>
                    <a:pt x="1140" y="307"/>
                    <a:pt x="1141" y="307"/>
                    <a:pt x="1141" y="307"/>
                  </a:cubicBezTo>
                  <a:cubicBezTo>
                    <a:pt x="1141" y="307"/>
                    <a:pt x="1141" y="307"/>
                    <a:pt x="1141" y="307"/>
                  </a:cubicBezTo>
                  <a:cubicBezTo>
                    <a:pt x="1355" y="307"/>
                    <a:pt x="1355" y="307"/>
                    <a:pt x="1355" y="307"/>
                  </a:cubicBezTo>
                  <a:cubicBezTo>
                    <a:pt x="1355" y="307"/>
                    <a:pt x="1355" y="307"/>
                    <a:pt x="1355" y="307"/>
                  </a:cubicBezTo>
                  <a:cubicBezTo>
                    <a:pt x="1355" y="307"/>
                    <a:pt x="1355" y="307"/>
                    <a:pt x="1355" y="307"/>
                  </a:cubicBezTo>
                  <a:cubicBezTo>
                    <a:pt x="1380" y="307"/>
                    <a:pt x="1401" y="328"/>
                    <a:pt x="1401" y="353"/>
                  </a:cubicBezTo>
                  <a:cubicBezTo>
                    <a:pt x="1401" y="353"/>
                    <a:pt x="1401" y="353"/>
                    <a:pt x="1401" y="353"/>
                  </a:cubicBezTo>
                  <a:cubicBezTo>
                    <a:pt x="1401" y="561"/>
                    <a:pt x="1401" y="561"/>
                    <a:pt x="1401" y="561"/>
                  </a:cubicBezTo>
                  <a:cubicBezTo>
                    <a:pt x="1517" y="561"/>
                    <a:pt x="1517" y="561"/>
                    <a:pt x="1517" y="561"/>
                  </a:cubicBezTo>
                  <a:cubicBezTo>
                    <a:pt x="1517" y="0"/>
                    <a:pt x="1517" y="0"/>
                    <a:pt x="1517" y="0"/>
                  </a:cubicBezTo>
                  <a:lnTo>
                    <a:pt x="1401" y="0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37" name="Freeform 6"/>
            <p:cNvSpPr>
              <a:spLocks noEditPoints="1"/>
            </p:cNvSpPr>
            <p:nvPr userDrawn="1"/>
          </p:nvSpPr>
          <p:spPr bwMode="auto">
            <a:xfrm>
              <a:off x="3976" y="74"/>
              <a:ext cx="288" cy="287"/>
            </a:xfrm>
            <a:custGeom>
              <a:avLst/>
              <a:gdLst>
                <a:gd name="T0" fmla="*/ 130 w 288"/>
                <a:gd name="T1" fmla="*/ 0 h 287"/>
                <a:gd name="T2" fmla="*/ 0 w 288"/>
                <a:gd name="T3" fmla="*/ 287 h 287"/>
                <a:gd name="T4" fmla="*/ 28 w 288"/>
                <a:gd name="T5" fmla="*/ 287 h 287"/>
                <a:gd name="T6" fmla="*/ 63 w 288"/>
                <a:gd name="T7" fmla="*/ 207 h 287"/>
                <a:gd name="T8" fmla="*/ 222 w 288"/>
                <a:gd name="T9" fmla="*/ 207 h 287"/>
                <a:gd name="T10" fmla="*/ 259 w 288"/>
                <a:gd name="T11" fmla="*/ 287 h 287"/>
                <a:gd name="T12" fmla="*/ 288 w 288"/>
                <a:gd name="T13" fmla="*/ 287 h 287"/>
                <a:gd name="T14" fmla="*/ 155 w 288"/>
                <a:gd name="T15" fmla="*/ 0 h 287"/>
                <a:gd name="T16" fmla="*/ 130 w 288"/>
                <a:gd name="T17" fmla="*/ 0 h 287"/>
                <a:gd name="T18" fmla="*/ 212 w 288"/>
                <a:gd name="T19" fmla="*/ 185 h 287"/>
                <a:gd name="T20" fmla="*/ 75 w 288"/>
                <a:gd name="T21" fmla="*/ 185 h 287"/>
                <a:gd name="T22" fmla="*/ 143 w 288"/>
                <a:gd name="T23" fmla="*/ 33 h 287"/>
                <a:gd name="T24" fmla="*/ 212 w 288"/>
                <a:gd name="T25" fmla="*/ 18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287">
                  <a:moveTo>
                    <a:pt x="130" y="0"/>
                  </a:moveTo>
                  <a:lnTo>
                    <a:pt x="0" y="287"/>
                  </a:lnTo>
                  <a:lnTo>
                    <a:pt x="28" y="287"/>
                  </a:lnTo>
                  <a:lnTo>
                    <a:pt x="63" y="207"/>
                  </a:lnTo>
                  <a:lnTo>
                    <a:pt x="222" y="207"/>
                  </a:lnTo>
                  <a:lnTo>
                    <a:pt x="259" y="287"/>
                  </a:lnTo>
                  <a:lnTo>
                    <a:pt x="288" y="287"/>
                  </a:lnTo>
                  <a:lnTo>
                    <a:pt x="155" y="0"/>
                  </a:lnTo>
                  <a:lnTo>
                    <a:pt x="130" y="0"/>
                  </a:lnTo>
                  <a:close/>
                  <a:moveTo>
                    <a:pt x="212" y="185"/>
                  </a:moveTo>
                  <a:lnTo>
                    <a:pt x="75" y="185"/>
                  </a:lnTo>
                  <a:lnTo>
                    <a:pt x="143" y="33"/>
                  </a:lnTo>
                  <a:lnTo>
                    <a:pt x="212" y="185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38" name="Freeform 7"/>
            <p:cNvSpPr>
              <a:spLocks noEditPoints="1"/>
            </p:cNvSpPr>
            <p:nvPr userDrawn="1"/>
          </p:nvSpPr>
          <p:spPr bwMode="auto">
            <a:xfrm>
              <a:off x="4272" y="74"/>
              <a:ext cx="288" cy="287"/>
            </a:xfrm>
            <a:custGeom>
              <a:avLst/>
              <a:gdLst>
                <a:gd name="T0" fmla="*/ 222 w 288"/>
                <a:gd name="T1" fmla="*/ 207 h 287"/>
                <a:gd name="T2" fmla="*/ 259 w 288"/>
                <a:gd name="T3" fmla="*/ 287 h 287"/>
                <a:gd name="T4" fmla="*/ 288 w 288"/>
                <a:gd name="T5" fmla="*/ 287 h 287"/>
                <a:gd name="T6" fmla="*/ 155 w 288"/>
                <a:gd name="T7" fmla="*/ 0 h 287"/>
                <a:gd name="T8" fmla="*/ 130 w 288"/>
                <a:gd name="T9" fmla="*/ 0 h 287"/>
                <a:gd name="T10" fmla="*/ 0 w 288"/>
                <a:gd name="T11" fmla="*/ 287 h 287"/>
                <a:gd name="T12" fmla="*/ 28 w 288"/>
                <a:gd name="T13" fmla="*/ 287 h 287"/>
                <a:gd name="T14" fmla="*/ 63 w 288"/>
                <a:gd name="T15" fmla="*/ 207 h 287"/>
                <a:gd name="T16" fmla="*/ 222 w 288"/>
                <a:gd name="T17" fmla="*/ 207 h 287"/>
                <a:gd name="T18" fmla="*/ 212 w 288"/>
                <a:gd name="T19" fmla="*/ 185 h 287"/>
                <a:gd name="T20" fmla="*/ 75 w 288"/>
                <a:gd name="T21" fmla="*/ 185 h 287"/>
                <a:gd name="T22" fmla="*/ 143 w 288"/>
                <a:gd name="T23" fmla="*/ 33 h 287"/>
                <a:gd name="T24" fmla="*/ 212 w 288"/>
                <a:gd name="T25" fmla="*/ 18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287">
                  <a:moveTo>
                    <a:pt x="222" y="207"/>
                  </a:moveTo>
                  <a:lnTo>
                    <a:pt x="259" y="287"/>
                  </a:lnTo>
                  <a:lnTo>
                    <a:pt x="288" y="287"/>
                  </a:lnTo>
                  <a:lnTo>
                    <a:pt x="155" y="0"/>
                  </a:lnTo>
                  <a:lnTo>
                    <a:pt x="130" y="0"/>
                  </a:lnTo>
                  <a:lnTo>
                    <a:pt x="0" y="287"/>
                  </a:lnTo>
                  <a:lnTo>
                    <a:pt x="28" y="287"/>
                  </a:lnTo>
                  <a:lnTo>
                    <a:pt x="63" y="207"/>
                  </a:lnTo>
                  <a:lnTo>
                    <a:pt x="222" y="207"/>
                  </a:lnTo>
                  <a:close/>
                  <a:moveTo>
                    <a:pt x="212" y="185"/>
                  </a:moveTo>
                  <a:lnTo>
                    <a:pt x="75" y="185"/>
                  </a:lnTo>
                  <a:lnTo>
                    <a:pt x="143" y="33"/>
                  </a:lnTo>
                  <a:lnTo>
                    <a:pt x="212" y="185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39" name="Freeform 8"/>
            <p:cNvSpPr>
              <a:spLocks noEditPoints="1"/>
            </p:cNvSpPr>
            <p:nvPr userDrawn="1"/>
          </p:nvSpPr>
          <p:spPr bwMode="auto">
            <a:xfrm>
              <a:off x="4619" y="74"/>
              <a:ext cx="226" cy="287"/>
            </a:xfrm>
            <a:custGeom>
              <a:avLst/>
              <a:gdLst>
                <a:gd name="T0" fmla="*/ 63 w 111"/>
                <a:gd name="T1" fmla="*/ 94 h 140"/>
                <a:gd name="T2" fmla="*/ 96 w 111"/>
                <a:gd name="T3" fmla="*/ 140 h 140"/>
                <a:gd name="T4" fmla="*/ 111 w 111"/>
                <a:gd name="T5" fmla="*/ 140 h 140"/>
                <a:gd name="T6" fmla="*/ 76 w 111"/>
                <a:gd name="T7" fmla="*/ 91 h 140"/>
                <a:gd name="T8" fmla="*/ 107 w 111"/>
                <a:gd name="T9" fmla="*/ 48 h 140"/>
                <a:gd name="T10" fmla="*/ 51 w 111"/>
                <a:gd name="T11" fmla="*/ 0 h 140"/>
                <a:gd name="T12" fmla="*/ 0 w 111"/>
                <a:gd name="T13" fmla="*/ 0 h 140"/>
                <a:gd name="T14" fmla="*/ 0 w 111"/>
                <a:gd name="T15" fmla="*/ 140 h 140"/>
                <a:gd name="T16" fmla="*/ 13 w 111"/>
                <a:gd name="T17" fmla="*/ 140 h 140"/>
                <a:gd name="T18" fmla="*/ 13 w 111"/>
                <a:gd name="T19" fmla="*/ 95 h 140"/>
                <a:gd name="T20" fmla="*/ 51 w 111"/>
                <a:gd name="T21" fmla="*/ 95 h 140"/>
                <a:gd name="T22" fmla="*/ 63 w 111"/>
                <a:gd name="T23" fmla="*/ 94 h 140"/>
                <a:gd name="T24" fmla="*/ 94 w 111"/>
                <a:gd name="T25" fmla="*/ 48 h 140"/>
                <a:gd name="T26" fmla="*/ 51 w 111"/>
                <a:gd name="T27" fmla="*/ 83 h 140"/>
                <a:gd name="T28" fmla="*/ 13 w 111"/>
                <a:gd name="T29" fmla="*/ 83 h 140"/>
                <a:gd name="T30" fmla="*/ 13 w 111"/>
                <a:gd name="T31" fmla="*/ 12 h 140"/>
                <a:gd name="T32" fmla="*/ 51 w 111"/>
                <a:gd name="T33" fmla="*/ 12 h 140"/>
                <a:gd name="T34" fmla="*/ 94 w 111"/>
                <a:gd name="T35" fmla="*/ 4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1" h="140">
                  <a:moveTo>
                    <a:pt x="63" y="94"/>
                  </a:moveTo>
                  <a:cubicBezTo>
                    <a:pt x="96" y="140"/>
                    <a:pt x="96" y="140"/>
                    <a:pt x="96" y="140"/>
                  </a:cubicBezTo>
                  <a:cubicBezTo>
                    <a:pt x="111" y="140"/>
                    <a:pt x="111" y="140"/>
                    <a:pt x="111" y="140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96" y="85"/>
                    <a:pt x="107" y="69"/>
                    <a:pt x="107" y="48"/>
                  </a:cubicBezTo>
                  <a:cubicBezTo>
                    <a:pt x="107" y="18"/>
                    <a:pt x="86" y="0"/>
                    <a:pt x="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5" y="95"/>
                    <a:pt x="59" y="95"/>
                    <a:pt x="63" y="94"/>
                  </a:cubicBezTo>
                  <a:close/>
                  <a:moveTo>
                    <a:pt x="94" y="48"/>
                  </a:moveTo>
                  <a:cubicBezTo>
                    <a:pt x="94" y="71"/>
                    <a:pt x="79" y="83"/>
                    <a:pt x="51" y="83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79" y="12"/>
                    <a:pt x="94" y="25"/>
                    <a:pt x="94" y="48"/>
                  </a:cubicBez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40" name="Freeform 9"/>
            <p:cNvSpPr>
              <a:spLocks/>
            </p:cNvSpPr>
            <p:nvPr userDrawn="1"/>
          </p:nvSpPr>
          <p:spPr bwMode="auto">
            <a:xfrm>
              <a:off x="4921" y="74"/>
              <a:ext cx="235" cy="287"/>
            </a:xfrm>
            <a:custGeom>
              <a:avLst/>
              <a:gdLst>
                <a:gd name="T0" fmla="*/ 26 w 235"/>
                <a:gd name="T1" fmla="*/ 154 h 287"/>
                <a:gd name="T2" fmla="*/ 208 w 235"/>
                <a:gd name="T3" fmla="*/ 154 h 287"/>
                <a:gd name="T4" fmla="*/ 208 w 235"/>
                <a:gd name="T5" fmla="*/ 287 h 287"/>
                <a:gd name="T6" fmla="*/ 235 w 235"/>
                <a:gd name="T7" fmla="*/ 287 h 287"/>
                <a:gd name="T8" fmla="*/ 235 w 235"/>
                <a:gd name="T9" fmla="*/ 0 h 287"/>
                <a:gd name="T10" fmla="*/ 208 w 235"/>
                <a:gd name="T11" fmla="*/ 0 h 287"/>
                <a:gd name="T12" fmla="*/ 208 w 235"/>
                <a:gd name="T13" fmla="*/ 129 h 287"/>
                <a:gd name="T14" fmla="*/ 26 w 235"/>
                <a:gd name="T15" fmla="*/ 129 h 287"/>
                <a:gd name="T16" fmla="*/ 26 w 235"/>
                <a:gd name="T17" fmla="*/ 0 h 287"/>
                <a:gd name="T18" fmla="*/ 0 w 235"/>
                <a:gd name="T19" fmla="*/ 0 h 287"/>
                <a:gd name="T20" fmla="*/ 0 w 235"/>
                <a:gd name="T21" fmla="*/ 287 h 287"/>
                <a:gd name="T22" fmla="*/ 26 w 235"/>
                <a:gd name="T23" fmla="*/ 287 h 287"/>
                <a:gd name="T24" fmla="*/ 26 w 235"/>
                <a:gd name="T25" fmla="*/ 1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" h="287">
                  <a:moveTo>
                    <a:pt x="26" y="154"/>
                  </a:moveTo>
                  <a:lnTo>
                    <a:pt x="208" y="154"/>
                  </a:lnTo>
                  <a:lnTo>
                    <a:pt x="208" y="287"/>
                  </a:lnTo>
                  <a:lnTo>
                    <a:pt x="235" y="287"/>
                  </a:lnTo>
                  <a:lnTo>
                    <a:pt x="235" y="0"/>
                  </a:lnTo>
                  <a:lnTo>
                    <a:pt x="208" y="0"/>
                  </a:lnTo>
                  <a:lnTo>
                    <a:pt x="208" y="129"/>
                  </a:lnTo>
                  <a:lnTo>
                    <a:pt x="26" y="129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87"/>
                  </a:lnTo>
                  <a:lnTo>
                    <a:pt x="26" y="287"/>
                  </a:lnTo>
                  <a:lnTo>
                    <a:pt x="26" y="154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41" name="Freeform 10"/>
            <p:cNvSpPr>
              <a:spLocks/>
            </p:cNvSpPr>
            <p:nvPr userDrawn="1"/>
          </p:nvSpPr>
          <p:spPr bwMode="auto">
            <a:xfrm>
              <a:off x="5256" y="74"/>
              <a:ext cx="230" cy="289"/>
            </a:xfrm>
            <a:custGeom>
              <a:avLst/>
              <a:gdLst>
                <a:gd name="T0" fmla="*/ 56 w 113"/>
                <a:gd name="T1" fmla="*/ 141 h 141"/>
                <a:gd name="T2" fmla="*/ 113 w 113"/>
                <a:gd name="T3" fmla="*/ 80 h 141"/>
                <a:gd name="T4" fmla="*/ 113 w 113"/>
                <a:gd name="T5" fmla="*/ 0 h 141"/>
                <a:gd name="T6" fmla="*/ 100 w 113"/>
                <a:gd name="T7" fmla="*/ 0 h 141"/>
                <a:gd name="T8" fmla="*/ 100 w 113"/>
                <a:gd name="T9" fmla="*/ 80 h 141"/>
                <a:gd name="T10" fmla="*/ 57 w 113"/>
                <a:gd name="T11" fmla="*/ 129 h 141"/>
                <a:gd name="T12" fmla="*/ 13 w 113"/>
                <a:gd name="T13" fmla="*/ 80 h 141"/>
                <a:gd name="T14" fmla="*/ 13 w 113"/>
                <a:gd name="T15" fmla="*/ 0 h 141"/>
                <a:gd name="T16" fmla="*/ 0 w 113"/>
                <a:gd name="T17" fmla="*/ 0 h 141"/>
                <a:gd name="T18" fmla="*/ 0 w 113"/>
                <a:gd name="T19" fmla="*/ 80 h 141"/>
                <a:gd name="T20" fmla="*/ 56 w 113"/>
                <a:gd name="T21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141">
                  <a:moveTo>
                    <a:pt x="56" y="141"/>
                  </a:moveTo>
                  <a:cubicBezTo>
                    <a:pt x="92" y="141"/>
                    <a:pt x="113" y="119"/>
                    <a:pt x="113" y="8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100" y="112"/>
                    <a:pt x="85" y="129"/>
                    <a:pt x="57" y="129"/>
                  </a:cubicBezTo>
                  <a:cubicBezTo>
                    <a:pt x="28" y="129"/>
                    <a:pt x="13" y="112"/>
                    <a:pt x="13" y="8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119"/>
                    <a:pt x="21" y="141"/>
                    <a:pt x="56" y="141"/>
                  </a:cubicBez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42" name="Freeform 11"/>
            <p:cNvSpPr>
              <a:spLocks/>
            </p:cNvSpPr>
            <p:nvPr userDrawn="1"/>
          </p:nvSpPr>
          <p:spPr bwMode="auto">
            <a:xfrm>
              <a:off x="5558" y="72"/>
              <a:ext cx="210" cy="291"/>
            </a:xfrm>
            <a:custGeom>
              <a:avLst/>
              <a:gdLst>
                <a:gd name="T0" fmla="*/ 52 w 103"/>
                <a:gd name="T1" fmla="*/ 130 h 142"/>
                <a:gd name="T2" fmla="*/ 8 w 103"/>
                <a:gd name="T3" fmla="*/ 113 h 142"/>
                <a:gd name="T4" fmla="*/ 6 w 103"/>
                <a:gd name="T5" fmla="*/ 112 h 142"/>
                <a:gd name="T6" fmla="*/ 0 w 103"/>
                <a:gd name="T7" fmla="*/ 122 h 142"/>
                <a:gd name="T8" fmla="*/ 1 w 103"/>
                <a:gd name="T9" fmla="*/ 123 h 142"/>
                <a:gd name="T10" fmla="*/ 52 w 103"/>
                <a:gd name="T11" fmla="*/ 142 h 142"/>
                <a:gd name="T12" fmla="*/ 103 w 103"/>
                <a:gd name="T13" fmla="*/ 104 h 142"/>
                <a:gd name="T14" fmla="*/ 56 w 103"/>
                <a:gd name="T15" fmla="*/ 65 h 142"/>
                <a:gd name="T16" fmla="*/ 17 w 103"/>
                <a:gd name="T17" fmla="*/ 38 h 142"/>
                <a:gd name="T18" fmla="*/ 54 w 103"/>
                <a:gd name="T19" fmla="*/ 12 h 142"/>
                <a:gd name="T20" fmla="*/ 91 w 103"/>
                <a:gd name="T21" fmla="*/ 23 h 142"/>
                <a:gd name="T22" fmla="*/ 93 w 103"/>
                <a:gd name="T23" fmla="*/ 24 h 142"/>
                <a:gd name="T24" fmla="*/ 98 w 103"/>
                <a:gd name="T25" fmla="*/ 13 h 142"/>
                <a:gd name="T26" fmla="*/ 97 w 103"/>
                <a:gd name="T27" fmla="*/ 12 h 142"/>
                <a:gd name="T28" fmla="*/ 54 w 103"/>
                <a:gd name="T29" fmla="*/ 0 h 142"/>
                <a:gd name="T30" fmla="*/ 4 w 103"/>
                <a:gd name="T31" fmla="*/ 38 h 142"/>
                <a:gd name="T32" fmla="*/ 52 w 103"/>
                <a:gd name="T33" fmla="*/ 77 h 142"/>
                <a:gd name="T34" fmla="*/ 90 w 103"/>
                <a:gd name="T35" fmla="*/ 105 h 142"/>
                <a:gd name="T36" fmla="*/ 52 w 103"/>
                <a:gd name="T37" fmla="*/ 13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3" h="142">
                  <a:moveTo>
                    <a:pt x="52" y="130"/>
                  </a:moveTo>
                  <a:cubicBezTo>
                    <a:pt x="35" y="130"/>
                    <a:pt x="17" y="124"/>
                    <a:pt x="8" y="113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11" y="135"/>
                    <a:pt x="32" y="142"/>
                    <a:pt x="52" y="142"/>
                  </a:cubicBezTo>
                  <a:cubicBezTo>
                    <a:pt x="75" y="142"/>
                    <a:pt x="103" y="132"/>
                    <a:pt x="103" y="104"/>
                  </a:cubicBezTo>
                  <a:cubicBezTo>
                    <a:pt x="103" y="77"/>
                    <a:pt x="78" y="71"/>
                    <a:pt x="56" y="65"/>
                  </a:cubicBezTo>
                  <a:cubicBezTo>
                    <a:pt x="36" y="61"/>
                    <a:pt x="17" y="56"/>
                    <a:pt x="17" y="38"/>
                  </a:cubicBezTo>
                  <a:cubicBezTo>
                    <a:pt x="17" y="21"/>
                    <a:pt x="31" y="12"/>
                    <a:pt x="54" y="12"/>
                  </a:cubicBezTo>
                  <a:cubicBezTo>
                    <a:pt x="67" y="12"/>
                    <a:pt x="81" y="16"/>
                    <a:pt x="91" y="23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86" y="5"/>
                    <a:pt x="70" y="0"/>
                    <a:pt x="54" y="0"/>
                  </a:cubicBezTo>
                  <a:cubicBezTo>
                    <a:pt x="17" y="0"/>
                    <a:pt x="4" y="19"/>
                    <a:pt x="4" y="38"/>
                  </a:cubicBezTo>
                  <a:cubicBezTo>
                    <a:pt x="4" y="66"/>
                    <a:pt x="29" y="72"/>
                    <a:pt x="52" y="77"/>
                  </a:cubicBezTo>
                  <a:cubicBezTo>
                    <a:pt x="71" y="82"/>
                    <a:pt x="90" y="86"/>
                    <a:pt x="90" y="105"/>
                  </a:cubicBezTo>
                  <a:cubicBezTo>
                    <a:pt x="90" y="121"/>
                    <a:pt x="76" y="130"/>
                    <a:pt x="52" y="130"/>
                  </a:cubicBez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43" name="Freeform 12"/>
            <p:cNvSpPr>
              <a:spLocks/>
            </p:cNvSpPr>
            <p:nvPr userDrawn="1"/>
          </p:nvSpPr>
          <p:spPr bwMode="auto">
            <a:xfrm>
              <a:off x="3996" y="509"/>
              <a:ext cx="231" cy="289"/>
            </a:xfrm>
            <a:custGeom>
              <a:avLst/>
              <a:gdLst>
                <a:gd name="T0" fmla="*/ 0 w 113"/>
                <a:gd name="T1" fmla="*/ 0 h 141"/>
                <a:gd name="T2" fmla="*/ 0 w 113"/>
                <a:gd name="T3" fmla="*/ 80 h 141"/>
                <a:gd name="T4" fmla="*/ 56 w 113"/>
                <a:gd name="T5" fmla="*/ 141 h 141"/>
                <a:gd name="T6" fmla="*/ 113 w 113"/>
                <a:gd name="T7" fmla="*/ 80 h 141"/>
                <a:gd name="T8" fmla="*/ 113 w 113"/>
                <a:gd name="T9" fmla="*/ 0 h 141"/>
                <a:gd name="T10" fmla="*/ 100 w 113"/>
                <a:gd name="T11" fmla="*/ 0 h 141"/>
                <a:gd name="T12" fmla="*/ 100 w 113"/>
                <a:gd name="T13" fmla="*/ 80 h 141"/>
                <a:gd name="T14" fmla="*/ 57 w 113"/>
                <a:gd name="T15" fmla="*/ 129 h 141"/>
                <a:gd name="T16" fmla="*/ 13 w 113"/>
                <a:gd name="T17" fmla="*/ 80 h 141"/>
                <a:gd name="T18" fmla="*/ 13 w 113"/>
                <a:gd name="T19" fmla="*/ 0 h 141"/>
                <a:gd name="T20" fmla="*/ 0 w 113"/>
                <a:gd name="T2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141">
                  <a:moveTo>
                    <a:pt x="0" y="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119"/>
                    <a:pt x="21" y="141"/>
                    <a:pt x="56" y="141"/>
                  </a:cubicBezTo>
                  <a:cubicBezTo>
                    <a:pt x="92" y="141"/>
                    <a:pt x="113" y="119"/>
                    <a:pt x="113" y="8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100" y="112"/>
                    <a:pt x="85" y="129"/>
                    <a:pt x="57" y="129"/>
                  </a:cubicBezTo>
                  <a:cubicBezTo>
                    <a:pt x="28" y="129"/>
                    <a:pt x="13" y="112"/>
                    <a:pt x="13" y="8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44" name="Freeform 13"/>
            <p:cNvSpPr>
              <a:spLocks/>
            </p:cNvSpPr>
            <p:nvPr userDrawn="1"/>
          </p:nvSpPr>
          <p:spPr bwMode="auto">
            <a:xfrm>
              <a:off x="4327" y="509"/>
              <a:ext cx="235" cy="287"/>
            </a:xfrm>
            <a:custGeom>
              <a:avLst/>
              <a:gdLst>
                <a:gd name="T0" fmla="*/ 208 w 235"/>
                <a:gd name="T1" fmla="*/ 238 h 287"/>
                <a:gd name="T2" fmla="*/ 22 w 235"/>
                <a:gd name="T3" fmla="*/ 0 h 287"/>
                <a:gd name="T4" fmla="*/ 22 w 235"/>
                <a:gd name="T5" fmla="*/ 0 h 287"/>
                <a:gd name="T6" fmla="*/ 0 w 235"/>
                <a:gd name="T7" fmla="*/ 0 h 287"/>
                <a:gd name="T8" fmla="*/ 0 w 235"/>
                <a:gd name="T9" fmla="*/ 287 h 287"/>
                <a:gd name="T10" fmla="*/ 26 w 235"/>
                <a:gd name="T11" fmla="*/ 287 h 287"/>
                <a:gd name="T12" fmla="*/ 26 w 235"/>
                <a:gd name="T13" fmla="*/ 49 h 287"/>
                <a:gd name="T14" fmla="*/ 212 w 235"/>
                <a:gd name="T15" fmla="*/ 285 h 287"/>
                <a:gd name="T16" fmla="*/ 212 w 235"/>
                <a:gd name="T17" fmla="*/ 287 h 287"/>
                <a:gd name="T18" fmla="*/ 235 w 235"/>
                <a:gd name="T19" fmla="*/ 287 h 287"/>
                <a:gd name="T20" fmla="*/ 235 w 235"/>
                <a:gd name="T21" fmla="*/ 0 h 287"/>
                <a:gd name="T22" fmla="*/ 208 w 235"/>
                <a:gd name="T23" fmla="*/ 0 h 287"/>
                <a:gd name="T24" fmla="*/ 208 w 235"/>
                <a:gd name="T25" fmla="*/ 238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" h="287">
                  <a:moveTo>
                    <a:pt x="208" y="238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287"/>
                  </a:lnTo>
                  <a:lnTo>
                    <a:pt x="26" y="287"/>
                  </a:lnTo>
                  <a:lnTo>
                    <a:pt x="26" y="49"/>
                  </a:lnTo>
                  <a:lnTo>
                    <a:pt x="212" y="285"/>
                  </a:lnTo>
                  <a:lnTo>
                    <a:pt x="212" y="287"/>
                  </a:lnTo>
                  <a:lnTo>
                    <a:pt x="235" y="287"/>
                  </a:lnTo>
                  <a:lnTo>
                    <a:pt x="235" y="0"/>
                  </a:lnTo>
                  <a:lnTo>
                    <a:pt x="208" y="0"/>
                  </a:lnTo>
                  <a:lnTo>
                    <a:pt x="208" y="238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45" name="Rectangle 14"/>
            <p:cNvSpPr>
              <a:spLocks noChangeArrowheads="1"/>
            </p:cNvSpPr>
            <p:nvPr userDrawn="1"/>
          </p:nvSpPr>
          <p:spPr bwMode="auto">
            <a:xfrm>
              <a:off x="4664" y="509"/>
              <a:ext cx="26" cy="287"/>
            </a:xfrm>
            <a:prstGeom prst="rect">
              <a:avLst/>
            </a:pr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46" name="Freeform 15"/>
            <p:cNvSpPr>
              <a:spLocks/>
            </p:cNvSpPr>
            <p:nvPr userDrawn="1"/>
          </p:nvSpPr>
          <p:spPr bwMode="auto">
            <a:xfrm>
              <a:off x="4749" y="509"/>
              <a:ext cx="280" cy="287"/>
            </a:xfrm>
            <a:custGeom>
              <a:avLst/>
              <a:gdLst>
                <a:gd name="T0" fmla="*/ 251 w 280"/>
                <a:gd name="T1" fmla="*/ 0 h 287"/>
                <a:gd name="T2" fmla="*/ 141 w 280"/>
                <a:gd name="T3" fmla="*/ 250 h 287"/>
                <a:gd name="T4" fmla="*/ 31 w 280"/>
                <a:gd name="T5" fmla="*/ 2 h 287"/>
                <a:gd name="T6" fmla="*/ 29 w 280"/>
                <a:gd name="T7" fmla="*/ 0 h 287"/>
                <a:gd name="T8" fmla="*/ 0 w 280"/>
                <a:gd name="T9" fmla="*/ 0 h 287"/>
                <a:gd name="T10" fmla="*/ 127 w 280"/>
                <a:gd name="T11" fmla="*/ 285 h 287"/>
                <a:gd name="T12" fmla="*/ 127 w 280"/>
                <a:gd name="T13" fmla="*/ 287 h 287"/>
                <a:gd name="T14" fmla="*/ 151 w 280"/>
                <a:gd name="T15" fmla="*/ 287 h 287"/>
                <a:gd name="T16" fmla="*/ 280 w 280"/>
                <a:gd name="T17" fmla="*/ 0 h 287"/>
                <a:gd name="T18" fmla="*/ 251 w 280"/>
                <a:gd name="T1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0" h="287">
                  <a:moveTo>
                    <a:pt x="251" y="0"/>
                  </a:moveTo>
                  <a:lnTo>
                    <a:pt x="141" y="250"/>
                  </a:lnTo>
                  <a:lnTo>
                    <a:pt x="31" y="2"/>
                  </a:lnTo>
                  <a:lnTo>
                    <a:pt x="29" y="0"/>
                  </a:lnTo>
                  <a:lnTo>
                    <a:pt x="0" y="0"/>
                  </a:lnTo>
                  <a:lnTo>
                    <a:pt x="127" y="285"/>
                  </a:lnTo>
                  <a:lnTo>
                    <a:pt x="127" y="287"/>
                  </a:lnTo>
                  <a:lnTo>
                    <a:pt x="151" y="287"/>
                  </a:lnTo>
                  <a:lnTo>
                    <a:pt x="280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auto">
            <a:xfrm>
              <a:off x="5088" y="509"/>
              <a:ext cx="200" cy="287"/>
            </a:xfrm>
            <a:custGeom>
              <a:avLst/>
              <a:gdLst>
                <a:gd name="T0" fmla="*/ 27 w 200"/>
                <a:gd name="T1" fmla="*/ 154 h 287"/>
                <a:gd name="T2" fmla="*/ 176 w 200"/>
                <a:gd name="T3" fmla="*/ 154 h 287"/>
                <a:gd name="T4" fmla="*/ 176 w 200"/>
                <a:gd name="T5" fmla="*/ 129 h 287"/>
                <a:gd name="T6" fmla="*/ 27 w 200"/>
                <a:gd name="T7" fmla="*/ 129 h 287"/>
                <a:gd name="T8" fmla="*/ 27 w 200"/>
                <a:gd name="T9" fmla="*/ 25 h 287"/>
                <a:gd name="T10" fmla="*/ 194 w 200"/>
                <a:gd name="T11" fmla="*/ 25 h 287"/>
                <a:gd name="T12" fmla="*/ 194 w 200"/>
                <a:gd name="T13" fmla="*/ 0 h 287"/>
                <a:gd name="T14" fmla="*/ 0 w 200"/>
                <a:gd name="T15" fmla="*/ 0 h 287"/>
                <a:gd name="T16" fmla="*/ 0 w 200"/>
                <a:gd name="T17" fmla="*/ 287 h 287"/>
                <a:gd name="T18" fmla="*/ 200 w 200"/>
                <a:gd name="T19" fmla="*/ 287 h 287"/>
                <a:gd name="T20" fmla="*/ 200 w 200"/>
                <a:gd name="T21" fmla="*/ 263 h 287"/>
                <a:gd name="T22" fmla="*/ 27 w 200"/>
                <a:gd name="T23" fmla="*/ 263 h 287"/>
                <a:gd name="T24" fmla="*/ 27 w 200"/>
                <a:gd name="T25" fmla="*/ 1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287">
                  <a:moveTo>
                    <a:pt x="27" y="154"/>
                  </a:moveTo>
                  <a:lnTo>
                    <a:pt x="176" y="154"/>
                  </a:lnTo>
                  <a:lnTo>
                    <a:pt x="176" y="129"/>
                  </a:lnTo>
                  <a:lnTo>
                    <a:pt x="27" y="129"/>
                  </a:lnTo>
                  <a:lnTo>
                    <a:pt x="27" y="25"/>
                  </a:lnTo>
                  <a:lnTo>
                    <a:pt x="194" y="25"/>
                  </a:lnTo>
                  <a:lnTo>
                    <a:pt x="194" y="0"/>
                  </a:lnTo>
                  <a:lnTo>
                    <a:pt x="0" y="0"/>
                  </a:lnTo>
                  <a:lnTo>
                    <a:pt x="0" y="287"/>
                  </a:lnTo>
                  <a:lnTo>
                    <a:pt x="200" y="287"/>
                  </a:lnTo>
                  <a:lnTo>
                    <a:pt x="200" y="263"/>
                  </a:lnTo>
                  <a:lnTo>
                    <a:pt x="27" y="263"/>
                  </a:lnTo>
                  <a:lnTo>
                    <a:pt x="27" y="154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48" name="Freeform 17"/>
            <p:cNvSpPr>
              <a:spLocks noEditPoints="1"/>
            </p:cNvSpPr>
            <p:nvPr userDrawn="1"/>
          </p:nvSpPr>
          <p:spPr bwMode="auto">
            <a:xfrm>
              <a:off x="5360" y="509"/>
              <a:ext cx="226" cy="287"/>
            </a:xfrm>
            <a:custGeom>
              <a:avLst/>
              <a:gdLst>
                <a:gd name="T0" fmla="*/ 0 w 111"/>
                <a:gd name="T1" fmla="*/ 0 h 140"/>
                <a:gd name="T2" fmla="*/ 0 w 111"/>
                <a:gd name="T3" fmla="*/ 140 h 140"/>
                <a:gd name="T4" fmla="*/ 13 w 111"/>
                <a:gd name="T5" fmla="*/ 140 h 140"/>
                <a:gd name="T6" fmla="*/ 13 w 111"/>
                <a:gd name="T7" fmla="*/ 95 h 140"/>
                <a:gd name="T8" fmla="*/ 51 w 111"/>
                <a:gd name="T9" fmla="*/ 95 h 140"/>
                <a:gd name="T10" fmla="*/ 63 w 111"/>
                <a:gd name="T11" fmla="*/ 94 h 140"/>
                <a:gd name="T12" fmla="*/ 96 w 111"/>
                <a:gd name="T13" fmla="*/ 140 h 140"/>
                <a:gd name="T14" fmla="*/ 111 w 111"/>
                <a:gd name="T15" fmla="*/ 140 h 140"/>
                <a:gd name="T16" fmla="*/ 76 w 111"/>
                <a:gd name="T17" fmla="*/ 91 h 140"/>
                <a:gd name="T18" fmla="*/ 108 w 111"/>
                <a:gd name="T19" fmla="*/ 48 h 140"/>
                <a:gd name="T20" fmla="*/ 51 w 111"/>
                <a:gd name="T21" fmla="*/ 0 h 140"/>
                <a:gd name="T22" fmla="*/ 0 w 111"/>
                <a:gd name="T23" fmla="*/ 0 h 140"/>
                <a:gd name="T24" fmla="*/ 13 w 111"/>
                <a:gd name="T25" fmla="*/ 12 h 140"/>
                <a:gd name="T26" fmla="*/ 51 w 111"/>
                <a:gd name="T27" fmla="*/ 12 h 140"/>
                <a:gd name="T28" fmla="*/ 94 w 111"/>
                <a:gd name="T29" fmla="*/ 48 h 140"/>
                <a:gd name="T30" fmla="*/ 51 w 111"/>
                <a:gd name="T31" fmla="*/ 83 h 140"/>
                <a:gd name="T32" fmla="*/ 13 w 111"/>
                <a:gd name="T33" fmla="*/ 83 h 140"/>
                <a:gd name="T34" fmla="*/ 13 w 111"/>
                <a:gd name="T35" fmla="*/ 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1" h="140">
                  <a:moveTo>
                    <a:pt x="0" y="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5" y="95"/>
                    <a:pt x="59" y="95"/>
                    <a:pt x="63" y="94"/>
                  </a:cubicBezTo>
                  <a:cubicBezTo>
                    <a:pt x="96" y="140"/>
                    <a:pt x="96" y="140"/>
                    <a:pt x="96" y="140"/>
                  </a:cubicBezTo>
                  <a:cubicBezTo>
                    <a:pt x="111" y="140"/>
                    <a:pt x="111" y="140"/>
                    <a:pt x="111" y="140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97" y="85"/>
                    <a:pt x="108" y="69"/>
                    <a:pt x="108" y="48"/>
                  </a:cubicBezTo>
                  <a:cubicBezTo>
                    <a:pt x="108" y="18"/>
                    <a:pt x="86" y="0"/>
                    <a:pt x="51" y="0"/>
                  </a:cubicBezTo>
                  <a:lnTo>
                    <a:pt x="0" y="0"/>
                  </a:lnTo>
                  <a:close/>
                  <a:moveTo>
                    <a:pt x="13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79" y="12"/>
                    <a:pt x="94" y="25"/>
                    <a:pt x="94" y="48"/>
                  </a:cubicBezTo>
                  <a:cubicBezTo>
                    <a:pt x="94" y="71"/>
                    <a:pt x="79" y="83"/>
                    <a:pt x="51" y="83"/>
                  </a:cubicBezTo>
                  <a:cubicBezTo>
                    <a:pt x="13" y="83"/>
                    <a:pt x="13" y="83"/>
                    <a:pt x="13" y="83"/>
                  </a:cubicBezTo>
                  <a:lnTo>
                    <a:pt x="13" y="12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49" name="Freeform 18"/>
            <p:cNvSpPr>
              <a:spLocks/>
            </p:cNvSpPr>
            <p:nvPr userDrawn="1"/>
          </p:nvSpPr>
          <p:spPr bwMode="auto">
            <a:xfrm>
              <a:off x="5635" y="507"/>
              <a:ext cx="210" cy="291"/>
            </a:xfrm>
            <a:custGeom>
              <a:avLst/>
              <a:gdLst>
                <a:gd name="T0" fmla="*/ 5 w 103"/>
                <a:gd name="T1" fmla="*/ 38 h 142"/>
                <a:gd name="T2" fmla="*/ 52 w 103"/>
                <a:gd name="T3" fmla="*/ 77 h 142"/>
                <a:gd name="T4" fmla="*/ 90 w 103"/>
                <a:gd name="T5" fmla="*/ 105 h 142"/>
                <a:gd name="T6" fmla="*/ 52 w 103"/>
                <a:gd name="T7" fmla="*/ 130 h 142"/>
                <a:gd name="T8" fmla="*/ 8 w 103"/>
                <a:gd name="T9" fmla="*/ 113 h 142"/>
                <a:gd name="T10" fmla="*/ 7 w 103"/>
                <a:gd name="T11" fmla="*/ 112 h 142"/>
                <a:gd name="T12" fmla="*/ 0 w 103"/>
                <a:gd name="T13" fmla="*/ 122 h 142"/>
                <a:gd name="T14" fmla="*/ 1 w 103"/>
                <a:gd name="T15" fmla="*/ 123 h 142"/>
                <a:gd name="T16" fmla="*/ 52 w 103"/>
                <a:gd name="T17" fmla="*/ 142 h 142"/>
                <a:gd name="T18" fmla="*/ 103 w 103"/>
                <a:gd name="T19" fmla="*/ 104 h 142"/>
                <a:gd name="T20" fmla="*/ 56 w 103"/>
                <a:gd name="T21" fmla="*/ 65 h 142"/>
                <a:gd name="T22" fmla="*/ 18 w 103"/>
                <a:gd name="T23" fmla="*/ 38 h 142"/>
                <a:gd name="T24" fmla="*/ 55 w 103"/>
                <a:gd name="T25" fmla="*/ 12 h 142"/>
                <a:gd name="T26" fmla="*/ 91 w 103"/>
                <a:gd name="T27" fmla="*/ 23 h 142"/>
                <a:gd name="T28" fmla="*/ 93 w 103"/>
                <a:gd name="T29" fmla="*/ 24 h 142"/>
                <a:gd name="T30" fmla="*/ 98 w 103"/>
                <a:gd name="T31" fmla="*/ 13 h 142"/>
                <a:gd name="T32" fmla="*/ 97 w 103"/>
                <a:gd name="T33" fmla="*/ 12 h 142"/>
                <a:gd name="T34" fmla="*/ 55 w 103"/>
                <a:gd name="T35" fmla="*/ 0 h 142"/>
                <a:gd name="T36" fmla="*/ 5 w 103"/>
                <a:gd name="T37" fmla="*/ 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3" h="142">
                  <a:moveTo>
                    <a:pt x="5" y="38"/>
                  </a:moveTo>
                  <a:cubicBezTo>
                    <a:pt x="5" y="66"/>
                    <a:pt x="30" y="72"/>
                    <a:pt x="52" y="77"/>
                  </a:cubicBezTo>
                  <a:cubicBezTo>
                    <a:pt x="72" y="82"/>
                    <a:pt x="90" y="86"/>
                    <a:pt x="90" y="105"/>
                  </a:cubicBezTo>
                  <a:cubicBezTo>
                    <a:pt x="90" y="121"/>
                    <a:pt x="76" y="130"/>
                    <a:pt x="52" y="130"/>
                  </a:cubicBezTo>
                  <a:cubicBezTo>
                    <a:pt x="35" y="130"/>
                    <a:pt x="18" y="124"/>
                    <a:pt x="8" y="113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12" y="135"/>
                    <a:pt x="32" y="142"/>
                    <a:pt x="52" y="142"/>
                  </a:cubicBezTo>
                  <a:cubicBezTo>
                    <a:pt x="76" y="142"/>
                    <a:pt x="103" y="132"/>
                    <a:pt x="103" y="104"/>
                  </a:cubicBezTo>
                  <a:cubicBezTo>
                    <a:pt x="103" y="77"/>
                    <a:pt x="78" y="71"/>
                    <a:pt x="56" y="65"/>
                  </a:cubicBezTo>
                  <a:cubicBezTo>
                    <a:pt x="36" y="61"/>
                    <a:pt x="18" y="56"/>
                    <a:pt x="18" y="38"/>
                  </a:cubicBezTo>
                  <a:cubicBezTo>
                    <a:pt x="18" y="21"/>
                    <a:pt x="31" y="12"/>
                    <a:pt x="55" y="12"/>
                  </a:cubicBezTo>
                  <a:cubicBezTo>
                    <a:pt x="68" y="12"/>
                    <a:pt x="81" y="16"/>
                    <a:pt x="91" y="23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86" y="5"/>
                    <a:pt x="70" y="0"/>
                    <a:pt x="55" y="0"/>
                  </a:cubicBezTo>
                  <a:cubicBezTo>
                    <a:pt x="18" y="0"/>
                    <a:pt x="5" y="19"/>
                    <a:pt x="5" y="38"/>
                  </a:cubicBez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50" name="Rectangle 19"/>
            <p:cNvSpPr>
              <a:spLocks noChangeArrowheads="1"/>
            </p:cNvSpPr>
            <p:nvPr userDrawn="1"/>
          </p:nvSpPr>
          <p:spPr bwMode="auto">
            <a:xfrm>
              <a:off x="5923" y="509"/>
              <a:ext cx="27" cy="287"/>
            </a:xfrm>
            <a:prstGeom prst="rect">
              <a:avLst/>
            </a:pr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51" name="Freeform 20"/>
            <p:cNvSpPr>
              <a:spLocks/>
            </p:cNvSpPr>
            <p:nvPr userDrawn="1"/>
          </p:nvSpPr>
          <p:spPr bwMode="auto">
            <a:xfrm>
              <a:off x="6009" y="509"/>
              <a:ext cx="228" cy="287"/>
            </a:xfrm>
            <a:custGeom>
              <a:avLst/>
              <a:gdLst>
                <a:gd name="T0" fmla="*/ 0 w 228"/>
                <a:gd name="T1" fmla="*/ 25 h 287"/>
                <a:gd name="T2" fmla="*/ 102 w 228"/>
                <a:gd name="T3" fmla="*/ 25 h 287"/>
                <a:gd name="T4" fmla="*/ 102 w 228"/>
                <a:gd name="T5" fmla="*/ 287 h 287"/>
                <a:gd name="T6" fmla="*/ 128 w 228"/>
                <a:gd name="T7" fmla="*/ 287 h 287"/>
                <a:gd name="T8" fmla="*/ 128 w 228"/>
                <a:gd name="T9" fmla="*/ 25 h 287"/>
                <a:gd name="T10" fmla="*/ 228 w 228"/>
                <a:gd name="T11" fmla="*/ 25 h 287"/>
                <a:gd name="T12" fmla="*/ 228 w 228"/>
                <a:gd name="T13" fmla="*/ 0 h 287"/>
                <a:gd name="T14" fmla="*/ 0 w 228"/>
                <a:gd name="T15" fmla="*/ 0 h 287"/>
                <a:gd name="T16" fmla="*/ 0 w 228"/>
                <a:gd name="T17" fmla="*/ 2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87">
                  <a:moveTo>
                    <a:pt x="0" y="25"/>
                  </a:moveTo>
                  <a:lnTo>
                    <a:pt x="102" y="25"/>
                  </a:lnTo>
                  <a:lnTo>
                    <a:pt x="102" y="287"/>
                  </a:lnTo>
                  <a:lnTo>
                    <a:pt x="128" y="287"/>
                  </a:lnTo>
                  <a:lnTo>
                    <a:pt x="128" y="25"/>
                  </a:lnTo>
                  <a:lnTo>
                    <a:pt x="228" y="25"/>
                  </a:lnTo>
                  <a:lnTo>
                    <a:pt x="228" y="0"/>
                  </a:lnTo>
                  <a:lnTo>
                    <a:pt x="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52" name="Freeform 21"/>
            <p:cNvSpPr>
              <a:spLocks/>
            </p:cNvSpPr>
            <p:nvPr userDrawn="1"/>
          </p:nvSpPr>
          <p:spPr bwMode="auto">
            <a:xfrm>
              <a:off x="6299" y="509"/>
              <a:ext cx="198" cy="287"/>
            </a:xfrm>
            <a:custGeom>
              <a:avLst/>
              <a:gdLst>
                <a:gd name="T0" fmla="*/ 26 w 198"/>
                <a:gd name="T1" fmla="*/ 154 h 287"/>
                <a:gd name="T2" fmla="*/ 175 w 198"/>
                <a:gd name="T3" fmla="*/ 154 h 287"/>
                <a:gd name="T4" fmla="*/ 175 w 198"/>
                <a:gd name="T5" fmla="*/ 129 h 287"/>
                <a:gd name="T6" fmla="*/ 26 w 198"/>
                <a:gd name="T7" fmla="*/ 129 h 287"/>
                <a:gd name="T8" fmla="*/ 26 w 198"/>
                <a:gd name="T9" fmla="*/ 25 h 287"/>
                <a:gd name="T10" fmla="*/ 191 w 198"/>
                <a:gd name="T11" fmla="*/ 25 h 287"/>
                <a:gd name="T12" fmla="*/ 191 w 198"/>
                <a:gd name="T13" fmla="*/ 0 h 287"/>
                <a:gd name="T14" fmla="*/ 0 w 198"/>
                <a:gd name="T15" fmla="*/ 0 h 287"/>
                <a:gd name="T16" fmla="*/ 0 w 198"/>
                <a:gd name="T17" fmla="*/ 287 h 287"/>
                <a:gd name="T18" fmla="*/ 198 w 198"/>
                <a:gd name="T19" fmla="*/ 287 h 287"/>
                <a:gd name="T20" fmla="*/ 198 w 198"/>
                <a:gd name="T21" fmla="*/ 263 h 287"/>
                <a:gd name="T22" fmla="*/ 26 w 198"/>
                <a:gd name="T23" fmla="*/ 263 h 287"/>
                <a:gd name="T24" fmla="*/ 26 w 198"/>
                <a:gd name="T25" fmla="*/ 1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287">
                  <a:moveTo>
                    <a:pt x="26" y="154"/>
                  </a:moveTo>
                  <a:lnTo>
                    <a:pt x="175" y="154"/>
                  </a:lnTo>
                  <a:lnTo>
                    <a:pt x="175" y="129"/>
                  </a:lnTo>
                  <a:lnTo>
                    <a:pt x="26" y="129"/>
                  </a:lnTo>
                  <a:lnTo>
                    <a:pt x="26" y="25"/>
                  </a:lnTo>
                  <a:lnTo>
                    <a:pt x="191" y="25"/>
                  </a:lnTo>
                  <a:lnTo>
                    <a:pt x="191" y="0"/>
                  </a:lnTo>
                  <a:lnTo>
                    <a:pt x="0" y="0"/>
                  </a:lnTo>
                  <a:lnTo>
                    <a:pt x="0" y="287"/>
                  </a:lnTo>
                  <a:lnTo>
                    <a:pt x="198" y="287"/>
                  </a:lnTo>
                  <a:lnTo>
                    <a:pt x="198" y="263"/>
                  </a:lnTo>
                  <a:lnTo>
                    <a:pt x="26" y="263"/>
                  </a:lnTo>
                  <a:lnTo>
                    <a:pt x="26" y="154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53" name="Freeform 22"/>
            <p:cNvSpPr>
              <a:spLocks/>
            </p:cNvSpPr>
            <p:nvPr userDrawn="1"/>
          </p:nvSpPr>
          <p:spPr bwMode="auto">
            <a:xfrm>
              <a:off x="6544" y="509"/>
              <a:ext cx="228" cy="287"/>
            </a:xfrm>
            <a:custGeom>
              <a:avLst/>
              <a:gdLst>
                <a:gd name="T0" fmla="*/ 0 w 228"/>
                <a:gd name="T1" fmla="*/ 25 h 287"/>
                <a:gd name="T2" fmla="*/ 102 w 228"/>
                <a:gd name="T3" fmla="*/ 25 h 287"/>
                <a:gd name="T4" fmla="*/ 102 w 228"/>
                <a:gd name="T5" fmla="*/ 287 h 287"/>
                <a:gd name="T6" fmla="*/ 128 w 228"/>
                <a:gd name="T7" fmla="*/ 287 h 287"/>
                <a:gd name="T8" fmla="*/ 128 w 228"/>
                <a:gd name="T9" fmla="*/ 25 h 287"/>
                <a:gd name="T10" fmla="*/ 228 w 228"/>
                <a:gd name="T11" fmla="*/ 25 h 287"/>
                <a:gd name="T12" fmla="*/ 228 w 228"/>
                <a:gd name="T13" fmla="*/ 0 h 287"/>
                <a:gd name="T14" fmla="*/ 0 w 228"/>
                <a:gd name="T15" fmla="*/ 0 h 287"/>
                <a:gd name="T16" fmla="*/ 0 w 228"/>
                <a:gd name="T17" fmla="*/ 2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87">
                  <a:moveTo>
                    <a:pt x="0" y="25"/>
                  </a:moveTo>
                  <a:lnTo>
                    <a:pt x="102" y="25"/>
                  </a:lnTo>
                  <a:lnTo>
                    <a:pt x="102" y="287"/>
                  </a:lnTo>
                  <a:lnTo>
                    <a:pt x="128" y="287"/>
                  </a:lnTo>
                  <a:lnTo>
                    <a:pt x="128" y="25"/>
                  </a:lnTo>
                  <a:lnTo>
                    <a:pt x="228" y="25"/>
                  </a:lnTo>
                  <a:lnTo>
                    <a:pt x="228" y="0"/>
                  </a:lnTo>
                  <a:lnTo>
                    <a:pt x="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54" name="Freeform 23"/>
            <p:cNvSpPr>
              <a:spLocks/>
            </p:cNvSpPr>
            <p:nvPr userDrawn="1"/>
          </p:nvSpPr>
          <p:spPr bwMode="auto">
            <a:xfrm>
              <a:off x="6805" y="507"/>
              <a:ext cx="210" cy="291"/>
            </a:xfrm>
            <a:custGeom>
              <a:avLst/>
              <a:gdLst>
                <a:gd name="T0" fmla="*/ 56 w 103"/>
                <a:gd name="T1" fmla="*/ 65 h 142"/>
                <a:gd name="T2" fmla="*/ 18 w 103"/>
                <a:gd name="T3" fmla="*/ 38 h 142"/>
                <a:gd name="T4" fmla="*/ 55 w 103"/>
                <a:gd name="T5" fmla="*/ 12 h 142"/>
                <a:gd name="T6" fmla="*/ 91 w 103"/>
                <a:gd name="T7" fmla="*/ 23 h 142"/>
                <a:gd name="T8" fmla="*/ 93 w 103"/>
                <a:gd name="T9" fmla="*/ 24 h 142"/>
                <a:gd name="T10" fmla="*/ 98 w 103"/>
                <a:gd name="T11" fmla="*/ 13 h 142"/>
                <a:gd name="T12" fmla="*/ 97 w 103"/>
                <a:gd name="T13" fmla="*/ 12 h 142"/>
                <a:gd name="T14" fmla="*/ 55 w 103"/>
                <a:gd name="T15" fmla="*/ 0 h 142"/>
                <a:gd name="T16" fmla="*/ 5 w 103"/>
                <a:gd name="T17" fmla="*/ 38 h 142"/>
                <a:gd name="T18" fmla="*/ 52 w 103"/>
                <a:gd name="T19" fmla="*/ 77 h 142"/>
                <a:gd name="T20" fmla="*/ 90 w 103"/>
                <a:gd name="T21" fmla="*/ 105 h 142"/>
                <a:gd name="T22" fmla="*/ 52 w 103"/>
                <a:gd name="T23" fmla="*/ 130 h 142"/>
                <a:gd name="T24" fmla="*/ 8 w 103"/>
                <a:gd name="T25" fmla="*/ 113 h 142"/>
                <a:gd name="T26" fmla="*/ 7 w 103"/>
                <a:gd name="T27" fmla="*/ 112 h 142"/>
                <a:gd name="T28" fmla="*/ 0 w 103"/>
                <a:gd name="T29" fmla="*/ 122 h 142"/>
                <a:gd name="T30" fmla="*/ 1 w 103"/>
                <a:gd name="T31" fmla="*/ 123 h 142"/>
                <a:gd name="T32" fmla="*/ 52 w 103"/>
                <a:gd name="T33" fmla="*/ 142 h 142"/>
                <a:gd name="T34" fmla="*/ 103 w 103"/>
                <a:gd name="T35" fmla="*/ 104 h 142"/>
                <a:gd name="T36" fmla="*/ 56 w 103"/>
                <a:gd name="T37" fmla="*/ 6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3" h="142">
                  <a:moveTo>
                    <a:pt x="56" y="65"/>
                  </a:moveTo>
                  <a:cubicBezTo>
                    <a:pt x="36" y="61"/>
                    <a:pt x="18" y="56"/>
                    <a:pt x="18" y="38"/>
                  </a:cubicBezTo>
                  <a:cubicBezTo>
                    <a:pt x="18" y="21"/>
                    <a:pt x="31" y="12"/>
                    <a:pt x="55" y="12"/>
                  </a:cubicBezTo>
                  <a:cubicBezTo>
                    <a:pt x="68" y="12"/>
                    <a:pt x="81" y="16"/>
                    <a:pt x="91" y="23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86" y="5"/>
                    <a:pt x="70" y="0"/>
                    <a:pt x="55" y="0"/>
                  </a:cubicBezTo>
                  <a:cubicBezTo>
                    <a:pt x="18" y="0"/>
                    <a:pt x="5" y="19"/>
                    <a:pt x="5" y="38"/>
                  </a:cubicBezTo>
                  <a:cubicBezTo>
                    <a:pt x="5" y="66"/>
                    <a:pt x="30" y="72"/>
                    <a:pt x="52" y="77"/>
                  </a:cubicBezTo>
                  <a:cubicBezTo>
                    <a:pt x="72" y="82"/>
                    <a:pt x="90" y="86"/>
                    <a:pt x="90" y="105"/>
                  </a:cubicBezTo>
                  <a:cubicBezTo>
                    <a:pt x="90" y="121"/>
                    <a:pt x="76" y="130"/>
                    <a:pt x="52" y="130"/>
                  </a:cubicBezTo>
                  <a:cubicBezTo>
                    <a:pt x="35" y="130"/>
                    <a:pt x="18" y="124"/>
                    <a:pt x="8" y="113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12" y="135"/>
                    <a:pt x="32" y="142"/>
                    <a:pt x="52" y="142"/>
                  </a:cubicBezTo>
                  <a:cubicBezTo>
                    <a:pt x="76" y="142"/>
                    <a:pt x="103" y="132"/>
                    <a:pt x="103" y="104"/>
                  </a:cubicBezTo>
                  <a:cubicBezTo>
                    <a:pt x="103" y="77"/>
                    <a:pt x="78" y="71"/>
                    <a:pt x="56" y="65"/>
                  </a:cubicBez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55" name="Freeform 24"/>
            <p:cNvSpPr>
              <a:spLocks/>
            </p:cNvSpPr>
            <p:nvPr userDrawn="1"/>
          </p:nvSpPr>
          <p:spPr bwMode="auto">
            <a:xfrm>
              <a:off x="3998" y="944"/>
              <a:ext cx="235" cy="287"/>
            </a:xfrm>
            <a:custGeom>
              <a:avLst/>
              <a:gdLst>
                <a:gd name="T0" fmla="*/ 208 w 235"/>
                <a:gd name="T1" fmla="*/ 129 h 287"/>
                <a:gd name="T2" fmla="*/ 27 w 235"/>
                <a:gd name="T3" fmla="*/ 129 h 287"/>
                <a:gd name="T4" fmla="*/ 27 w 235"/>
                <a:gd name="T5" fmla="*/ 0 h 287"/>
                <a:gd name="T6" fmla="*/ 0 w 235"/>
                <a:gd name="T7" fmla="*/ 0 h 287"/>
                <a:gd name="T8" fmla="*/ 0 w 235"/>
                <a:gd name="T9" fmla="*/ 287 h 287"/>
                <a:gd name="T10" fmla="*/ 27 w 235"/>
                <a:gd name="T11" fmla="*/ 287 h 287"/>
                <a:gd name="T12" fmla="*/ 27 w 235"/>
                <a:gd name="T13" fmla="*/ 154 h 287"/>
                <a:gd name="T14" fmla="*/ 208 w 235"/>
                <a:gd name="T15" fmla="*/ 154 h 287"/>
                <a:gd name="T16" fmla="*/ 208 w 235"/>
                <a:gd name="T17" fmla="*/ 287 h 287"/>
                <a:gd name="T18" fmla="*/ 235 w 235"/>
                <a:gd name="T19" fmla="*/ 287 h 287"/>
                <a:gd name="T20" fmla="*/ 235 w 235"/>
                <a:gd name="T21" fmla="*/ 0 h 287"/>
                <a:gd name="T22" fmla="*/ 208 w 235"/>
                <a:gd name="T23" fmla="*/ 0 h 287"/>
                <a:gd name="T24" fmla="*/ 208 w 235"/>
                <a:gd name="T25" fmla="*/ 12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" h="287">
                  <a:moveTo>
                    <a:pt x="208" y="129"/>
                  </a:moveTo>
                  <a:lnTo>
                    <a:pt x="27" y="129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287"/>
                  </a:lnTo>
                  <a:lnTo>
                    <a:pt x="27" y="287"/>
                  </a:lnTo>
                  <a:lnTo>
                    <a:pt x="27" y="154"/>
                  </a:lnTo>
                  <a:lnTo>
                    <a:pt x="208" y="154"/>
                  </a:lnTo>
                  <a:lnTo>
                    <a:pt x="208" y="287"/>
                  </a:lnTo>
                  <a:lnTo>
                    <a:pt x="235" y="287"/>
                  </a:lnTo>
                  <a:lnTo>
                    <a:pt x="235" y="0"/>
                  </a:lnTo>
                  <a:lnTo>
                    <a:pt x="208" y="0"/>
                  </a:lnTo>
                  <a:lnTo>
                    <a:pt x="208" y="129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56" name="Freeform 25"/>
            <p:cNvSpPr>
              <a:spLocks noEditPoints="1"/>
            </p:cNvSpPr>
            <p:nvPr userDrawn="1"/>
          </p:nvSpPr>
          <p:spPr bwMode="auto">
            <a:xfrm>
              <a:off x="4313" y="942"/>
              <a:ext cx="298" cy="291"/>
            </a:xfrm>
            <a:custGeom>
              <a:avLst/>
              <a:gdLst>
                <a:gd name="T0" fmla="*/ 73 w 146"/>
                <a:gd name="T1" fmla="*/ 0 h 142"/>
                <a:gd name="T2" fmla="*/ 0 w 146"/>
                <a:gd name="T3" fmla="*/ 71 h 142"/>
                <a:gd name="T4" fmla="*/ 73 w 146"/>
                <a:gd name="T5" fmla="*/ 142 h 142"/>
                <a:gd name="T6" fmla="*/ 146 w 146"/>
                <a:gd name="T7" fmla="*/ 71 h 142"/>
                <a:gd name="T8" fmla="*/ 73 w 146"/>
                <a:gd name="T9" fmla="*/ 0 h 142"/>
                <a:gd name="T10" fmla="*/ 73 w 146"/>
                <a:gd name="T11" fmla="*/ 130 h 142"/>
                <a:gd name="T12" fmla="*/ 13 w 146"/>
                <a:gd name="T13" fmla="*/ 71 h 142"/>
                <a:gd name="T14" fmla="*/ 73 w 146"/>
                <a:gd name="T15" fmla="*/ 12 h 142"/>
                <a:gd name="T16" fmla="*/ 133 w 146"/>
                <a:gd name="T17" fmla="*/ 71 h 142"/>
                <a:gd name="T18" fmla="*/ 73 w 146"/>
                <a:gd name="T19" fmla="*/ 13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73" y="0"/>
                  </a:moveTo>
                  <a:cubicBezTo>
                    <a:pt x="32" y="0"/>
                    <a:pt x="0" y="30"/>
                    <a:pt x="0" y="71"/>
                  </a:cubicBezTo>
                  <a:cubicBezTo>
                    <a:pt x="0" y="111"/>
                    <a:pt x="32" y="142"/>
                    <a:pt x="73" y="142"/>
                  </a:cubicBezTo>
                  <a:cubicBezTo>
                    <a:pt x="115" y="142"/>
                    <a:pt x="146" y="111"/>
                    <a:pt x="146" y="71"/>
                  </a:cubicBezTo>
                  <a:cubicBezTo>
                    <a:pt x="146" y="30"/>
                    <a:pt x="115" y="0"/>
                    <a:pt x="73" y="0"/>
                  </a:cubicBezTo>
                  <a:close/>
                  <a:moveTo>
                    <a:pt x="73" y="130"/>
                  </a:moveTo>
                  <a:cubicBezTo>
                    <a:pt x="39" y="130"/>
                    <a:pt x="13" y="104"/>
                    <a:pt x="13" y="71"/>
                  </a:cubicBezTo>
                  <a:cubicBezTo>
                    <a:pt x="13" y="37"/>
                    <a:pt x="39" y="12"/>
                    <a:pt x="73" y="12"/>
                  </a:cubicBezTo>
                  <a:cubicBezTo>
                    <a:pt x="107" y="12"/>
                    <a:pt x="133" y="37"/>
                    <a:pt x="133" y="71"/>
                  </a:cubicBezTo>
                  <a:cubicBezTo>
                    <a:pt x="133" y="104"/>
                    <a:pt x="107" y="130"/>
                    <a:pt x="73" y="130"/>
                  </a:cubicBez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57" name="Freeform 26"/>
            <p:cNvSpPr>
              <a:spLocks/>
            </p:cNvSpPr>
            <p:nvPr userDrawn="1"/>
          </p:nvSpPr>
          <p:spPr bwMode="auto">
            <a:xfrm>
              <a:off x="4662" y="942"/>
              <a:ext cx="210" cy="291"/>
            </a:xfrm>
            <a:custGeom>
              <a:avLst/>
              <a:gdLst>
                <a:gd name="T0" fmla="*/ 56 w 103"/>
                <a:gd name="T1" fmla="*/ 65 h 142"/>
                <a:gd name="T2" fmla="*/ 17 w 103"/>
                <a:gd name="T3" fmla="*/ 38 h 142"/>
                <a:gd name="T4" fmla="*/ 54 w 103"/>
                <a:gd name="T5" fmla="*/ 12 h 142"/>
                <a:gd name="T6" fmla="*/ 91 w 103"/>
                <a:gd name="T7" fmla="*/ 23 h 142"/>
                <a:gd name="T8" fmla="*/ 93 w 103"/>
                <a:gd name="T9" fmla="*/ 24 h 142"/>
                <a:gd name="T10" fmla="*/ 98 w 103"/>
                <a:gd name="T11" fmla="*/ 13 h 142"/>
                <a:gd name="T12" fmla="*/ 97 w 103"/>
                <a:gd name="T13" fmla="*/ 12 h 142"/>
                <a:gd name="T14" fmla="*/ 54 w 103"/>
                <a:gd name="T15" fmla="*/ 0 h 142"/>
                <a:gd name="T16" fmla="*/ 4 w 103"/>
                <a:gd name="T17" fmla="*/ 38 h 142"/>
                <a:gd name="T18" fmla="*/ 52 w 103"/>
                <a:gd name="T19" fmla="*/ 77 h 142"/>
                <a:gd name="T20" fmla="*/ 90 w 103"/>
                <a:gd name="T21" fmla="*/ 105 h 142"/>
                <a:gd name="T22" fmla="*/ 52 w 103"/>
                <a:gd name="T23" fmla="*/ 130 h 142"/>
                <a:gd name="T24" fmla="*/ 8 w 103"/>
                <a:gd name="T25" fmla="*/ 113 h 142"/>
                <a:gd name="T26" fmla="*/ 6 w 103"/>
                <a:gd name="T27" fmla="*/ 112 h 142"/>
                <a:gd name="T28" fmla="*/ 0 w 103"/>
                <a:gd name="T29" fmla="*/ 122 h 142"/>
                <a:gd name="T30" fmla="*/ 1 w 103"/>
                <a:gd name="T31" fmla="*/ 123 h 142"/>
                <a:gd name="T32" fmla="*/ 52 w 103"/>
                <a:gd name="T33" fmla="*/ 142 h 142"/>
                <a:gd name="T34" fmla="*/ 103 w 103"/>
                <a:gd name="T35" fmla="*/ 104 h 142"/>
                <a:gd name="T36" fmla="*/ 56 w 103"/>
                <a:gd name="T37" fmla="*/ 6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3" h="142">
                  <a:moveTo>
                    <a:pt x="56" y="65"/>
                  </a:moveTo>
                  <a:cubicBezTo>
                    <a:pt x="36" y="61"/>
                    <a:pt x="17" y="56"/>
                    <a:pt x="17" y="38"/>
                  </a:cubicBezTo>
                  <a:cubicBezTo>
                    <a:pt x="17" y="21"/>
                    <a:pt x="31" y="12"/>
                    <a:pt x="54" y="12"/>
                  </a:cubicBezTo>
                  <a:cubicBezTo>
                    <a:pt x="67" y="12"/>
                    <a:pt x="81" y="16"/>
                    <a:pt x="91" y="23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86" y="5"/>
                    <a:pt x="70" y="0"/>
                    <a:pt x="54" y="0"/>
                  </a:cubicBezTo>
                  <a:cubicBezTo>
                    <a:pt x="17" y="0"/>
                    <a:pt x="4" y="19"/>
                    <a:pt x="4" y="38"/>
                  </a:cubicBezTo>
                  <a:cubicBezTo>
                    <a:pt x="4" y="66"/>
                    <a:pt x="29" y="72"/>
                    <a:pt x="52" y="77"/>
                  </a:cubicBezTo>
                  <a:cubicBezTo>
                    <a:pt x="71" y="82"/>
                    <a:pt x="90" y="86"/>
                    <a:pt x="90" y="105"/>
                  </a:cubicBezTo>
                  <a:cubicBezTo>
                    <a:pt x="90" y="121"/>
                    <a:pt x="76" y="130"/>
                    <a:pt x="52" y="130"/>
                  </a:cubicBezTo>
                  <a:cubicBezTo>
                    <a:pt x="35" y="130"/>
                    <a:pt x="17" y="124"/>
                    <a:pt x="8" y="113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12" y="135"/>
                    <a:pt x="32" y="142"/>
                    <a:pt x="52" y="142"/>
                  </a:cubicBezTo>
                  <a:cubicBezTo>
                    <a:pt x="75" y="142"/>
                    <a:pt x="103" y="132"/>
                    <a:pt x="103" y="104"/>
                  </a:cubicBezTo>
                  <a:cubicBezTo>
                    <a:pt x="103" y="77"/>
                    <a:pt x="78" y="71"/>
                    <a:pt x="56" y="65"/>
                  </a:cubicBez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58" name="Freeform 27"/>
            <p:cNvSpPr>
              <a:spLocks noEditPoints="1"/>
            </p:cNvSpPr>
            <p:nvPr userDrawn="1"/>
          </p:nvSpPr>
          <p:spPr bwMode="auto">
            <a:xfrm>
              <a:off x="4947" y="944"/>
              <a:ext cx="221" cy="287"/>
            </a:xfrm>
            <a:custGeom>
              <a:avLst/>
              <a:gdLst>
                <a:gd name="T0" fmla="*/ 51 w 108"/>
                <a:gd name="T1" fmla="*/ 0 h 140"/>
                <a:gd name="T2" fmla="*/ 0 w 108"/>
                <a:gd name="T3" fmla="*/ 0 h 140"/>
                <a:gd name="T4" fmla="*/ 0 w 108"/>
                <a:gd name="T5" fmla="*/ 140 h 140"/>
                <a:gd name="T6" fmla="*/ 13 w 108"/>
                <a:gd name="T7" fmla="*/ 140 h 140"/>
                <a:gd name="T8" fmla="*/ 13 w 108"/>
                <a:gd name="T9" fmla="*/ 95 h 140"/>
                <a:gd name="T10" fmla="*/ 51 w 108"/>
                <a:gd name="T11" fmla="*/ 95 h 140"/>
                <a:gd name="T12" fmla="*/ 108 w 108"/>
                <a:gd name="T13" fmla="*/ 48 h 140"/>
                <a:gd name="T14" fmla="*/ 51 w 108"/>
                <a:gd name="T15" fmla="*/ 0 h 140"/>
                <a:gd name="T16" fmla="*/ 51 w 108"/>
                <a:gd name="T17" fmla="*/ 83 h 140"/>
                <a:gd name="T18" fmla="*/ 13 w 108"/>
                <a:gd name="T19" fmla="*/ 83 h 140"/>
                <a:gd name="T20" fmla="*/ 13 w 108"/>
                <a:gd name="T21" fmla="*/ 12 h 140"/>
                <a:gd name="T22" fmla="*/ 51 w 108"/>
                <a:gd name="T23" fmla="*/ 12 h 140"/>
                <a:gd name="T24" fmla="*/ 95 w 108"/>
                <a:gd name="T25" fmla="*/ 48 h 140"/>
                <a:gd name="T26" fmla="*/ 51 w 108"/>
                <a:gd name="T27" fmla="*/ 8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" h="140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87" y="95"/>
                    <a:pt x="108" y="77"/>
                    <a:pt x="108" y="48"/>
                  </a:cubicBezTo>
                  <a:cubicBezTo>
                    <a:pt x="108" y="18"/>
                    <a:pt x="87" y="0"/>
                    <a:pt x="51" y="0"/>
                  </a:cubicBezTo>
                  <a:close/>
                  <a:moveTo>
                    <a:pt x="51" y="83"/>
                  </a:moveTo>
                  <a:cubicBezTo>
                    <a:pt x="13" y="83"/>
                    <a:pt x="13" y="83"/>
                    <a:pt x="13" y="8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79" y="12"/>
                    <a:pt x="95" y="25"/>
                    <a:pt x="95" y="48"/>
                  </a:cubicBezTo>
                  <a:cubicBezTo>
                    <a:pt x="95" y="71"/>
                    <a:pt x="79" y="83"/>
                    <a:pt x="51" y="83"/>
                  </a:cubicBez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59" name="Rectangle 28"/>
            <p:cNvSpPr>
              <a:spLocks noChangeArrowheads="1"/>
            </p:cNvSpPr>
            <p:nvPr userDrawn="1"/>
          </p:nvSpPr>
          <p:spPr bwMode="auto">
            <a:xfrm>
              <a:off x="5243" y="944"/>
              <a:ext cx="27" cy="287"/>
            </a:xfrm>
            <a:prstGeom prst="rect">
              <a:avLst/>
            </a:pr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64" name="Freeform 29"/>
            <p:cNvSpPr>
              <a:spLocks/>
            </p:cNvSpPr>
            <p:nvPr userDrawn="1"/>
          </p:nvSpPr>
          <p:spPr bwMode="auto">
            <a:xfrm>
              <a:off x="5331" y="944"/>
              <a:ext cx="229" cy="287"/>
            </a:xfrm>
            <a:custGeom>
              <a:avLst/>
              <a:gdLst>
                <a:gd name="T0" fmla="*/ 0 w 229"/>
                <a:gd name="T1" fmla="*/ 25 h 287"/>
                <a:gd name="T2" fmla="*/ 100 w 229"/>
                <a:gd name="T3" fmla="*/ 25 h 287"/>
                <a:gd name="T4" fmla="*/ 100 w 229"/>
                <a:gd name="T5" fmla="*/ 287 h 287"/>
                <a:gd name="T6" fmla="*/ 127 w 229"/>
                <a:gd name="T7" fmla="*/ 287 h 287"/>
                <a:gd name="T8" fmla="*/ 127 w 229"/>
                <a:gd name="T9" fmla="*/ 25 h 287"/>
                <a:gd name="T10" fmla="*/ 229 w 229"/>
                <a:gd name="T11" fmla="*/ 25 h 287"/>
                <a:gd name="T12" fmla="*/ 229 w 229"/>
                <a:gd name="T13" fmla="*/ 0 h 287"/>
                <a:gd name="T14" fmla="*/ 0 w 229"/>
                <a:gd name="T15" fmla="*/ 0 h 287"/>
                <a:gd name="T16" fmla="*/ 0 w 229"/>
                <a:gd name="T17" fmla="*/ 2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287">
                  <a:moveTo>
                    <a:pt x="0" y="25"/>
                  </a:moveTo>
                  <a:lnTo>
                    <a:pt x="100" y="25"/>
                  </a:lnTo>
                  <a:lnTo>
                    <a:pt x="100" y="287"/>
                  </a:lnTo>
                  <a:lnTo>
                    <a:pt x="127" y="287"/>
                  </a:lnTo>
                  <a:lnTo>
                    <a:pt x="127" y="25"/>
                  </a:lnTo>
                  <a:lnTo>
                    <a:pt x="229" y="25"/>
                  </a:lnTo>
                  <a:lnTo>
                    <a:pt x="229" y="0"/>
                  </a:lnTo>
                  <a:lnTo>
                    <a:pt x="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65" name="Freeform 30"/>
            <p:cNvSpPr>
              <a:spLocks noEditPoints="1"/>
            </p:cNvSpPr>
            <p:nvPr userDrawn="1"/>
          </p:nvSpPr>
          <p:spPr bwMode="auto">
            <a:xfrm>
              <a:off x="5560" y="944"/>
              <a:ext cx="288" cy="287"/>
            </a:xfrm>
            <a:custGeom>
              <a:avLst/>
              <a:gdLst>
                <a:gd name="T0" fmla="*/ 132 w 288"/>
                <a:gd name="T1" fmla="*/ 0 h 287"/>
                <a:gd name="T2" fmla="*/ 0 w 288"/>
                <a:gd name="T3" fmla="*/ 287 h 287"/>
                <a:gd name="T4" fmla="*/ 28 w 288"/>
                <a:gd name="T5" fmla="*/ 287 h 287"/>
                <a:gd name="T6" fmla="*/ 65 w 288"/>
                <a:gd name="T7" fmla="*/ 207 h 287"/>
                <a:gd name="T8" fmla="*/ 222 w 288"/>
                <a:gd name="T9" fmla="*/ 207 h 287"/>
                <a:gd name="T10" fmla="*/ 259 w 288"/>
                <a:gd name="T11" fmla="*/ 287 h 287"/>
                <a:gd name="T12" fmla="*/ 288 w 288"/>
                <a:gd name="T13" fmla="*/ 287 h 287"/>
                <a:gd name="T14" fmla="*/ 157 w 288"/>
                <a:gd name="T15" fmla="*/ 0 h 287"/>
                <a:gd name="T16" fmla="*/ 132 w 288"/>
                <a:gd name="T17" fmla="*/ 0 h 287"/>
                <a:gd name="T18" fmla="*/ 75 w 288"/>
                <a:gd name="T19" fmla="*/ 185 h 287"/>
                <a:gd name="T20" fmla="*/ 145 w 288"/>
                <a:gd name="T21" fmla="*/ 33 h 287"/>
                <a:gd name="T22" fmla="*/ 212 w 288"/>
                <a:gd name="T23" fmla="*/ 185 h 287"/>
                <a:gd name="T24" fmla="*/ 75 w 288"/>
                <a:gd name="T25" fmla="*/ 18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287">
                  <a:moveTo>
                    <a:pt x="132" y="0"/>
                  </a:moveTo>
                  <a:lnTo>
                    <a:pt x="0" y="287"/>
                  </a:lnTo>
                  <a:lnTo>
                    <a:pt x="28" y="287"/>
                  </a:lnTo>
                  <a:lnTo>
                    <a:pt x="65" y="207"/>
                  </a:lnTo>
                  <a:lnTo>
                    <a:pt x="222" y="207"/>
                  </a:lnTo>
                  <a:lnTo>
                    <a:pt x="259" y="287"/>
                  </a:lnTo>
                  <a:lnTo>
                    <a:pt x="288" y="287"/>
                  </a:lnTo>
                  <a:lnTo>
                    <a:pt x="157" y="0"/>
                  </a:lnTo>
                  <a:lnTo>
                    <a:pt x="132" y="0"/>
                  </a:lnTo>
                  <a:close/>
                  <a:moveTo>
                    <a:pt x="75" y="185"/>
                  </a:moveTo>
                  <a:lnTo>
                    <a:pt x="145" y="33"/>
                  </a:lnTo>
                  <a:lnTo>
                    <a:pt x="212" y="185"/>
                  </a:lnTo>
                  <a:lnTo>
                    <a:pt x="75" y="185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  <p:sp>
          <p:nvSpPr>
            <p:cNvPr id="66" name="Freeform 31"/>
            <p:cNvSpPr>
              <a:spLocks/>
            </p:cNvSpPr>
            <p:nvPr userDrawn="1"/>
          </p:nvSpPr>
          <p:spPr bwMode="auto">
            <a:xfrm>
              <a:off x="5907" y="944"/>
              <a:ext cx="187" cy="287"/>
            </a:xfrm>
            <a:custGeom>
              <a:avLst/>
              <a:gdLst>
                <a:gd name="T0" fmla="*/ 26 w 187"/>
                <a:gd name="T1" fmla="*/ 0 h 287"/>
                <a:gd name="T2" fmla="*/ 0 w 187"/>
                <a:gd name="T3" fmla="*/ 0 h 287"/>
                <a:gd name="T4" fmla="*/ 0 w 187"/>
                <a:gd name="T5" fmla="*/ 287 h 287"/>
                <a:gd name="T6" fmla="*/ 187 w 187"/>
                <a:gd name="T7" fmla="*/ 287 h 287"/>
                <a:gd name="T8" fmla="*/ 187 w 187"/>
                <a:gd name="T9" fmla="*/ 263 h 287"/>
                <a:gd name="T10" fmla="*/ 26 w 187"/>
                <a:gd name="T11" fmla="*/ 263 h 287"/>
                <a:gd name="T12" fmla="*/ 26 w 187"/>
                <a:gd name="T13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287">
                  <a:moveTo>
                    <a:pt x="26" y="0"/>
                  </a:moveTo>
                  <a:lnTo>
                    <a:pt x="0" y="0"/>
                  </a:lnTo>
                  <a:lnTo>
                    <a:pt x="0" y="287"/>
                  </a:lnTo>
                  <a:lnTo>
                    <a:pt x="187" y="287"/>
                  </a:lnTo>
                  <a:lnTo>
                    <a:pt x="187" y="263"/>
                  </a:lnTo>
                  <a:lnTo>
                    <a:pt x="26" y="26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799" dirty="0"/>
            </a:p>
          </p:txBody>
        </p:sp>
      </p:grpSp>
    </p:spTree>
    <p:extLst>
      <p:ext uri="{BB962C8B-B14F-4D97-AF65-F5344CB8AC3E}">
        <p14:creationId xmlns:p14="http://schemas.microsoft.com/office/powerpoint/2010/main" val="1953291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3" r:id="rId28"/>
    <p:sldLayoutId id="2147483694" r:id="rId29"/>
    <p:sldLayoutId id="2147483695" r:id="rId30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599" b="1" baseline="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999" b="1">
          <a:solidFill>
            <a:srgbClr val="3F3018"/>
          </a:solidFill>
          <a:latin typeface="Verdana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999" b="1">
          <a:solidFill>
            <a:srgbClr val="3F3018"/>
          </a:solidFill>
          <a:latin typeface="Verdana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999" b="1">
          <a:solidFill>
            <a:srgbClr val="3F3018"/>
          </a:solidFill>
          <a:latin typeface="Verdana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999" b="1">
          <a:solidFill>
            <a:srgbClr val="3F3018"/>
          </a:solidFill>
          <a:latin typeface="Verdana" pitchFamily="34" charset="0"/>
        </a:defRPr>
      </a:lvl5pPr>
      <a:lvl6pPr marL="609402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999" b="1">
          <a:solidFill>
            <a:srgbClr val="3F3018"/>
          </a:solidFill>
          <a:latin typeface="Verdana" pitchFamily="34" charset="0"/>
        </a:defRPr>
      </a:lvl6pPr>
      <a:lvl7pPr marL="1218804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999" b="1">
          <a:solidFill>
            <a:srgbClr val="3F3018"/>
          </a:solidFill>
          <a:latin typeface="Verdana" pitchFamily="34" charset="0"/>
        </a:defRPr>
      </a:lvl7pPr>
      <a:lvl8pPr marL="1828205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999" b="1">
          <a:solidFill>
            <a:srgbClr val="3F3018"/>
          </a:solidFill>
          <a:latin typeface="Verdana" pitchFamily="34" charset="0"/>
        </a:defRPr>
      </a:lvl8pPr>
      <a:lvl9pPr marL="2437607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999" b="1">
          <a:solidFill>
            <a:srgbClr val="3F3018"/>
          </a:solidFill>
          <a:latin typeface="Verdana" pitchFamily="34" charset="0"/>
        </a:defRPr>
      </a:lvl9pPr>
    </p:titleStyle>
    <p:bodyStyle>
      <a:lvl1pPr marL="457063" marR="0" indent="-457063" algn="l" defTabSz="914126" rtl="0" eaLnBrk="1" fontAlgn="base" latinLnBrk="0" hangingPunct="1">
        <a:lnSpc>
          <a:spcPct val="100000"/>
        </a:lnSpc>
        <a:spcBef>
          <a:spcPct val="0"/>
        </a:spcBef>
        <a:spcAft>
          <a:spcPct val="20000"/>
        </a:spcAft>
        <a:buClr>
          <a:schemeClr val="accent2"/>
        </a:buClr>
        <a:buSzTx/>
        <a:buFont typeface="Wingdings" panose="05000000000000000000" pitchFamily="2" charset="2"/>
        <a:buChar char="§"/>
        <a:tabLst/>
        <a:defRPr sz="3199">
          <a:solidFill>
            <a:schemeClr val="tx1"/>
          </a:solidFill>
          <a:latin typeface="+mn-lt"/>
          <a:ea typeface="+mn-ea"/>
          <a:cs typeface="+mn-cs"/>
        </a:defRPr>
      </a:lvl1pPr>
      <a:lvl2pPr marL="1197644" indent="-363949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3199">
          <a:solidFill>
            <a:schemeClr val="tx1"/>
          </a:solidFill>
          <a:latin typeface="+mn-lt"/>
        </a:defRPr>
      </a:lvl2pPr>
      <a:lvl3pPr marL="1790118" indent="-241222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599">
          <a:solidFill>
            <a:schemeClr val="tx1"/>
          </a:solidFill>
          <a:latin typeface="+mn-lt"/>
        </a:defRPr>
      </a:lvl3pPr>
      <a:lvl4pPr marL="2522247" indent="-243338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199">
          <a:solidFill>
            <a:schemeClr val="tx1"/>
          </a:solidFill>
          <a:latin typeface="+mn-lt"/>
        </a:defRPr>
      </a:lvl4pPr>
      <a:lvl5pPr marL="3108373" indent="-23487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799">
          <a:solidFill>
            <a:schemeClr val="tx1"/>
          </a:solidFill>
          <a:latin typeface="+mn-lt"/>
        </a:defRPr>
      </a:lvl5pPr>
      <a:lvl6pPr marL="3717775" indent="-23487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899">
          <a:solidFill>
            <a:schemeClr val="tx1"/>
          </a:solidFill>
          <a:latin typeface="+mn-lt"/>
        </a:defRPr>
      </a:lvl6pPr>
      <a:lvl7pPr marL="4327177" indent="-23487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899">
          <a:solidFill>
            <a:schemeClr val="tx1"/>
          </a:solidFill>
          <a:latin typeface="+mn-lt"/>
        </a:defRPr>
      </a:lvl7pPr>
      <a:lvl8pPr marL="4936580" indent="-23487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899">
          <a:solidFill>
            <a:schemeClr val="tx1"/>
          </a:solidFill>
          <a:latin typeface="+mn-lt"/>
        </a:defRPr>
      </a:lvl8pPr>
      <a:lvl9pPr marL="5545981" indent="-23487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899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7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1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821EAD4D-A692-4009-8BF2-29E99C4497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260350"/>
            <a:ext cx="1097280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55CE8F92-C820-2606-6B08-F6E91D95F8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1" y="1600200"/>
            <a:ext cx="11055349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FC7AB947-279A-EF03-E9D9-58CEAEBB47D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10584" y="5949950"/>
            <a:ext cx="3369735" cy="2873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E8D9CC91-26CF-B957-6F42-66CDB68F63B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-3175"/>
            <a:ext cx="2159000" cy="215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pic>
        <p:nvPicPr>
          <p:cNvPr id="1030" name="Picture 24" descr="PowerPoint_grafik 2">
            <a:extLst>
              <a:ext uri="{FF2B5EF4-FFF2-40B4-BE49-F238E27FC236}">
                <a16:creationId xmlns:a16="http://schemas.microsoft.com/office/drawing/2014/main" id="{908A4E8B-73AA-8C29-D636-D2824091B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" y="0"/>
            <a:ext cx="121877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7">
            <a:extLst>
              <a:ext uri="{FF2B5EF4-FFF2-40B4-BE49-F238E27FC236}">
                <a16:creationId xmlns:a16="http://schemas.microsoft.com/office/drawing/2014/main" id="{F6A12703-3D40-88D7-16DF-7AC5DB57888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43784" y="-3175"/>
            <a:ext cx="548216" cy="215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72000" tIns="0" rIns="7200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F5415F5-127E-4EBE-B508-DECB5FCA7129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pic>
        <p:nvPicPr>
          <p:cNvPr id="1032" name="Picture 25" descr="logo Hvid">
            <a:extLst>
              <a:ext uri="{FF2B5EF4-FFF2-40B4-BE49-F238E27FC236}">
                <a16:creationId xmlns:a16="http://schemas.microsoft.com/office/drawing/2014/main" id="{0CCF0246-2B88-7CDB-8AB0-BAC3EC367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918" y="6348414"/>
            <a:ext cx="292523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60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06A4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06A4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06A4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06A4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06A4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506A4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506A4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506A4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506A4F"/>
          </a:solidFill>
          <a:latin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SzPct val="7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180975" algn="l" rtl="0" eaLnBrk="0" fontAlgn="base" hangingPunct="0">
        <a:spcBef>
          <a:spcPct val="20000"/>
        </a:spcBef>
        <a:spcAft>
          <a:spcPct val="0"/>
        </a:spcAft>
        <a:buSzPct val="70000"/>
        <a:buChar char="•"/>
        <a:defRPr sz="2000">
          <a:solidFill>
            <a:schemeClr val="tx1"/>
          </a:solidFill>
          <a:latin typeface="+mn-lt"/>
        </a:defRPr>
      </a:lvl2pPr>
      <a:lvl3pPr marL="895350" indent="-174625" algn="l" rtl="0" eaLnBrk="0" fontAlgn="base" hangingPunct="0">
        <a:spcBef>
          <a:spcPct val="20000"/>
        </a:spcBef>
        <a:spcAft>
          <a:spcPct val="0"/>
        </a:spcAft>
        <a:buSzPct val="70000"/>
        <a:buChar char="•"/>
        <a:defRPr>
          <a:solidFill>
            <a:schemeClr val="tx1"/>
          </a:solidFill>
          <a:latin typeface="+mn-lt"/>
        </a:defRPr>
      </a:lvl3pPr>
      <a:lvl4pPr marL="1257300" indent="-180975" algn="l" rtl="0" eaLnBrk="0" fontAlgn="base" hangingPunct="0">
        <a:spcBef>
          <a:spcPct val="20000"/>
        </a:spcBef>
        <a:spcAft>
          <a:spcPct val="0"/>
        </a:spcAft>
        <a:buSzPct val="70000"/>
        <a:buChar char="•"/>
        <a:defRPr sz="1400">
          <a:solidFill>
            <a:schemeClr val="tx1"/>
          </a:solidFill>
          <a:latin typeface="+mn-lt"/>
        </a:defRPr>
      </a:lvl4pPr>
      <a:lvl5pPr marL="1619250" indent="-180975" algn="l" rtl="0" eaLnBrk="0" fontAlgn="base" hangingPunct="0">
        <a:spcBef>
          <a:spcPct val="20000"/>
        </a:spcBef>
        <a:spcAft>
          <a:spcPct val="0"/>
        </a:spcAft>
        <a:buSzPct val="70000"/>
        <a:buChar char="•"/>
        <a:defRPr sz="1200" b="1">
          <a:solidFill>
            <a:schemeClr val="tx1"/>
          </a:solidFill>
          <a:latin typeface="+mn-lt"/>
        </a:defRPr>
      </a:lvl5pPr>
      <a:lvl6pPr marL="2076450" indent="-180975" algn="l" rtl="0" fontAlgn="base">
        <a:spcBef>
          <a:spcPct val="20000"/>
        </a:spcBef>
        <a:spcAft>
          <a:spcPct val="0"/>
        </a:spcAft>
        <a:buSzPct val="70000"/>
        <a:buChar char="•"/>
        <a:defRPr sz="1200" b="1">
          <a:solidFill>
            <a:schemeClr val="tx1"/>
          </a:solidFill>
          <a:latin typeface="+mn-lt"/>
        </a:defRPr>
      </a:lvl6pPr>
      <a:lvl7pPr marL="2533650" indent="-180975" algn="l" rtl="0" fontAlgn="base">
        <a:spcBef>
          <a:spcPct val="20000"/>
        </a:spcBef>
        <a:spcAft>
          <a:spcPct val="0"/>
        </a:spcAft>
        <a:buSzPct val="70000"/>
        <a:buChar char="•"/>
        <a:defRPr sz="1200" b="1">
          <a:solidFill>
            <a:schemeClr val="tx1"/>
          </a:solidFill>
          <a:latin typeface="+mn-lt"/>
        </a:defRPr>
      </a:lvl7pPr>
      <a:lvl8pPr marL="2990850" indent="-180975" algn="l" rtl="0" fontAlgn="base">
        <a:spcBef>
          <a:spcPct val="20000"/>
        </a:spcBef>
        <a:spcAft>
          <a:spcPct val="0"/>
        </a:spcAft>
        <a:buSzPct val="70000"/>
        <a:buChar char="•"/>
        <a:defRPr sz="1200" b="1">
          <a:solidFill>
            <a:schemeClr val="tx1"/>
          </a:solidFill>
          <a:latin typeface="+mn-lt"/>
        </a:defRPr>
      </a:lvl8pPr>
      <a:lvl9pPr marL="3448050" indent="-180975" algn="l" rtl="0" fontAlgn="base">
        <a:spcBef>
          <a:spcPct val="20000"/>
        </a:spcBef>
        <a:spcAft>
          <a:spcPct val="0"/>
        </a:spcAft>
        <a:buSzPct val="70000"/>
        <a:buChar char="•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D8D95E-BA9B-AC65-D8D3-A50ACA063A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-765086"/>
            <a:ext cx="9144000" cy="2387600"/>
          </a:xfrm>
        </p:spPr>
        <p:txBody>
          <a:bodyPr>
            <a:noAutofit/>
          </a:bodyPr>
          <a:lstStyle/>
          <a:p>
            <a:br>
              <a:rPr lang="da-DK" sz="2800" dirty="0"/>
            </a:br>
            <a:r>
              <a:rPr lang="da-DK" sz="3600" b="1" dirty="0"/>
              <a:t>Uhensigtsmæssige uddannelsesforløb </a:t>
            </a:r>
            <a:br>
              <a:rPr lang="da-DK" sz="2800" dirty="0"/>
            </a:br>
            <a:r>
              <a:rPr lang="da-DK" sz="2800" dirty="0"/>
              <a:t>– hvordan sikrer UALO/UAO, at de håndteres professionelt både i og på tværs af afdelinger/forløb?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1C13DB3-7412-EBB6-FF25-EC865C359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622848"/>
            <a:ext cx="9144000" cy="616001"/>
          </a:xfrm>
        </p:spPr>
        <p:txBody>
          <a:bodyPr>
            <a:normAutofit/>
          </a:bodyPr>
          <a:lstStyle/>
          <a:p>
            <a:r>
              <a:rPr lang="da-DK" sz="3200" dirty="0"/>
              <a:t>Workshop Årsmøde 2024 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0FE99040-8F08-2658-B704-7667D13B5203}"/>
              </a:ext>
            </a:extLst>
          </p:cNvPr>
          <p:cNvSpPr txBox="1"/>
          <p:nvPr/>
        </p:nvSpPr>
        <p:spPr>
          <a:xfrm>
            <a:off x="894006" y="2238849"/>
            <a:ext cx="10786715" cy="33393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a-DK" sz="2000" b="1" dirty="0"/>
              <a:t>Tidsplan frem til 14.50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da-DK" sz="2000" b="1" dirty="0"/>
              <a:t>Introduktion til UHU (30) min</a:t>
            </a:r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r>
              <a:rPr lang="da-DK" sz="2000" dirty="0"/>
              <a:t>Begreber – tegn på UHU – typer af samtaler – rollefordeling 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da-DK" sz="2000" b="1" dirty="0"/>
              <a:t>Workshop (5 min intro + 25 min i grupper + 45 min til diskussion af to do)</a:t>
            </a:r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r>
              <a:rPr lang="da-DK" sz="2000" dirty="0"/>
              <a:t>Arbejde med 3 forskellige &amp; lidt komplekse cases i grupper </a:t>
            </a:r>
            <a:r>
              <a:rPr lang="da-DK" sz="2000" b="1" dirty="0"/>
              <a:t>25 min </a:t>
            </a:r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r>
              <a:rPr lang="da-DK" sz="2000" dirty="0"/>
              <a:t>Hvordan håndteres de 3 cases bedst? Jeres og eksperternes bud på det </a:t>
            </a:r>
            <a:r>
              <a:rPr lang="da-DK" sz="2000" b="1" dirty="0"/>
              <a:t>15 min </a:t>
            </a:r>
            <a:r>
              <a:rPr lang="da-DK" sz="2000" dirty="0"/>
              <a:t>pr case</a:t>
            </a:r>
          </a:p>
          <a:p>
            <a:pPr marL="1200150" lvl="2" indent="-285750">
              <a:spcBef>
                <a:spcPts val="600"/>
              </a:spcBef>
              <a:buFontTx/>
              <a:buChar char="-"/>
            </a:pPr>
            <a:r>
              <a:rPr lang="da-DK" dirty="0"/>
              <a:t>Hvem skal involveres? Hvad er en skriftlig handleplan i et UHU forløb? Hvad skal dokumenteres – hvordan og hvor? Hvilke informationer kan deles?    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da-DK" sz="2000" b="1" dirty="0"/>
              <a:t>Kort opsamling (5 min) 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A1D1C27E-2C87-553B-2698-60E14409643C}"/>
              </a:ext>
            </a:extLst>
          </p:cNvPr>
          <p:cNvSpPr txBox="1"/>
          <p:nvPr/>
        </p:nvSpPr>
        <p:spPr>
          <a:xfrm>
            <a:off x="2407355" y="5676558"/>
            <a:ext cx="7377289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>
                <a:latin typeface="+mj-lt"/>
              </a:rPr>
              <a:t>Og vi kan ikke slet besvare alle spørgsmål i dag </a:t>
            </a:r>
          </a:p>
          <a:p>
            <a:pPr algn="ctr"/>
            <a:r>
              <a:rPr lang="da-DK" sz="2400" b="1" dirty="0">
                <a:latin typeface="+mj-lt"/>
              </a:rPr>
              <a:t>– vi følger op på forårets temamøder</a:t>
            </a:r>
          </a:p>
        </p:txBody>
      </p:sp>
    </p:spTree>
    <p:extLst>
      <p:ext uri="{BB962C8B-B14F-4D97-AF65-F5344CB8AC3E}">
        <p14:creationId xmlns:p14="http://schemas.microsoft.com/office/powerpoint/2010/main" val="413010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96D665A-3D34-AA6A-210D-C31B98151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Hjælperedskaber og hjælpere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C6D1BA8-2C3B-0DE5-2413-534E5F5C92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4604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829098-C7BA-F641-C7EB-683769A35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66" y="163435"/>
            <a:ext cx="10515600" cy="1325563"/>
          </a:xfrm>
        </p:spPr>
        <p:txBody>
          <a:bodyPr>
            <a:normAutofit/>
          </a:bodyPr>
          <a:lstStyle/>
          <a:p>
            <a:r>
              <a:rPr lang="da-DK" sz="4000" b="1" dirty="0"/>
              <a:t>De ressourcer I har adgang til er…..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A08DACBD-A03A-10E2-6617-CB6B27771B4D}"/>
              </a:ext>
            </a:extLst>
          </p:cNvPr>
          <p:cNvSpPr/>
          <p:nvPr/>
        </p:nvSpPr>
        <p:spPr>
          <a:xfrm>
            <a:off x="9097297" y="2477935"/>
            <a:ext cx="2743200" cy="107663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4800" dirty="0">
                <a:solidFill>
                  <a:schemeClr val="tx1"/>
                </a:solidFill>
              </a:rPr>
              <a:t>UALO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3C9BB2E-7199-1665-20AF-015E8C23F366}"/>
              </a:ext>
            </a:extLst>
          </p:cNvPr>
          <p:cNvSpPr/>
          <p:nvPr/>
        </p:nvSpPr>
        <p:spPr>
          <a:xfrm>
            <a:off x="9097297" y="1152372"/>
            <a:ext cx="2743200" cy="107663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4800" dirty="0">
                <a:solidFill>
                  <a:schemeClr val="tx1"/>
                </a:solidFill>
              </a:rPr>
              <a:t>PKL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9E394F5-08FA-F0F1-E5B2-432823FCE5D0}"/>
              </a:ext>
            </a:extLst>
          </p:cNvPr>
          <p:cNvSpPr/>
          <p:nvPr/>
        </p:nvSpPr>
        <p:spPr>
          <a:xfrm>
            <a:off x="9207910" y="3803498"/>
            <a:ext cx="2743200" cy="107663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4800" dirty="0">
                <a:solidFill>
                  <a:schemeClr val="tx1"/>
                </a:solidFill>
              </a:rPr>
              <a:t>UAO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1FABBB51-38EF-B9B8-3C33-BD30F3A9DF9F}"/>
              </a:ext>
            </a:extLst>
          </p:cNvPr>
          <p:cNvSpPr/>
          <p:nvPr/>
        </p:nvSpPr>
        <p:spPr>
          <a:xfrm>
            <a:off x="425926" y="5549105"/>
            <a:ext cx="5860025" cy="116256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4000" dirty="0">
                <a:solidFill>
                  <a:schemeClr val="tx1"/>
                </a:solidFill>
              </a:rPr>
              <a:t>Staben AUH</a:t>
            </a:r>
          </a:p>
          <a:p>
            <a:pPr algn="ctr"/>
            <a:r>
              <a:rPr lang="da-DK" sz="3200" dirty="0" err="1">
                <a:solidFill>
                  <a:schemeClr val="tx1"/>
                </a:solidFill>
              </a:rPr>
              <a:t>UKLO’er</a:t>
            </a:r>
            <a:endParaRPr lang="da-DK" sz="3200" dirty="0">
              <a:solidFill>
                <a:schemeClr val="tx1"/>
              </a:solidFill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F98FB1DB-D35C-A5E5-92A2-9966AD9F7CF5}"/>
              </a:ext>
            </a:extLst>
          </p:cNvPr>
          <p:cNvSpPr/>
          <p:nvPr/>
        </p:nvSpPr>
        <p:spPr>
          <a:xfrm>
            <a:off x="349045" y="2787445"/>
            <a:ext cx="5860026" cy="125361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4000" dirty="0">
                <a:solidFill>
                  <a:schemeClr val="tx1"/>
                </a:solidFill>
              </a:rPr>
              <a:t>Staben AUH</a:t>
            </a:r>
          </a:p>
          <a:p>
            <a:pPr algn="ctr"/>
            <a:r>
              <a:rPr lang="da-DK" sz="3200" dirty="0">
                <a:solidFill>
                  <a:schemeClr val="tx1"/>
                </a:solidFill>
              </a:rPr>
              <a:t>HR konsulent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FF477FA-D29B-AB67-A3B2-26F181EAF76F}"/>
              </a:ext>
            </a:extLst>
          </p:cNvPr>
          <p:cNvSpPr/>
          <p:nvPr/>
        </p:nvSpPr>
        <p:spPr>
          <a:xfrm>
            <a:off x="351503" y="1320684"/>
            <a:ext cx="5934448" cy="125361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4000" dirty="0">
                <a:solidFill>
                  <a:schemeClr val="tx1"/>
                </a:solidFill>
              </a:rPr>
              <a:t>VUS</a:t>
            </a:r>
          </a:p>
          <a:p>
            <a:pPr algn="ctr"/>
            <a:r>
              <a:rPr lang="da-DK" sz="3200" dirty="0">
                <a:solidFill>
                  <a:schemeClr val="tx1"/>
                </a:solidFill>
              </a:rPr>
              <a:t>specialkonsulent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FD5EB94-AC05-2E20-349A-8941614F2495}"/>
              </a:ext>
            </a:extLst>
          </p:cNvPr>
          <p:cNvSpPr/>
          <p:nvPr/>
        </p:nvSpPr>
        <p:spPr>
          <a:xfrm>
            <a:off x="349045" y="4168275"/>
            <a:ext cx="5860026" cy="125361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4000" dirty="0">
                <a:solidFill>
                  <a:schemeClr val="tx1"/>
                </a:solidFill>
              </a:rPr>
              <a:t>Staben AUH</a:t>
            </a:r>
          </a:p>
          <a:p>
            <a:pPr algn="ctr"/>
            <a:r>
              <a:rPr lang="da-DK" sz="3200" dirty="0">
                <a:solidFill>
                  <a:schemeClr val="tx1"/>
                </a:solidFill>
              </a:rPr>
              <a:t>Personalejurist 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BDDEE753-FDE2-DC3A-0B0C-67B41AF2F6B3}"/>
              </a:ext>
            </a:extLst>
          </p:cNvPr>
          <p:cNvSpPr/>
          <p:nvPr/>
        </p:nvSpPr>
        <p:spPr>
          <a:xfrm>
            <a:off x="6636775" y="5377992"/>
            <a:ext cx="5314336" cy="1076632"/>
          </a:xfrm>
          <a:prstGeom prst="ellips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4800" dirty="0">
                <a:solidFill>
                  <a:schemeClr val="tx1"/>
                </a:solidFill>
              </a:rPr>
              <a:t>Mange flere..</a:t>
            </a:r>
          </a:p>
        </p:txBody>
      </p:sp>
    </p:spTree>
    <p:extLst>
      <p:ext uri="{BB962C8B-B14F-4D97-AF65-F5344CB8AC3E}">
        <p14:creationId xmlns:p14="http://schemas.microsoft.com/office/powerpoint/2010/main" val="423678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0EEE8B0-3A13-2E6E-249E-8C2B4DE48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4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Bertil Schelde Krogh specialkonsulent i VUS</a:t>
            </a:r>
            <a:endParaRPr lang="da-DK" sz="4400" b="1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CB5C9CA-C5BA-3A13-9845-8D9D35462C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12304E59-82AC-A87B-33FC-6F2EF5DA787A}"/>
              </a:ext>
            </a:extLst>
          </p:cNvPr>
          <p:cNvSpPr txBox="1"/>
          <p:nvPr/>
        </p:nvSpPr>
        <p:spPr>
          <a:xfrm>
            <a:off x="2673350" y="724763"/>
            <a:ext cx="8686800" cy="191597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da-DK" sz="2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Introduktion til roller og opgaver i </a:t>
            </a:r>
            <a:r>
              <a:rPr lang="da-DK" sz="2800" b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fht</a:t>
            </a:r>
            <a:r>
              <a:rPr lang="da-DK" sz="2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UHU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da-DK" sz="2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kommer ind ved….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da-DK" sz="2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bidrager med…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da-DK" sz="2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kunne ønske mig at I fortsætter med/blev bedre til ….</a:t>
            </a:r>
          </a:p>
        </p:txBody>
      </p:sp>
    </p:spTree>
    <p:extLst>
      <p:ext uri="{BB962C8B-B14F-4D97-AF65-F5344CB8AC3E}">
        <p14:creationId xmlns:p14="http://schemas.microsoft.com/office/powerpoint/2010/main" val="418888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99247F7-3FAD-3002-7377-2FBECCF2CF8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a-DK" altLang="da-DK"/>
              <a:t>Uddannelsesforløb i den lægelige videreuddannelse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BA20C830-CA03-F086-0122-48AB71E7119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351088" y="908050"/>
            <a:ext cx="7696200" cy="4624388"/>
          </a:xfrm>
        </p:spPr>
        <p:txBody>
          <a:bodyPr/>
          <a:lstStyle/>
          <a:p>
            <a:pPr eaLnBrk="1" hangingPunct="1">
              <a:defRPr/>
            </a:pPr>
            <a:endParaRPr lang="da-DK" altLang="da-DK" sz="1800" dirty="0"/>
          </a:p>
          <a:p>
            <a:pPr marL="0" indent="0" algn="ctr" eaLnBrk="1" hangingPunct="1">
              <a:buNone/>
              <a:defRPr/>
            </a:pPr>
            <a:r>
              <a:rPr lang="da-DK" altLang="da-DK" sz="1800" dirty="0"/>
              <a:t>Uddannelsesforløb involverer altid både ansættelses- og uddannelsesjura samt en faglig vurdering (og sund fornuft)</a:t>
            </a:r>
          </a:p>
          <a:p>
            <a:pPr eaLnBrk="1" hangingPunct="1">
              <a:defRPr/>
            </a:pPr>
            <a:endParaRPr lang="da-DK" altLang="da-DK" dirty="0">
              <a:latin typeface="Times New Roman" panose="02020603050405020304" pitchFamily="18" charset="0"/>
            </a:endParaRPr>
          </a:p>
        </p:txBody>
      </p:sp>
      <p:sp>
        <p:nvSpPr>
          <p:cNvPr id="7172" name="Oval 4">
            <a:extLst>
              <a:ext uri="{FF2B5EF4-FFF2-40B4-BE49-F238E27FC236}">
                <a16:creationId xmlns:a16="http://schemas.microsoft.com/office/drawing/2014/main" id="{53C1F9BE-2B56-FB4A-5F1F-21353D9A9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5" y="2097910"/>
            <a:ext cx="3600450" cy="3240087"/>
          </a:xfrm>
          <a:prstGeom prst="ellipse">
            <a:avLst/>
          </a:prstGeom>
          <a:noFill/>
          <a:ln w="19050" cap="sq">
            <a:solidFill>
              <a:srgbClr val="426C47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7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Char char="•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•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•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•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•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2400" b="0" i="0" u="none" strike="noStrike" kern="1200" cap="none" spc="0" normalizeH="0" baseline="0" noProof="0">
              <a:ln>
                <a:noFill/>
              </a:ln>
              <a:solidFill>
                <a:srgbClr val="426C47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3" name="Oval 5">
            <a:extLst>
              <a:ext uri="{FF2B5EF4-FFF2-40B4-BE49-F238E27FC236}">
                <a16:creationId xmlns:a16="http://schemas.microsoft.com/office/drawing/2014/main" id="{07536422-5F56-E15B-3803-9F5828DE5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1" y="2026472"/>
            <a:ext cx="3744913" cy="3313113"/>
          </a:xfrm>
          <a:prstGeom prst="ellipse">
            <a:avLst/>
          </a:prstGeom>
          <a:noFill/>
          <a:ln w="19050" cap="sq">
            <a:solidFill>
              <a:srgbClr val="426C47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7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Char char="•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•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•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•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•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2400" b="0" i="0" u="none" strike="noStrike" kern="1200" cap="none" spc="0" normalizeH="0" baseline="0" noProof="0">
              <a:ln>
                <a:noFill/>
              </a:ln>
              <a:solidFill>
                <a:srgbClr val="6B6B6B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583B0F62-9251-45FD-2140-7B6315BC1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1" y="4979222"/>
            <a:ext cx="2232025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Char char="•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•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•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•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•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800" b="0" i="0" u="none" strike="noStrike" kern="1200" cap="none" spc="0" normalizeH="0" baseline="0" noProof="0">
                <a:ln>
                  <a:noFill/>
                </a:ln>
                <a:solidFill>
                  <a:srgbClr val="426C47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Faglig vurdering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800" b="0" i="0" u="none" strike="noStrike" kern="1200" cap="none" spc="0" normalizeH="0" baseline="0" noProof="0">
                <a:ln>
                  <a:noFill/>
                </a:ln>
                <a:solidFill>
                  <a:srgbClr val="426C47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UALO/UAO + PKL</a:t>
            </a:r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D4065A9F-9D9D-B5B3-EE1A-54BD834CA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0" y="2458271"/>
            <a:ext cx="223043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Char char="•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•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•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•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•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800" b="0" i="0" u="none" strike="noStrike" kern="1200" cap="none" spc="0" normalizeH="0" baseline="0" noProof="0">
                <a:ln>
                  <a:noFill/>
                </a:ln>
                <a:solidFill>
                  <a:srgbClr val="426C47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Ansættelsesjura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800" b="0" i="0" u="none" strike="noStrike" kern="1200" cap="none" spc="0" normalizeH="0" baseline="0" noProof="0">
                <a:ln>
                  <a:noFill/>
                </a:ln>
                <a:solidFill>
                  <a:srgbClr val="426C47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HR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800" b="0" i="0" u="none" strike="noStrike" kern="1200" cap="none" spc="0" normalizeH="0" baseline="0" noProof="0">
                <a:ln>
                  <a:noFill/>
                </a:ln>
                <a:solidFill>
                  <a:srgbClr val="426C47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Cheflæge</a:t>
            </a:r>
          </a:p>
        </p:txBody>
      </p:sp>
      <p:sp>
        <p:nvSpPr>
          <p:cNvPr id="7176" name="Oval 8">
            <a:extLst>
              <a:ext uri="{FF2B5EF4-FFF2-40B4-BE49-F238E27FC236}">
                <a16:creationId xmlns:a16="http://schemas.microsoft.com/office/drawing/2014/main" id="{20F0871F-9107-3A4D-C8E5-109344041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113" y="3007546"/>
            <a:ext cx="3600450" cy="3240088"/>
          </a:xfrm>
          <a:prstGeom prst="ellipse">
            <a:avLst/>
          </a:prstGeom>
          <a:noFill/>
          <a:ln w="19050">
            <a:solidFill>
              <a:srgbClr val="426C47"/>
            </a:solidFill>
            <a:prstDash val="dash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7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Char char="•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•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•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•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•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2400" b="0" i="0" u="none" strike="noStrike" kern="1200" cap="none" spc="0" normalizeH="0" baseline="0" noProof="0">
              <a:ln>
                <a:noFill/>
              </a:ln>
              <a:solidFill>
                <a:srgbClr val="6B6B6B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7" name="Text Box 9">
            <a:extLst>
              <a:ext uri="{FF2B5EF4-FFF2-40B4-BE49-F238E27FC236}">
                <a16:creationId xmlns:a16="http://schemas.microsoft.com/office/drawing/2014/main" id="{E1DCA736-6315-5041-1D67-21C8859AD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2689" y="2480497"/>
            <a:ext cx="2230437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Char char="•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•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•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•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•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800" b="0" i="0" u="none" strike="noStrike" kern="1200" cap="none" spc="0" normalizeH="0" baseline="0" noProof="0">
                <a:ln>
                  <a:noFill/>
                </a:ln>
                <a:solidFill>
                  <a:srgbClr val="426C47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Uddannelsesjura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800" b="0" i="0" u="none" strike="noStrike" kern="1200" cap="none" spc="0" normalizeH="0" baseline="0" noProof="0">
                <a:ln>
                  <a:noFill/>
                </a:ln>
                <a:solidFill>
                  <a:srgbClr val="426C47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VUS</a:t>
            </a:r>
          </a:p>
        </p:txBody>
      </p:sp>
      <p:sp>
        <p:nvSpPr>
          <p:cNvPr id="7178" name="Tekstfelt 1">
            <a:extLst>
              <a:ext uri="{FF2B5EF4-FFF2-40B4-BE49-F238E27FC236}">
                <a16:creationId xmlns:a16="http://schemas.microsoft.com/office/drawing/2014/main" id="{2B8D657A-AE15-E50A-9DA4-81FC4F299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639" y="3467921"/>
            <a:ext cx="865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UKLO</a:t>
            </a:r>
          </a:p>
        </p:txBody>
      </p:sp>
    </p:spTree>
    <p:extLst>
      <p:ext uri="{BB962C8B-B14F-4D97-AF65-F5344CB8AC3E}">
        <p14:creationId xmlns:p14="http://schemas.microsoft.com/office/powerpoint/2010/main" val="1978398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kstboks 1">
            <a:extLst>
              <a:ext uri="{FF2B5EF4-FFF2-40B4-BE49-F238E27FC236}">
                <a16:creationId xmlns:a16="http://schemas.microsoft.com/office/drawing/2014/main" id="{9A13D386-E0C6-C3C1-99CA-FDE506DD8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924" y="455614"/>
            <a:ext cx="61928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Char char="•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•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•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•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•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2800" b="1" i="0" u="none" strike="noStrike" kern="1200" cap="none" spc="0" normalizeH="0" baseline="0" noProof="0" dirty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Handleplan ved UHU </a:t>
            </a:r>
          </a:p>
        </p:txBody>
      </p:sp>
      <p:sp>
        <p:nvSpPr>
          <p:cNvPr id="3" name="Tekstboks 2">
            <a:extLst>
              <a:ext uri="{FF2B5EF4-FFF2-40B4-BE49-F238E27FC236}">
                <a16:creationId xmlns:a16="http://schemas.microsoft.com/office/drawing/2014/main" id="{F7FD8F83-287D-6773-980F-EEBCE34C0CDC}"/>
              </a:ext>
            </a:extLst>
          </p:cNvPr>
          <p:cNvSpPr txBox="1"/>
          <p:nvPr/>
        </p:nvSpPr>
        <p:spPr>
          <a:xfrm>
            <a:off x="707923" y="978834"/>
            <a:ext cx="10825315" cy="1200150"/>
          </a:xfrm>
          <a:prstGeom prst="rect">
            <a:avLst/>
          </a:prstGeom>
          <a:ln>
            <a:solidFill>
              <a:srgbClr val="25514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Skal svare på to spørgsmål: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a-DK" sz="2400" i="0" u="none" strike="noStrike" kern="1200" cap="none" spc="0" normalizeH="0" baseline="0" noProof="0" dirty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Hvad er problemet?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a-DK" sz="2400" i="0" u="none" strike="noStrike" kern="1200" cap="none" spc="0" normalizeH="0" baseline="0" noProof="0" dirty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Hvordan skal det løses? (hvad, hvornår, hvem)</a:t>
            </a:r>
          </a:p>
        </p:txBody>
      </p:sp>
      <p:sp>
        <p:nvSpPr>
          <p:cNvPr id="4" name="Tekstboks 3">
            <a:extLst>
              <a:ext uri="{FF2B5EF4-FFF2-40B4-BE49-F238E27FC236}">
                <a16:creationId xmlns:a16="http://schemas.microsoft.com/office/drawing/2014/main" id="{48636352-CE3C-F452-927D-11ADAD36BB5B}"/>
              </a:ext>
            </a:extLst>
          </p:cNvPr>
          <p:cNvSpPr txBox="1"/>
          <p:nvPr/>
        </p:nvSpPr>
        <p:spPr>
          <a:xfrm>
            <a:off x="683342" y="2354315"/>
            <a:ext cx="10825315" cy="3754874"/>
          </a:xfrm>
          <a:prstGeom prst="rect">
            <a:avLst/>
          </a:prstGeom>
          <a:ln>
            <a:solidFill>
              <a:srgbClr val="25514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800" b="1" i="0" u="sng" strike="noStrike" kern="1200" cap="none" spc="0" normalizeH="0" baseline="0" noProof="0" dirty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Indhold af handleplan:</a:t>
            </a:r>
            <a:endParaRPr kumimoji="0" lang="da-DK" altLang="da-DK" sz="1800" b="0" i="0" u="sng" strike="noStrike" kern="1200" cap="none" spc="0" normalizeH="0" baseline="0" noProof="0" dirty="0">
              <a:ln>
                <a:noFill/>
              </a:ln>
              <a:solidFill>
                <a:srgbClr val="6B6B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</a:t>
            </a:r>
            <a:r>
              <a:rPr kumimoji="0" lang="da-DK" altLang="da-DK" sz="1800" i="0" u="none" strike="noStrike" kern="1200" cap="none" spc="0" normalizeH="0" baseline="0" noProof="0" dirty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Deltagere, tid og sted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 </a:t>
            </a:r>
            <a:r>
              <a:rPr kumimoji="0" lang="da-DK" altLang="da-DK" sz="1800" i="0" u="none" strike="noStrike" kern="1200" cap="none" spc="0" normalizeH="0" baseline="0" noProof="0" dirty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Beskrivelse af de uhensigtsmæssigheder</a:t>
            </a:r>
            <a:r>
              <a:rPr kumimoji="0" lang="da-DK" alt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der er i uddannelsen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3. </a:t>
            </a:r>
            <a:r>
              <a:rPr kumimoji="0" lang="da-DK" altLang="da-DK" sz="1800" i="0" u="none" strike="noStrike" kern="1200" cap="none" spc="0" normalizeH="0" baseline="0" noProof="0" dirty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Angivelse af målet med handleplanen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4. </a:t>
            </a:r>
            <a:r>
              <a:rPr kumimoji="0" lang="da-DK" altLang="da-DK" sz="1800" i="0" u="none" strike="noStrike" kern="1200" cap="none" spc="0" normalizeH="0" baseline="0" noProof="0" dirty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Beskrivelse af de indsatser og delmål</a:t>
            </a:r>
            <a:r>
              <a:rPr kumimoji="0" lang="da-DK" alt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der skal opnås for at målet indfries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5. </a:t>
            </a:r>
            <a:r>
              <a:rPr kumimoji="0" lang="da-DK" altLang="da-DK" sz="1800" i="0" u="none" strike="noStrike" kern="1200" cap="none" spc="0" normalizeH="0" baseline="0" noProof="0" dirty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Beskrivelse af rollefordeling</a:t>
            </a:r>
            <a:r>
              <a:rPr kumimoji="0" lang="da-DK" alt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herunder hvad parterne hver i sær skal gøre/bidrage med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  <a:r>
              <a:rPr kumimoji="0" lang="da-DK" altLang="da-DK" sz="1800" i="0" u="none" strike="noStrike" kern="1200" cap="none" spc="0" normalizeH="0" baseline="0" noProof="0" dirty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Tidsangivelse for hvornår de enkelte indsatser skal ske </a:t>
            </a:r>
            <a:r>
              <a:rPr kumimoji="0" lang="da-DK" alt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samt </a:t>
            </a:r>
            <a:r>
              <a:rPr kumimoji="0" lang="da-DK" altLang="da-DK" sz="1800" i="0" u="none" strike="noStrike" kern="1200" cap="none" spc="0" normalizeH="0" baseline="0" noProof="0" dirty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hvornår delmål og det endelig mål for handleplanen skal være opnået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  <a:r>
              <a:rPr kumimoji="0" lang="da-DK" altLang="da-DK" sz="1800" i="0" u="none" strike="noStrike" kern="1200" cap="none" spc="0" normalizeH="0" baseline="0" noProof="0" dirty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Underskrift (ok) fra lægen</a:t>
            </a:r>
            <a:r>
              <a:rPr kumimoji="0" lang="da-DK" alt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hovedvejleder/tutorlæge og uddannelsesansvarlig overlæge/almen medicinsk uddannelseskoordinator samt Cheflæge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8. </a:t>
            </a:r>
            <a:r>
              <a:rPr kumimoji="0" lang="da-DK" altLang="da-DK" sz="1800" i="0" u="none" strike="noStrike" kern="1200" cap="none" spc="0" normalizeH="0" baseline="0" noProof="0" dirty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Aftaler om næste møde </a:t>
            </a:r>
          </a:p>
        </p:txBody>
      </p:sp>
    </p:spTree>
    <p:extLst>
      <p:ext uri="{BB962C8B-B14F-4D97-AF65-F5344CB8AC3E}">
        <p14:creationId xmlns:p14="http://schemas.microsoft.com/office/powerpoint/2010/main" val="2160700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093DAF2-E859-40A1-D778-BFD9E9EC348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da-DK" altLang="da-DK" dirty="0"/>
              <a:t>Jeg kunne ønske mig, at kunne tage udgangspunkt i den skriftlige dokumentation (i Uddannelseslæge.dk)…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01C0C8B-FA4F-2B5B-45EE-39D04C4D537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 eaLnBrk="1" hangingPunct="1">
              <a:buClr>
                <a:srgbClr val="426C47"/>
              </a:buClr>
            </a:pPr>
            <a:endParaRPr lang="da-DK" altLang="da-DK"/>
          </a:p>
          <a:p>
            <a:pPr marL="457200" indent="-457200" eaLnBrk="1" hangingPunct="1">
              <a:buFont typeface="Wingdings" panose="05000000000000000000" pitchFamily="2" charset="2"/>
              <a:buChar char="n"/>
            </a:pPr>
            <a:endParaRPr lang="da-DK" altLang="da-DK"/>
          </a:p>
        </p:txBody>
      </p:sp>
      <p:pic>
        <p:nvPicPr>
          <p:cNvPr id="11268" name="Billede 4">
            <a:extLst>
              <a:ext uri="{FF2B5EF4-FFF2-40B4-BE49-F238E27FC236}">
                <a16:creationId xmlns:a16="http://schemas.microsoft.com/office/drawing/2014/main" id="{C25F1148-C93A-27E3-E994-B13FC19D8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10" y="1341438"/>
            <a:ext cx="10312435" cy="49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352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>
            <a:extLst>
              <a:ext uri="{FF2B5EF4-FFF2-40B4-BE49-F238E27FC236}">
                <a16:creationId xmlns:a16="http://schemas.microsoft.com/office/drawing/2014/main" id="{A019C327-F6A6-4C70-E127-85C847F9863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220788" y="1201994"/>
            <a:ext cx="4537075" cy="4349750"/>
          </a:xfrm>
        </p:spPr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Char char="n"/>
              <a:defRPr/>
            </a:pPr>
            <a:r>
              <a:rPr lang="da-DK" altLang="da-DK" dirty="0"/>
              <a:t>Kan referatet bruges til at korrigere efter? </a:t>
            </a:r>
          </a:p>
          <a:p>
            <a:pPr marL="0" indent="0" eaLnBrk="1" hangingPunct="1">
              <a:buNone/>
              <a:defRPr/>
            </a:pPr>
            <a:endParaRPr lang="da-DK" altLang="da-DK" dirty="0"/>
          </a:p>
          <a:p>
            <a:pPr marL="0" indent="0" eaLnBrk="1" hangingPunct="1">
              <a:buNone/>
              <a:defRPr/>
            </a:pPr>
            <a:r>
              <a:rPr lang="da-DK" altLang="da-DK" b="1" dirty="0"/>
              <a:t>Gode redskaber</a:t>
            </a:r>
          </a:p>
          <a:p>
            <a:pPr marL="457200" indent="-457200" eaLnBrk="1" hangingPunct="1">
              <a:buFont typeface="Wingdings" panose="05000000000000000000" pitchFamily="2" charset="2"/>
              <a:buChar char="n"/>
              <a:defRPr/>
            </a:pPr>
            <a:r>
              <a:rPr lang="da-DK" altLang="da-DK" dirty="0"/>
              <a:t>Synlighed kan afgrænses</a:t>
            </a:r>
          </a:p>
          <a:p>
            <a:pPr marL="457200" indent="-457200" eaLnBrk="1" hangingPunct="1">
              <a:buFont typeface="Wingdings" panose="05000000000000000000" pitchFamily="2" charset="2"/>
              <a:buChar char="n"/>
              <a:defRPr/>
            </a:pPr>
            <a:r>
              <a:rPr lang="da-DK" altLang="da-DK" dirty="0"/>
              <a:t>Der kan vedhæftes filer…</a:t>
            </a:r>
          </a:p>
          <a:p>
            <a:pPr marL="457200" indent="-457200" eaLnBrk="1" hangingPunct="1">
              <a:buFont typeface="Wingdings" panose="05000000000000000000" pitchFamily="2" charset="2"/>
              <a:buChar char="n"/>
              <a:defRPr/>
            </a:pPr>
            <a:r>
              <a:rPr lang="da-DK" altLang="da-DK" dirty="0"/>
              <a:t>Marker som ”Afholdt”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FC9DA9F3-948F-BDCF-15E4-2D75A3DB4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863" y="58992"/>
            <a:ext cx="4029075" cy="6648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5FE82921-184B-3D21-240E-BB17D863E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197" y="4613532"/>
            <a:ext cx="3333750" cy="1876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307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0EEE8B0-3A13-2E6E-249E-8C2B4DE48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018" y="456125"/>
            <a:ext cx="10515600" cy="2852737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</a:pPr>
            <a:r>
              <a:rPr lang="da-DK" sz="4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Lisbet Toft, personale konsulent i HR, AUH</a:t>
            </a:r>
            <a:br>
              <a:rPr lang="da-DK" sz="4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a-DK" sz="4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Inge Heegaard, personalejurist, HR, AUH</a:t>
            </a:r>
            <a:br>
              <a:rPr lang="da-DK" sz="4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da-DK" sz="4400" b="1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12304E59-82AC-A87B-33FC-6F2EF5DA787A}"/>
              </a:ext>
            </a:extLst>
          </p:cNvPr>
          <p:cNvSpPr txBox="1"/>
          <p:nvPr/>
        </p:nvSpPr>
        <p:spPr>
          <a:xfrm>
            <a:off x="1755058" y="3429000"/>
            <a:ext cx="9582560" cy="191597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Introduktion til roller og opgaver i </a:t>
            </a:r>
            <a:r>
              <a:rPr kumimoji="0" lang="da-DK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fht</a:t>
            </a:r>
            <a:r>
              <a:rPr kumimoji="0" lang="da-DK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UHU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kommer ind ved….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bidrager med…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kunne ønske mig at I fortsætter med/blev bedre til ….</a:t>
            </a:r>
          </a:p>
        </p:txBody>
      </p:sp>
    </p:spTree>
    <p:extLst>
      <p:ext uri="{BB962C8B-B14F-4D97-AF65-F5344CB8AC3E}">
        <p14:creationId xmlns:p14="http://schemas.microsoft.com/office/powerpoint/2010/main" val="123842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A69A700D-0AB7-B90F-F76D-2077C4491ED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9716" y="1681208"/>
            <a:ext cx="11533239" cy="4174158"/>
          </a:xfrm>
        </p:spPr>
        <p:txBody>
          <a:bodyPr>
            <a:normAutofit/>
          </a:bodyPr>
          <a:lstStyle/>
          <a:p>
            <a:r>
              <a:rPr lang="da-DK" sz="3200" dirty="0"/>
              <a:t>Personalejurist Inge Heegaard – Personalejura</a:t>
            </a:r>
          </a:p>
          <a:p>
            <a:pPr lvl="1"/>
            <a:r>
              <a:rPr lang="da-DK" sz="2800" dirty="0"/>
              <a:t>Sparring i personalesager</a:t>
            </a:r>
          </a:p>
          <a:p>
            <a:pPr lvl="1"/>
            <a:r>
              <a:rPr lang="da-DK" sz="2800" dirty="0"/>
              <a:t>Deltagelse i tjenstlige samtaler hvis der påtænkes ansættelsesretlige sanktioner</a:t>
            </a:r>
          </a:p>
          <a:p>
            <a:pPr marL="0" indent="0">
              <a:buNone/>
            </a:pPr>
            <a:endParaRPr lang="da-DK" sz="3200" dirty="0"/>
          </a:p>
          <a:p>
            <a:r>
              <a:rPr lang="da-DK" sz="3200" dirty="0"/>
              <a:t>Personalekonsulent Lisbet Toft – Sygefravær (SOF)</a:t>
            </a:r>
          </a:p>
          <a:p>
            <a:pPr lvl="1"/>
            <a:r>
              <a:rPr lang="da-DK" sz="2800" dirty="0"/>
              <a:t>Sparring i sygefraværssager – hele vejen rundt</a:t>
            </a:r>
          </a:p>
          <a:p>
            <a:pPr lvl="1"/>
            <a:r>
              <a:rPr lang="da-DK" sz="2800" dirty="0"/>
              <a:t>Deltagelse i sygefraværssamtaler, hvis der påtænkes afskedigelse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F720B10-16CB-15F4-A088-CEAE82A05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16" y="554449"/>
            <a:ext cx="10257329" cy="837376"/>
          </a:xfrm>
        </p:spPr>
        <p:txBody>
          <a:bodyPr>
            <a:normAutofit/>
          </a:bodyPr>
          <a:lstStyle/>
          <a:p>
            <a:r>
              <a:rPr lang="da-DK" sz="4800" b="1" dirty="0"/>
              <a:t>Hvem er Vi?</a:t>
            </a:r>
          </a:p>
        </p:txBody>
      </p:sp>
    </p:spTree>
    <p:extLst>
      <p:ext uri="{BB962C8B-B14F-4D97-AF65-F5344CB8AC3E}">
        <p14:creationId xmlns:p14="http://schemas.microsoft.com/office/powerpoint/2010/main" val="2093648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7DDD086E-C346-391F-575B-B520298594E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5690" y="1557280"/>
            <a:ext cx="11120284" cy="4533984"/>
          </a:xfrm>
        </p:spPr>
        <p:txBody>
          <a:bodyPr>
            <a:normAutofit fontScale="92500" lnSpcReduction="10000"/>
          </a:bodyPr>
          <a:lstStyle/>
          <a:p>
            <a:r>
              <a:rPr lang="da-DK" sz="2800" dirty="0"/>
              <a:t>Hvornår går det fra dialog om uddannelsesplanen/målene – til et tjenstligt- eller sygefravær- og arbejdsfastholdelsesforløb? – kan f.eks. være når:</a:t>
            </a:r>
            <a:br>
              <a:rPr lang="da-DK" sz="2800" dirty="0"/>
            </a:br>
            <a:endParaRPr lang="da-DK" sz="2800" dirty="0"/>
          </a:p>
          <a:p>
            <a:pPr lvl="1"/>
            <a:r>
              <a:rPr lang="da-DK" sz="2600" dirty="0"/>
              <a:t>Usikkert om uddannelseslægen kan nå de faglige mål</a:t>
            </a:r>
            <a:br>
              <a:rPr lang="da-DK" sz="2600" dirty="0"/>
            </a:br>
            <a:endParaRPr lang="da-DK" sz="2600" dirty="0"/>
          </a:p>
          <a:p>
            <a:pPr lvl="1"/>
            <a:r>
              <a:rPr lang="da-DK" sz="2600" dirty="0"/>
              <a:t>En adfærd der ikke er forenelig med </a:t>
            </a:r>
            <a:r>
              <a:rPr lang="da-DK" sz="2600" dirty="0" err="1"/>
              <a:t>AUHs</a:t>
            </a:r>
            <a:r>
              <a:rPr lang="da-DK" sz="2600" dirty="0"/>
              <a:t> retningslinjer og værdier </a:t>
            </a:r>
            <a:br>
              <a:rPr lang="da-DK" sz="2600" dirty="0"/>
            </a:br>
            <a:endParaRPr lang="da-DK" sz="2600" dirty="0"/>
          </a:p>
          <a:p>
            <a:pPr lvl="1"/>
            <a:r>
              <a:rPr lang="da-DK" sz="2600" dirty="0"/>
              <a:t>Potentielt fare for patientsikkerheden</a:t>
            </a:r>
            <a:br>
              <a:rPr lang="da-DK" sz="2600" dirty="0"/>
            </a:br>
            <a:endParaRPr lang="da-DK" sz="2600" dirty="0"/>
          </a:p>
          <a:p>
            <a:pPr lvl="1"/>
            <a:r>
              <a:rPr lang="da-DK" sz="2600" dirty="0"/>
              <a:t>Sygefravær og arbejdsfastholdelse:</a:t>
            </a:r>
          </a:p>
          <a:p>
            <a:pPr lvl="2"/>
            <a:r>
              <a:rPr lang="da-DK" sz="2600" dirty="0"/>
              <a:t>Har haft 4 sygeperioder inden for ½ år</a:t>
            </a:r>
          </a:p>
          <a:p>
            <a:pPr lvl="2"/>
            <a:r>
              <a:rPr lang="da-DK" sz="2600" dirty="0"/>
              <a:t>Har haft 14 sygefraværsdage inden for ½ år</a:t>
            </a:r>
            <a:br>
              <a:rPr lang="da-DK" sz="2600" dirty="0">
                <a:solidFill>
                  <a:srgbClr val="FF0000"/>
                </a:solidFill>
              </a:rPr>
            </a:br>
            <a:endParaRPr lang="da-DK" sz="2600" dirty="0">
              <a:solidFill>
                <a:srgbClr val="FF0000"/>
              </a:solidFill>
            </a:endParaRPr>
          </a:p>
          <a:p>
            <a:pPr lvl="1"/>
            <a:endParaRPr lang="da-DK" sz="1799" dirty="0"/>
          </a:p>
          <a:p>
            <a:pPr lvl="1"/>
            <a:endParaRPr lang="da-DK" sz="1799" dirty="0"/>
          </a:p>
          <a:p>
            <a:pPr lvl="1"/>
            <a:endParaRPr lang="da-DK" sz="1799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80E41C4-F4E0-45CF-D1E9-FD7989BB4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459" y="870155"/>
            <a:ext cx="10858634" cy="471157"/>
          </a:xfrm>
        </p:spPr>
        <p:txBody>
          <a:bodyPr>
            <a:noAutofit/>
          </a:bodyPr>
          <a:lstStyle/>
          <a:p>
            <a:r>
              <a:rPr lang="da-DK" sz="3600" b="1" dirty="0"/>
              <a:t>Samtaler, hvor der skrives referat der journaliseres i p-sagen</a:t>
            </a:r>
          </a:p>
        </p:txBody>
      </p:sp>
    </p:spTree>
    <p:extLst>
      <p:ext uri="{BB962C8B-B14F-4D97-AF65-F5344CB8AC3E}">
        <p14:creationId xmlns:p14="http://schemas.microsoft.com/office/powerpoint/2010/main" val="2358482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2642" y="229941"/>
            <a:ext cx="9885690" cy="766176"/>
          </a:xfrm>
        </p:spPr>
        <p:txBody>
          <a:bodyPr>
            <a:normAutofit/>
          </a:bodyPr>
          <a:lstStyle/>
          <a:p>
            <a:r>
              <a:rPr lang="da-DK" altLang="da-DK" sz="4000" b="1" dirty="0"/>
              <a:t>Perspektiver på de vanskelige forløb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da-DK" altLang="da-DK" sz="1350" dirty="0"/>
          </a:p>
          <a:p>
            <a:pPr>
              <a:lnSpc>
                <a:spcPct val="80000"/>
              </a:lnSpc>
            </a:pPr>
            <a:endParaRPr lang="da-DK" altLang="da-DK" sz="1350" dirty="0"/>
          </a:p>
          <a:p>
            <a:pPr>
              <a:lnSpc>
                <a:spcPct val="80000"/>
              </a:lnSpc>
            </a:pPr>
            <a:endParaRPr lang="da-DK" altLang="da-DK" sz="1350" dirty="0"/>
          </a:p>
          <a:p>
            <a:pPr>
              <a:lnSpc>
                <a:spcPct val="80000"/>
              </a:lnSpc>
            </a:pPr>
            <a:endParaRPr lang="da-DK" altLang="da-DK" sz="1350" dirty="0"/>
          </a:p>
          <a:p>
            <a:pPr>
              <a:lnSpc>
                <a:spcPct val="80000"/>
              </a:lnSpc>
            </a:pPr>
            <a:endParaRPr lang="da-DK" altLang="da-DK" sz="1350" dirty="0"/>
          </a:p>
          <a:p>
            <a:pPr>
              <a:lnSpc>
                <a:spcPct val="80000"/>
              </a:lnSpc>
            </a:pPr>
            <a:endParaRPr lang="da-DK" altLang="da-DK" sz="1350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320" y="2664909"/>
            <a:ext cx="1201861" cy="3870728"/>
          </a:xfrm>
          <a:prstGeom prst="rect">
            <a:avLst/>
          </a:prstGeom>
        </p:spPr>
      </p:pic>
      <p:sp>
        <p:nvSpPr>
          <p:cNvPr id="3" name="Skyformet billedforklaring 2"/>
          <p:cNvSpPr/>
          <p:nvPr/>
        </p:nvSpPr>
        <p:spPr bwMode="auto">
          <a:xfrm>
            <a:off x="5982782" y="880307"/>
            <a:ext cx="4685219" cy="1451408"/>
          </a:xfrm>
          <a:prstGeom prst="cloudCallout">
            <a:avLst>
              <a:gd name="adj1" fmla="val -41618"/>
              <a:gd name="adj2" fmla="val 78468"/>
            </a:avLst>
          </a:prstGeom>
          <a:noFill/>
          <a:ln w="177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da-DK" altLang="da-DK" sz="2000" b="1" dirty="0"/>
              <a:t>Patienternes sikkerhed </a:t>
            </a:r>
          </a:p>
          <a:p>
            <a:pPr>
              <a:lnSpc>
                <a:spcPct val="80000"/>
              </a:lnSpc>
            </a:pPr>
            <a:endParaRPr lang="da-DK" altLang="da-DK" sz="1350" dirty="0"/>
          </a:p>
          <a:p>
            <a:pPr>
              <a:lnSpc>
                <a:spcPct val="80000"/>
              </a:lnSpc>
            </a:pPr>
            <a:r>
              <a:rPr lang="da-DK" altLang="da-DK" dirty="0"/>
              <a:t>Kvaliteten i patientbehandlingen</a:t>
            </a:r>
          </a:p>
        </p:txBody>
      </p:sp>
      <p:sp>
        <p:nvSpPr>
          <p:cNvPr id="4" name="Skyformet billedforklaring 3"/>
          <p:cNvSpPr/>
          <p:nvPr/>
        </p:nvSpPr>
        <p:spPr bwMode="auto">
          <a:xfrm>
            <a:off x="7172036" y="2556452"/>
            <a:ext cx="4046092" cy="1733490"/>
          </a:xfrm>
          <a:prstGeom prst="cloudCallout">
            <a:avLst>
              <a:gd name="adj1" fmla="val -65220"/>
              <a:gd name="adj2" fmla="val -9211"/>
            </a:avLst>
          </a:prstGeom>
          <a:noFill/>
          <a:ln w="177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da-DK" altLang="da-DK" sz="2000" b="1" dirty="0"/>
              <a:t>Uddannelseslægens/den studerendes tarv</a:t>
            </a:r>
          </a:p>
          <a:p>
            <a:r>
              <a:rPr lang="da-DK" altLang="da-DK" dirty="0"/>
              <a:t>Mulig at rette op?</a:t>
            </a:r>
          </a:p>
          <a:p>
            <a:r>
              <a:rPr lang="da-DK" altLang="da-DK" dirty="0"/>
              <a:t>Afslutte forløbet?</a:t>
            </a:r>
            <a:endParaRPr lang="da-DK" dirty="0">
              <a:latin typeface="AU Passata" pitchFamily="34" charset="0"/>
            </a:endParaRPr>
          </a:p>
        </p:txBody>
      </p:sp>
      <p:sp>
        <p:nvSpPr>
          <p:cNvPr id="5" name="Skyformet billedforklaring 4"/>
          <p:cNvSpPr/>
          <p:nvPr/>
        </p:nvSpPr>
        <p:spPr bwMode="auto">
          <a:xfrm>
            <a:off x="701102" y="1628801"/>
            <a:ext cx="4685218" cy="2464368"/>
          </a:xfrm>
          <a:prstGeom prst="cloudCallout">
            <a:avLst>
              <a:gd name="adj1" fmla="val 64705"/>
              <a:gd name="adj2" fmla="val 32614"/>
            </a:avLst>
          </a:prstGeom>
          <a:noFill/>
          <a:ln w="177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da-DK" altLang="da-DK" sz="2000" b="1" dirty="0"/>
              <a:t>Afdelingens samlede uddannelsesopgave</a:t>
            </a:r>
          </a:p>
          <a:p>
            <a:pPr>
              <a:lnSpc>
                <a:spcPct val="80000"/>
              </a:lnSpc>
            </a:pPr>
            <a:endParaRPr lang="da-DK" altLang="da-DK" sz="2000" dirty="0"/>
          </a:p>
          <a:p>
            <a:r>
              <a:rPr lang="da-DK" altLang="da-DK" dirty="0"/>
              <a:t>Det fylder</a:t>
            </a:r>
          </a:p>
          <a:p>
            <a:r>
              <a:rPr lang="da-DK" altLang="da-DK" dirty="0"/>
              <a:t>Mange involveret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da-DK" sz="1600" dirty="0">
              <a:solidFill>
                <a:srgbClr val="C00000"/>
              </a:solidFill>
              <a:latin typeface="AU Passata" pitchFamily="34" charset="0"/>
            </a:endParaRPr>
          </a:p>
        </p:txBody>
      </p:sp>
      <p:sp>
        <p:nvSpPr>
          <p:cNvPr id="6" name="Skyformet billedforklaring 5"/>
          <p:cNvSpPr/>
          <p:nvPr/>
        </p:nvSpPr>
        <p:spPr bwMode="auto">
          <a:xfrm>
            <a:off x="701102" y="4653136"/>
            <a:ext cx="4274223" cy="1461754"/>
          </a:xfrm>
          <a:prstGeom prst="cloudCallout">
            <a:avLst>
              <a:gd name="adj1" fmla="val 65979"/>
              <a:gd name="adj2" fmla="val -65106"/>
            </a:avLst>
          </a:prstGeom>
          <a:noFill/>
          <a:ln w="177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da-DK" altLang="da-DK" sz="2000" b="1" dirty="0"/>
              <a:t>Samfundsperspektiv</a:t>
            </a:r>
          </a:p>
          <a:p>
            <a:pPr>
              <a:lnSpc>
                <a:spcPct val="80000"/>
              </a:lnSpc>
            </a:pPr>
            <a:endParaRPr lang="da-DK" altLang="da-DK" sz="135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da-DK" altLang="da-DK" dirty="0"/>
              <a:t>Lang uddannelse  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da-DK" sz="1600" dirty="0">
              <a:latin typeface="AU Passata" pitchFamily="34" charset="0"/>
            </a:endParaRPr>
          </a:p>
        </p:txBody>
      </p:sp>
      <p:sp>
        <p:nvSpPr>
          <p:cNvPr id="8" name="Skyformet billedforklaring 7"/>
          <p:cNvSpPr/>
          <p:nvPr/>
        </p:nvSpPr>
        <p:spPr bwMode="auto">
          <a:xfrm>
            <a:off x="6816080" y="4509121"/>
            <a:ext cx="4245930" cy="1611678"/>
          </a:xfrm>
          <a:prstGeom prst="cloudCallout">
            <a:avLst>
              <a:gd name="adj1" fmla="val -60698"/>
              <a:gd name="adj2" fmla="val -46786"/>
            </a:avLst>
          </a:prstGeom>
          <a:noFill/>
          <a:ln w="177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da-DK" altLang="da-DK" sz="2000" b="1" dirty="0"/>
              <a:t>Driftshensyn</a:t>
            </a:r>
          </a:p>
          <a:p>
            <a:pPr>
              <a:lnSpc>
                <a:spcPct val="80000"/>
              </a:lnSpc>
            </a:pPr>
            <a:endParaRPr lang="da-DK" altLang="da-DK" sz="1350" dirty="0"/>
          </a:p>
          <a:p>
            <a:r>
              <a:rPr lang="da-DK" altLang="da-DK" dirty="0"/>
              <a:t>Økonomiske forhold, ressourcetungt </a:t>
            </a:r>
            <a:endParaRPr lang="da-DK" sz="1600" dirty="0">
              <a:latin typeface="AU Passa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888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28BCC67D-7CEB-FE52-9B61-BC0609F277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83994" y="1485290"/>
            <a:ext cx="10608238" cy="4605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3200" dirty="0"/>
              <a:t>Ved Sygefravær:</a:t>
            </a:r>
          </a:p>
          <a:p>
            <a:r>
              <a:rPr lang="da-DK" sz="2400" dirty="0"/>
              <a:t>Følg op på sygefravær jævnfør sygefraværspolitikken</a:t>
            </a:r>
          </a:p>
          <a:p>
            <a:r>
              <a:rPr lang="da-DK" sz="2400" dirty="0"/>
              <a:t>Inddrag leder med personaleansvar, hvis du ikke selv har det</a:t>
            </a:r>
          </a:p>
          <a:p>
            <a:r>
              <a:rPr lang="da-DK" sz="2400" dirty="0"/>
              <a:t>Skriv referater fra sygefraværssamtaler </a:t>
            </a:r>
            <a:r>
              <a:rPr lang="da-DK" sz="2800" dirty="0"/>
              <a:t>(notatpligt) </a:t>
            </a:r>
            <a:r>
              <a:rPr lang="da-DK" sz="2400" dirty="0"/>
              <a:t>og journaliser dem i personalesagen</a:t>
            </a:r>
          </a:p>
          <a:p>
            <a:r>
              <a:rPr lang="da-DK" sz="2400" dirty="0"/>
              <a:t>Obs. på hospitalets egne tilbud og overvej at inddrage Jobcenteret</a:t>
            </a:r>
          </a:p>
          <a:p>
            <a:r>
              <a:rPr lang="da-DK" sz="2400" dirty="0"/>
              <a:t>Søg sparring i HR/SOF, hvis der er stor tvivl om uddannelseslægen kan gennemføre sin uddannelse med baggrund i sygdom og/eller varigheden er uvis</a:t>
            </a:r>
          </a:p>
          <a:p>
            <a:endParaRPr lang="da-DK" sz="2400" dirty="0"/>
          </a:p>
          <a:p>
            <a:endParaRPr lang="da-DK" sz="16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C57261C-1959-34AB-BE97-5678765C2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763" y="791893"/>
            <a:ext cx="10257329" cy="549419"/>
          </a:xfrm>
        </p:spPr>
        <p:txBody>
          <a:bodyPr/>
          <a:lstStyle/>
          <a:p>
            <a:r>
              <a:rPr lang="da-DK" b="1" dirty="0"/>
              <a:t>Hvad er vigtigt:</a:t>
            </a:r>
          </a:p>
        </p:txBody>
      </p:sp>
    </p:spTree>
    <p:extLst>
      <p:ext uri="{BB962C8B-B14F-4D97-AF65-F5344CB8AC3E}">
        <p14:creationId xmlns:p14="http://schemas.microsoft.com/office/powerpoint/2010/main" val="2828561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28BCC67D-7CEB-FE52-9B61-BC0609F277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83994" y="1485290"/>
            <a:ext cx="10257329" cy="46059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r>
              <a:rPr lang="da-DK" sz="3200" dirty="0"/>
              <a:t>Ved Tjenstlig forløb:</a:t>
            </a:r>
          </a:p>
          <a:p>
            <a:r>
              <a:rPr lang="da-DK" sz="2400" dirty="0"/>
              <a:t>Vurder om der er grundlag for at indlede et tjenstligt forløb</a:t>
            </a:r>
          </a:p>
          <a:p>
            <a:r>
              <a:rPr lang="da-DK" sz="2400" dirty="0"/>
              <a:t>Inddrag leder med personaleansvar, hvis du ikke selv har det</a:t>
            </a:r>
          </a:p>
          <a:p>
            <a:r>
              <a:rPr lang="da-DK" sz="2400" dirty="0"/>
              <a:t>Skriv indkaldelse – hvor der også er mulighed for bisidder</a:t>
            </a:r>
          </a:p>
          <a:p>
            <a:r>
              <a:rPr lang="da-DK" sz="2400" dirty="0"/>
              <a:t>Skriv referat fra samtalen – som journaliseres i personalesagen</a:t>
            </a:r>
          </a:p>
          <a:p>
            <a:r>
              <a:rPr lang="da-DK" sz="2400" dirty="0"/>
              <a:t>Søg sparring ved HR/PJ når der er faglige udfordringer, som gør det usikkert om vedkommende er i stand til at gennemføre sin uddannelse eller en adfærd som ikke er forenelig med </a:t>
            </a:r>
            <a:r>
              <a:rPr lang="da-DK" sz="2400" dirty="0" err="1"/>
              <a:t>RM’s</a:t>
            </a:r>
            <a:r>
              <a:rPr lang="da-DK" sz="2400" dirty="0"/>
              <a:t> retningslinjer og værdier</a:t>
            </a:r>
          </a:p>
          <a:p>
            <a:endParaRPr lang="da-DK" sz="16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C57261C-1959-34AB-BE97-5678765C2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763" y="791893"/>
            <a:ext cx="10257329" cy="549419"/>
          </a:xfrm>
        </p:spPr>
        <p:txBody>
          <a:bodyPr/>
          <a:lstStyle/>
          <a:p>
            <a:r>
              <a:rPr lang="da-DK" b="1" dirty="0"/>
              <a:t>Hvad er vigtigt:</a:t>
            </a:r>
          </a:p>
        </p:txBody>
      </p:sp>
    </p:spTree>
    <p:extLst>
      <p:ext uri="{BB962C8B-B14F-4D97-AF65-F5344CB8AC3E}">
        <p14:creationId xmlns:p14="http://schemas.microsoft.com/office/powerpoint/2010/main" val="2076643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0EEE8B0-3A13-2E6E-249E-8C2B4DE48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8641"/>
            <a:ext cx="10515600" cy="2852737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</a:pPr>
            <a:r>
              <a:rPr lang="da-DK" sz="4400" b="1" dirty="0"/>
              <a:t>Marianne - UKLO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12304E59-82AC-A87B-33FC-6F2EF5DA787A}"/>
              </a:ext>
            </a:extLst>
          </p:cNvPr>
          <p:cNvSpPr txBox="1"/>
          <p:nvPr/>
        </p:nvSpPr>
        <p:spPr>
          <a:xfrm>
            <a:off x="1304720" y="3429000"/>
            <a:ext cx="9582560" cy="191597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Introduktion til roller og opgaver i </a:t>
            </a:r>
            <a:r>
              <a:rPr kumimoji="0" lang="da-DK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fht</a:t>
            </a:r>
            <a:r>
              <a:rPr kumimoji="0" lang="da-DK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UHU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kommer ind ved….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bidrager med…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kunne ønske mig at I fortsætter med/blev bedre til ….</a:t>
            </a:r>
          </a:p>
        </p:txBody>
      </p:sp>
    </p:spTree>
    <p:extLst>
      <p:ext uri="{BB962C8B-B14F-4D97-AF65-F5344CB8AC3E}">
        <p14:creationId xmlns:p14="http://schemas.microsoft.com/office/powerpoint/2010/main" val="1249400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el 1">
            <a:extLst>
              <a:ext uri="{FF2B5EF4-FFF2-40B4-BE49-F238E27FC236}">
                <a16:creationId xmlns:a16="http://schemas.microsoft.com/office/drawing/2014/main" id="{82C04CEB-9F57-2440-83B8-196012AD5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48" y="351195"/>
            <a:ext cx="10515600" cy="1325563"/>
          </a:xfrm>
        </p:spPr>
        <p:txBody>
          <a:bodyPr/>
          <a:lstStyle/>
          <a:p>
            <a:r>
              <a:rPr lang="da-DK" altLang="da-DK" b="1" dirty="0"/>
              <a:t>UKLO rollen – vi hjælper med analysen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3F7F506-F6BC-1342-854A-1C05C9B19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148" y="149268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altLang="da-DK" sz="3200" b="1" dirty="0"/>
              <a:t>Vi kan hjælpe med til at stille skarpt – hvad er på spil? </a:t>
            </a:r>
          </a:p>
          <a:p>
            <a:pPr marL="0" indent="0">
              <a:buNone/>
            </a:pPr>
            <a:endParaRPr lang="da-DK" altLang="da-DK" b="1" dirty="0"/>
          </a:p>
          <a:p>
            <a:r>
              <a:rPr lang="da-DK" altLang="da-DK" sz="3200" dirty="0"/>
              <a:t>Viden</a:t>
            </a:r>
          </a:p>
          <a:p>
            <a:r>
              <a:rPr lang="da-DK" altLang="da-DK" sz="3200" dirty="0"/>
              <a:t>Adfærd/holdninger  (attitude)</a:t>
            </a:r>
          </a:p>
          <a:p>
            <a:r>
              <a:rPr lang="da-DK" altLang="da-DK" sz="3200" dirty="0"/>
              <a:t>Færdigheder</a:t>
            </a:r>
          </a:p>
          <a:p>
            <a:pPr marL="0" indent="0"/>
            <a:endParaRPr lang="da-DK" altLang="da-DK" dirty="0"/>
          </a:p>
          <a:p>
            <a:pPr marL="0" indent="0">
              <a:buNone/>
            </a:pPr>
            <a:r>
              <a:rPr lang="da-DK" altLang="da-DK" b="1" dirty="0"/>
              <a:t>Obs overlap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FDEC3F24-C6A6-124C-9250-8B9DD4DFD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444" y="4646721"/>
            <a:ext cx="6863467" cy="196494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Billede 5">
            <a:extLst>
              <a:ext uri="{FF2B5EF4-FFF2-40B4-BE49-F238E27FC236}">
                <a16:creationId xmlns:a16="http://schemas.microsoft.com/office/drawing/2014/main" id="{F1D38784-4F2C-C347-B19A-DCAC46ECE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592" y="3407290"/>
            <a:ext cx="5466782" cy="79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9B43D5DA-5350-B563-6B14-B5A978449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8319" y="55402"/>
            <a:ext cx="2513681" cy="19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18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>
              <a:latin typeface="Calibri" charset="0"/>
            </a:endParaRP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</p:nvPr>
        </p:nvGraphicFramePr>
        <p:xfrm>
          <a:off x="78059" y="98341"/>
          <a:ext cx="11942955" cy="6722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04">
                  <a:extLst>
                    <a:ext uri="{9D8B030D-6E8A-4147-A177-3AD203B41FA5}">
                      <a16:colId xmlns:a16="http://schemas.microsoft.com/office/drawing/2014/main" val="1562851473"/>
                    </a:ext>
                  </a:extLst>
                </a:gridCol>
                <a:gridCol w="3454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6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0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4898">
                <a:tc>
                  <a:txBody>
                    <a:bodyPr/>
                    <a:lstStyle/>
                    <a:p>
                      <a:pPr algn="ctr"/>
                      <a:endParaRPr lang="da-DK" sz="2000"/>
                    </a:p>
                  </a:txBody>
                  <a:tcPr marT="45725" marB="45725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/>
                        <a:t>Viden?</a:t>
                      </a:r>
                    </a:p>
                  </a:txBody>
                  <a:tcPr marT="45725" marB="45725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/>
                        <a:t>Adfærd/holdninger?</a:t>
                      </a:r>
                    </a:p>
                  </a:txBody>
                  <a:tcPr marT="45725" marB="45725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/>
                        <a:t>Færdigheder?</a:t>
                      </a:r>
                    </a:p>
                  </a:txBody>
                  <a:tcPr marT="45725" marB="45725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3955">
                <a:tc>
                  <a:txBody>
                    <a:bodyPr/>
                    <a:lstStyle/>
                    <a:p>
                      <a:pPr algn="ctr"/>
                      <a:r>
                        <a:rPr lang="da-DK" sz="2400" b="1" i="0">
                          <a:solidFill>
                            <a:schemeClr val="bg1"/>
                          </a:solidFill>
                        </a:rPr>
                        <a:t>P</a:t>
                      </a:r>
                      <a:endParaRPr lang="da-DK" sz="3600" b="1" i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da-DK" sz="2400" b="1" i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  <a:p>
                      <a:pPr algn="ctr"/>
                      <a:r>
                        <a:rPr lang="da-DK" sz="2400" b="1" i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  <a:p>
                      <a:pPr algn="ctr"/>
                      <a:r>
                        <a:rPr lang="da-DK" sz="2400" b="1" i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  <a:p>
                      <a:pPr algn="ctr"/>
                      <a:r>
                        <a:rPr lang="da-DK" sz="2400" b="1" i="0">
                          <a:solidFill>
                            <a:schemeClr val="bg1"/>
                          </a:solidFill>
                        </a:rPr>
                        <a:t>L</a:t>
                      </a:r>
                    </a:p>
                    <a:p>
                      <a:pPr algn="ctr"/>
                      <a:r>
                        <a:rPr lang="da-DK" sz="2400" b="1" i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  <a:p>
                      <a:pPr algn="ctr"/>
                      <a:r>
                        <a:rPr lang="da-DK" sz="2400" b="1" i="0">
                          <a:solidFill>
                            <a:schemeClr val="bg1"/>
                          </a:solidFill>
                        </a:rPr>
                        <a:t>M</a:t>
                      </a:r>
                    </a:p>
                  </a:txBody>
                  <a:tcPr marT="45725" marB="45725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800" dirty="0"/>
                        <a:t>Mangel</a:t>
                      </a:r>
                      <a:r>
                        <a:rPr lang="da-DK" sz="1800" baseline="0" dirty="0"/>
                        <a:t> på </a:t>
                      </a:r>
                      <a:r>
                        <a:rPr lang="da-DK" sz="1800" dirty="0"/>
                        <a:t>basal teoretisk og klinisk</a:t>
                      </a:r>
                      <a:r>
                        <a:rPr lang="da-DK" sz="1800" baseline="0" dirty="0"/>
                        <a:t> </a:t>
                      </a:r>
                      <a:r>
                        <a:rPr lang="da-DK" sz="1800" dirty="0"/>
                        <a:t>viden</a:t>
                      </a:r>
                    </a:p>
                    <a:p>
                      <a:endParaRPr lang="da-DK" sz="2000" dirty="0"/>
                    </a:p>
                    <a:p>
                      <a:endParaRPr lang="da-DK" sz="2000" dirty="0"/>
                    </a:p>
                    <a:p>
                      <a:endParaRPr lang="da-DK" sz="2000" dirty="0"/>
                    </a:p>
                    <a:p>
                      <a:endParaRPr lang="da-DK" sz="2000" dirty="0"/>
                    </a:p>
                    <a:p>
                      <a:endParaRPr lang="da-DK" sz="800" dirty="0"/>
                    </a:p>
                    <a:p>
                      <a:endParaRPr lang="da-DK" sz="800" dirty="0"/>
                    </a:p>
                    <a:p>
                      <a:endParaRPr lang="da-DK" sz="800" dirty="0"/>
                    </a:p>
                    <a:p>
                      <a:r>
                        <a:rPr lang="da-DK" sz="1800" i="1" dirty="0"/>
                        <a:t>Obs; husk både styrker</a:t>
                      </a:r>
                      <a:r>
                        <a:rPr lang="da-DK" sz="1800" i="1" baseline="0" dirty="0"/>
                        <a:t> og svagheder</a:t>
                      </a:r>
                      <a:endParaRPr lang="da-DK" sz="1800" i="1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da-DK" sz="1800"/>
                        <a:t>Manglende 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da-DK" sz="1800"/>
                        <a:t>Motivation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da-DK" sz="1800"/>
                        <a:t>selvindsigt/evaluering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da-DK" sz="1800"/>
                        <a:t>evne til refleksion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endParaRPr lang="da-DK" sz="700"/>
                    </a:p>
                    <a:p>
                      <a:r>
                        <a:rPr lang="da-DK" sz="1800"/>
                        <a:t>Problemer</a:t>
                      </a:r>
                      <a:r>
                        <a:rPr lang="da-DK" sz="1800" baseline="0"/>
                        <a:t> med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da-DK" sz="1800"/>
                        <a:t>Relation til patienter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da-DK" sz="1800"/>
                        <a:t>samarbejdspartnere</a:t>
                      </a:r>
                    </a:p>
                    <a:p>
                      <a:endParaRPr lang="da-DK" sz="800"/>
                    </a:p>
                    <a:p>
                      <a:r>
                        <a:rPr lang="da-DK" sz="1800"/>
                        <a:t>Obs;</a:t>
                      </a:r>
                      <a:r>
                        <a:rPr lang="da-DK" sz="1800" baseline="0"/>
                        <a:t> </a:t>
                      </a:r>
                      <a:r>
                        <a:rPr lang="da-DK" sz="1800" i="1" baseline="0"/>
                        <a:t>ofte let at observere, men udfordrende at sige</a:t>
                      </a:r>
                      <a:endParaRPr lang="da-DK" sz="1800" i="1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800"/>
                        <a:t>Fejl</a:t>
                      </a:r>
                      <a:r>
                        <a:rPr lang="da-DK" sz="1800" baseline="0"/>
                        <a:t>fortolker </a:t>
                      </a:r>
                      <a:r>
                        <a:rPr lang="da-DK" sz="1800"/>
                        <a:t>information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800"/>
                        <a:t>Interpersonelle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800"/>
                        <a:t>Tekniske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800"/>
                        <a:t>Evne til klinisk vurdering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800" baseline="0"/>
                        <a:t>Organisationsforståelse</a:t>
                      </a:r>
                    </a:p>
                    <a:p>
                      <a:endParaRPr lang="da-DK" sz="2000" baseline="0"/>
                    </a:p>
                    <a:p>
                      <a:endParaRPr lang="da-DK" sz="2000" baseline="0"/>
                    </a:p>
                    <a:p>
                      <a:endParaRPr lang="da-DK" sz="800" baseline="0"/>
                    </a:p>
                    <a:p>
                      <a:endParaRPr lang="da-DK" sz="800" baseline="0"/>
                    </a:p>
                    <a:p>
                      <a:r>
                        <a:rPr lang="da-DK" sz="1800" baseline="0"/>
                        <a:t>Obs; </a:t>
                      </a:r>
                      <a:r>
                        <a:rPr lang="da-DK" sz="1800" i="1" baseline="0"/>
                        <a:t>ofte overlap med manglende viden</a:t>
                      </a:r>
                      <a:endParaRPr lang="da-DK" sz="1800" i="1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979">
                <a:tc>
                  <a:txBody>
                    <a:bodyPr/>
                    <a:lstStyle/>
                    <a:p>
                      <a:pPr algn="ctr"/>
                      <a:endParaRPr lang="da-DK" sz="2000" b="1">
                        <a:solidFill>
                          <a:schemeClr val="bg1"/>
                        </a:solidFill>
                      </a:endParaRPr>
                    </a:p>
                  </a:txBody>
                  <a:tcPr marT="45725" marB="45725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1" baseline="0">
                          <a:solidFill>
                            <a:schemeClr val="bg1"/>
                          </a:solidFill>
                        </a:rPr>
                        <a:t>Vejlederen?</a:t>
                      </a:r>
                      <a:endParaRPr lang="da-DK" sz="2000" b="1">
                        <a:solidFill>
                          <a:schemeClr val="bg1"/>
                        </a:solidFill>
                      </a:endParaRPr>
                    </a:p>
                  </a:txBody>
                  <a:tcPr marT="45725" marB="45725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1">
                          <a:solidFill>
                            <a:schemeClr val="bg1"/>
                          </a:solidFill>
                        </a:rPr>
                        <a:t>”Den, der  er under uddannelse”?</a:t>
                      </a:r>
                    </a:p>
                  </a:txBody>
                  <a:tcPr marT="45725" marB="45725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1">
                          <a:solidFill>
                            <a:schemeClr val="bg1"/>
                          </a:solidFill>
                        </a:rPr>
                        <a:t>System/organisation?</a:t>
                      </a:r>
                    </a:p>
                  </a:txBody>
                  <a:tcPr marT="45725" marB="45725"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9270">
                <a:tc>
                  <a:txBody>
                    <a:bodyPr/>
                    <a:lstStyle/>
                    <a:p>
                      <a:pPr algn="ctr"/>
                      <a:r>
                        <a:rPr lang="da-DK" sz="2400" b="1" i="0">
                          <a:solidFill>
                            <a:schemeClr val="bg1"/>
                          </a:solidFill>
                        </a:rPr>
                        <a:t>P</a:t>
                      </a:r>
                      <a:endParaRPr lang="da-DK" sz="3600" b="1" i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da-DK" sz="2400" b="1" i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  <a:p>
                      <a:pPr algn="ctr"/>
                      <a:r>
                        <a:rPr lang="da-DK" sz="2400" b="1" i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  <a:p>
                      <a:pPr algn="ctr"/>
                      <a:r>
                        <a:rPr lang="da-DK" sz="2400" b="1" i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  <a:p>
                      <a:pPr algn="ctr"/>
                      <a:r>
                        <a:rPr lang="da-DK" sz="2400" b="1" i="0">
                          <a:solidFill>
                            <a:schemeClr val="bg1"/>
                          </a:solidFill>
                        </a:rPr>
                        <a:t>L</a:t>
                      </a:r>
                    </a:p>
                    <a:p>
                      <a:pPr algn="ctr"/>
                      <a:r>
                        <a:rPr lang="da-DK" sz="2400" b="1" i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  <a:p>
                      <a:pPr algn="ctr"/>
                      <a:r>
                        <a:rPr lang="da-DK" sz="2400" b="1" i="0">
                          <a:solidFill>
                            <a:schemeClr val="bg1"/>
                          </a:solidFill>
                        </a:rPr>
                        <a:t>M</a:t>
                      </a:r>
                      <a:endParaRPr lang="da-DK" sz="1800">
                        <a:solidFill>
                          <a:schemeClr val="bg1"/>
                        </a:solidFill>
                      </a:endParaRPr>
                    </a:p>
                  </a:txBody>
                  <a:tcPr marT="45725" marB="45725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800"/>
                        <a:t>Egne opfattelser</a:t>
                      </a:r>
                    </a:p>
                    <a:p>
                      <a:r>
                        <a:rPr lang="da-DK" sz="1800"/>
                        <a:t>Ønske</a:t>
                      </a:r>
                      <a:r>
                        <a:rPr lang="da-DK" sz="1800" baseline="0"/>
                        <a:t> om at beskytte</a:t>
                      </a:r>
                      <a:endParaRPr lang="da-DK" sz="1800"/>
                    </a:p>
                    <a:p>
                      <a:r>
                        <a:rPr lang="da-DK" sz="1800"/>
                        <a:t>Frustration/vrede</a:t>
                      </a:r>
                    </a:p>
                    <a:p>
                      <a:r>
                        <a:rPr lang="da-DK" sz="1800"/>
                        <a:t>Bekymringer</a:t>
                      </a:r>
                    </a:p>
                    <a:p>
                      <a:endParaRPr lang="da-DK" sz="1800"/>
                    </a:p>
                    <a:p>
                      <a:r>
                        <a:rPr lang="da-DK" sz="1800"/>
                        <a:t>Kollegers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da-DK" sz="1800"/>
                        <a:t>opfattelser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da-DK" sz="1800"/>
                        <a:t>oplevelser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da-DK" sz="1800"/>
                        <a:t>bekymringer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da-DK" sz="1800"/>
                        <a:t>Livshistorie</a:t>
                      </a:r>
                    </a:p>
                    <a:p>
                      <a:r>
                        <a:rPr lang="da-DK" sz="1800"/>
                        <a:t>Personlige problemer</a:t>
                      </a:r>
                    </a:p>
                    <a:p>
                      <a:r>
                        <a:rPr lang="da-DK" sz="1800"/>
                        <a:t>Akut</a:t>
                      </a:r>
                      <a:r>
                        <a:rPr lang="da-DK" sz="1800" baseline="0"/>
                        <a:t> stress</a:t>
                      </a:r>
                    </a:p>
                    <a:p>
                      <a:r>
                        <a:rPr lang="da-DK" sz="1800" baseline="0"/>
                        <a:t>Indlærings vanskeligheder</a:t>
                      </a:r>
                    </a:p>
                    <a:p>
                      <a:r>
                        <a:rPr lang="da-DK" sz="1800" baseline="0"/>
                        <a:t>Sygdom/misbrug</a:t>
                      </a:r>
                    </a:p>
                    <a:p>
                      <a:r>
                        <a:rPr lang="da-DK" sz="1800" baseline="0"/>
                        <a:t>Personlighedsforstyrrelser</a:t>
                      </a:r>
                    </a:p>
                    <a:p>
                      <a:endParaRPr lang="da-DK" sz="700" baseline="0"/>
                    </a:p>
                    <a:p>
                      <a:r>
                        <a:rPr lang="da-DK" sz="1800" baseline="0" err="1"/>
                        <a:t>US´s</a:t>
                      </a:r>
                      <a:endParaRPr lang="da-DK" sz="1800" baseline="0"/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da-DK" sz="1800" baseline="0"/>
                        <a:t>forventninger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da-DK" sz="1800" baseline="0"/>
                        <a:t>reaktioner på problemer</a:t>
                      </a:r>
                      <a:endParaRPr lang="da-DK" sz="20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da-DK" sz="1800" dirty="0"/>
                        <a:t>Uklare standarder</a:t>
                      </a:r>
                    </a:p>
                    <a:p>
                      <a:r>
                        <a:rPr lang="da-DK" sz="1800" dirty="0"/>
                        <a:t>Uklar</a:t>
                      </a:r>
                      <a:r>
                        <a:rPr lang="da-DK" sz="1800" baseline="0" dirty="0"/>
                        <a:t> ansvarsfordeling</a:t>
                      </a:r>
                    </a:p>
                    <a:p>
                      <a:r>
                        <a:rPr lang="da-DK" sz="1800" baseline="0" dirty="0"/>
                        <a:t>Arbejdspres</a:t>
                      </a:r>
                    </a:p>
                    <a:p>
                      <a:endParaRPr lang="da-DK" sz="700" baseline="0" dirty="0"/>
                    </a:p>
                    <a:p>
                      <a:endParaRPr lang="da-DK" sz="1800" baseline="0" dirty="0"/>
                    </a:p>
                    <a:p>
                      <a:r>
                        <a:rPr lang="da-DK" sz="1800" baseline="0" dirty="0"/>
                        <a:t>Manglende 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da-DK" sz="1800" baseline="0" dirty="0"/>
                        <a:t>supervision 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da-DK" sz="1800" baseline="0" dirty="0"/>
                        <a:t>feedback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da-DK" sz="1800" dirty="0"/>
                        <a:t>anerkendelse</a:t>
                      </a:r>
                      <a:endParaRPr lang="da-DK" sz="20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3272" name="Tekstfelt 4"/>
          <p:cNvSpPr txBox="1">
            <a:spLocks noChangeArrowheads="1"/>
          </p:cNvSpPr>
          <p:nvPr/>
        </p:nvSpPr>
        <p:spPr bwMode="auto">
          <a:xfrm>
            <a:off x="9053977" y="6359256"/>
            <a:ext cx="2967037" cy="368300"/>
          </a:xfrm>
          <a:prstGeom prst="rect">
            <a:avLst/>
          </a:prstGeom>
          <a:solidFill>
            <a:srgbClr val="3760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da-DK" dirty="0">
                <a:solidFill>
                  <a:srgbClr val="FFFFFF"/>
                </a:solidFill>
              </a:rPr>
              <a:t>AMEE guide no 76, 2013</a:t>
            </a:r>
          </a:p>
        </p:txBody>
      </p:sp>
    </p:spTree>
    <p:extLst>
      <p:ext uri="{BB962C8B-B14F-4D97-AF65-F5344CB8AC3E}">
        <p14:creationId xmlns:p14="http://schemas.microsoft.com/office/powerpoint/2010/main" val="1358638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BC4AF1C7-00BB-7940-A8D7-D31BA5C379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da-DK" altLang="da-DK" sz="3600" dirty="0"/>
            </a:br>
            <a:endParaRPr lang="da-DK" altLang="da-DK" sz="3600" dirty="0"/>
          </a:p>
        </p:txBody>
      </p:sp>
      <p:sp>
        <p:nvSpPr>
          <p:cNvPr id="54274" name="Rectangle 4">
            <a:extLst>
              <a:ext uri="{FF2B5EF4-FFF2-40B4-BE49-F238E27FC236}">
                <a16:creationId xmlns:a16="http://schemas.microsoft.com/office/drawing/2014/main" id="{4CCEB5CB-D645-2C44-8CA4-0519CE026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9509" y="3278646"/>
            <a:ext cx="2808287" cy="1943100"/>
          </a:xfrm>
          <a:prstGeom prst="rect">
            <a:avLst/>
          </a:prstGeom>
          <a:solidFill>
            <a:srgbClr val="37609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da-DK" altLang="da-DK"/>
          </a:p>
        </p:txBody>
      </p:sp>
      <p:sp>
        <p:nvSpPr>
          <p:cNvPr id="54275" name="Rectangle 5">
            <a:extLst>
              <a:ext uri="{FF2B5EF4-FFF2-40B4-BE49-F238E27FC236}">
                <a16:creationId xmlns:a16="http://schemas.microsoft.com/office/drawing/2014/main" id="{3E923AAE-DF55-DE40-998E-90E565AAA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58" y="3510421"/>
            <a:ext cx="21002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a-DK" altLang="da-DK" sz="3200"/>
              <a:t>Viden</a:t>
            </a:r>
          </a:p>
          <a:p>
            <a:pPr algn="ctr"/>
            <a:r>
              <a:rPr lang="da-DK" altLang="da-DK" sz="3200"/>
              <a:t>Adfærd</a:t>
            </a:r>
          </a:p>
          <a:p>
            <a:pPr algn="ctr"/>
            <a:r>
              <a:rPr lang="da-DK" altLang="da-DK" sz="3200"/>
              <a:t>Færdighed </a:t>
            </a:r>
          </a:p>
        </p:txBody>
      </p:sp>
      <p:sp>
        <p:nvSpPr>
          <p:cNvPr id="54276" name="Rectangle 6">
            <a:extLst>
              <a:ext uri="{FF2B5EF4-FFF2-40B4-BE49-F238E27FC236}">
                <a16:creationId xmlns:a16="http://schemas.microsoft.com/office/drawing/2014/main" id="{B3EBA6F5-B8CF-5640-B1DD-504ED54A5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7446" y="3831097"/>
            <a:ext cx="1273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da-DK" altLang="da-DK" sz="3600"/>
              <a:t>Effekt</a:t>
            </a:r>
          </a:p>
        </p:txBody>
      </p:sp>
      <p:sp>
        <p:nvSpPr>
          <p:cNvPr id="54277" name="Rectangle 7">
            <a:extLst>
              <a:ext uri="{FF2B5EF4-FFF2-40B4-BE49-F238E27FC236}">
                <a16:creationId xmlns:a16="http://schemas.microsoft.com/office/drawing/2014/main" id="{9F8D6AFF-5AE8-834C-849F-8BD4C5234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3670" y="3926347"/>
            <a:ext cx="2089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da-DK" altLang="da-DK" sz="2800">
                <a:solidFill>
                  <a:schemeClr val="bg1"/>
                </a:solidFill>
              </a:rPr>
              <a:t>Intervention</a:t>
            </a:r>
          </a:p>
        </p:txBody>
      </p:sp>
      <p:sp>
        <p:nvSpPr>
          <p:cNvPr id="54278" name="Line 8">
            <a:extLst>
              <a:ext uri="{FF2B5EF4-FFF2-40B4-BE49-F238E27FC236}">
                <a16:creationId xmlns:a16="http://schemas.microsoft.com/office/drawing/2014/main" id="{5578433A-2148-0041-93E7-260150E739E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94471" y="4142246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54279" name="Line 9">
            <a:extLst>
              <a:ext uri="{FF2B5EF4-FFF2-40B4-BE49-F238E27FC236}">
                <a16:creationId xmlns:a16="http://schemas.microsoft.com/office/drawing/2014/main" id="{2F2F3436-3B18-7543-97A1-8B17FE03059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0821" y="4142246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E1E31603-B8BE-B24F-8A78-CF476A87A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7713" y="1603835"/>
            <a:ext cx="557212" cy="371475"/>
          </a:xfrm>
          <a:prstGeom prst="rect">
            <a:avLst/>
          </a:prstGeom>
          <a:solidFill>
            <a:srgbClr val="37609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da-DK">
                <a:solidFill>
                  <a:schemeClr val="lt1"/>
                </a:solidFill>
              </a:rPr>
              <a:t>?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CEC2E08A-AC4F-764D-AC26-E7FA4A16B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9021" y="2996071"/>
            <a:ext cx="555625" cy="369888"/>
          </a:xfrm>
          <a:prstGeom prst="rect">
            <a:avLst/>
          </a:prstGeom>
          <a:solidFill>
            <a:srgbClr val="37609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da-DK">
                <a:solidFill>
                  <a:schemeClr val="lt1"/>
                </a:solidFill>
              </a:rPr>
              <a:t>?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13169403-0340-944C-8D5D-A995E2E8D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1846" y="1975310"/>
            <a:ext cx="557213" cy="371475"/>
          </a:xfrm>
          <a:prstGeom prst="rect">
            <a:avLst/>
          </a:prstGeom>
          <a:solidFill>
            <a:srgbClr val="37609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da-DK">
                <a:solidFill>
                  <a:schemeClr val="lt1"/>
                </a:solidFill>
              </a:rPr>
              <a:t>?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3982F51-7B58-A744-B09F-7D07C7B33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771" y="2451560"/>
            <a:ext cx="557213" cy="371475"/>
          </a:xfrm>
          <a:prstGeom prst="rect">
            <a:avLst/>
          </a:prstGeom>
          <a:solidFill>
            <a:srgbClr val="37609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da-DK">
                <a:solidFill>
                  <a:schemeClr val="lt1"/>
                </a:solidFill>
              </a:rPr>
              <a:t>?</a:t>
            </a:r>
          </a:p>
        </p:txBody>
      </p:sp>
      <p:cxnSp>
        <p:nvCxnSpPr>
          <p:cNvPr id="4" name="Lige pilforbindelse 3">
            <a:extLst>
              <a:ext uri="{FF2B5EF4-FFF2-40B4-BE49-F238E27FC236}">
                <a16:creationId xmlns:a16="http://schemas.microsoft.com/office/drawing/2014/main" id="{774CA18D-0604-A84C-A43F-0EB9C53087AF}"/>
              </a:ext>
            </a:extLst>
          </p:cNvPr>
          <p:cNvCxnSpPr>
            <a:cxnSpLocks noChangeShapeType="1"/>
            <a:stCxn id="54274" idx="0"/>
          </p:cNvCxnSpPr>
          <p:nvPr/>
        </p:nvCxnSpPr>
        <p:spPr bwMode="auto">
          <a:xfrm flipV="1">
            <a:off x="4734446" y="1964196"/>
            <a:ext cx="117475" cy="13144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Lige pilforbindelse 15">
            <a:extLst>
              <a:ext uri="{FF2B5EF4-FFF2-40B4-BE49-F238E27FC236}">
                <a16:creationId xmlns:a16="http://schemas.microsoft.com/office/drawing/2014/main" id="{FA318574-3352-C446-AFA9-929836BE0E1B}"/>
              </a:ext>
            </a:extLst>
          </p:cNvPr>
          <p:cNvCxnSpPr>
            <a:cxnSpLocks noChangeShapeType="1"/>
            <a:stCxn id="54274" idx="0"/>
          </p:cNvCxnSpPr>
          <p:nvPr/>
        </p:nvCxnSpPr>
        <p:spPr bwMode="auto">
          <a:xfrm flipV="1">
            <a:off x="4734445" y="2346784"/>
            <a:ext cx="1003300" cy="93186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Lige pilforbindelse 16">
            <a:extLst>
              <a:ext uri="{FF2B5EF4-FFF2-40B4-BE49-F238E27FC236}">
                <a16:creationId xmlns:a16="http://schemas.microsoft.com/office/drawing/2014/main" id="{8117FD1E-8C70-3948-AB0D-575C5FC54115}"/>
              </a:ext>
            </a:extLst>
          </p:cNvPr>
          <p:cNvCxnSpPr>
            <a:cxnSpLocks noChangeShapeType="1"/>
            <a:stCxn id="54274" idx="0"/>
          </p:cNvCxnSpPr>
          <p:nvPr/>
        </p:nvCxnSpPr>
        <p:spPr bwMode="auto">
          <a:xfrm flipV="1">
            <a:off x="4734446" y="2615072"/>
            <a:ext cx="1706563" cy="6635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Lige pilforbindelse 17">
            <a:extLst>
              <a:ext uri="{FF2B5EF4-FFF2-40B4-BE49-F238E27FC236}">
                <a16:creationId xmlns:a16="http://schemas.microsoft.com/office/drawing/2014/main" id="{967640AD-53B9-0648-BC1C-AF3272A25510}"/>
              </a:ext>
            </a:extLst>
          </p:cNvPr>
          <p:cNvCxnSpPr>
            <a:cxnSpLocks noChangeShapeType="1"/>
            <a:endCxn id="10" idx="1"/>
          </p:cNvCxnSpPr>
          <p:nvPr/>
        </p:nvCxnSpPr>
        <p:spPr bwMode="auto">
          <a:xfrm flipV="1">
            <a:off x="4734446" y="3180222"/>
            <a:ext cx="2314575" cy="984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Højre klammeparentes 18">
            <a:extLst>
              <a:ext uri="{FF2B5EF4-FFF2-40B4-BE49-F238E27FC236}">
                <a16:creationId xmlns:a16="http://schemas.microsoft.com/office/drawing/2014/main" id="{08135257-41F9-4A46-A70E-62A8381F32C9}"/>
              </a:ext>
            </a:extLst>
          </p:cNvPr>
          <p:cNvSpPr>
            <a:spLocks/>
          </p:cNvSpPr>
          <p:nvPr/>
        </p:nvSpPr>
        <p:spPr bwMode="auto">
          <a:xfrm rot="5400000">
            <a:off x="1260996" y="4116847"/>
            <a:ext cx="579437" cy="2246312"/>
          </a:xfrm>
          <a:prstGeom prst="rightBrace">
            <a:avLst>
              <a:gd name="adj1" fmla="val 8346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da-DK" altLang="da-DK"/>
          </a:p>
        </p:txBody>
      </p:sp>
      <p:sp>
        <p:nvSpPr>
          <p:cNvPr id="54289" name="Tekstfelt 19">
            <a:extLst>
              <a:ext uri="{FF2B5EF4-FFF2-40B4-BE49-F238E27FC236}">
                <a16:creationId xmlns:a16="http://schemas.microsoft.com/office/drawing/2014/main" id="{D5516445-EC13-FC4F-AABC-7A68F6EF7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46" y="5910722"/>
            <a:ext cx="1895475" cy="461963"/>
          </a:xfrm>
          <a:prstGeom prst="rect">
            <a:avLst/>
          </a:prstGeom>
          <a:solidFill>
            <a:srgbClr val="3760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a-DK" altLang="da-DK" sz="2400">
                <a:solidFill>
                  <a:srgbClr val="FFFFFF"/>
                </a:solidFill>
              </a:rPr>
              <a:t>Diagnose</a:t>
            </a:r>
          </a:p>
        </p:txBody>
      </p:sp>
      <p:sp>
        <p:nvSpPr>
          <p:cNvPr id="54290" name="Tekstfelt 28">
            <a:extLst>
              <a:ext uri="{FF2B5EF4-FFF2-40B4-BE49-F238E27FC236}">
                <a16:creationId xmlns:a16="http://schemas.microsoft.com/office/drawing/2014/main" id="{F5AA1849-52C8-9F41-9D14-BB808C328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2484" y="5910722"/>
            <a:ext cx="1893887" cy="461963"/>
          </a:xfrm>
          <a:prstGeom prst="rect">
            <a:avLst/>
          </a:prstGeom>
          <a:solidFill>
            <a:srgbClr val="3760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a-DK" altLang="da-DK" sz="2400">
                <a:solidFill>
                  <a:srgbClr val="FFFFFF"/>
                </a:solidFill>
              </a:rPr>
              <a:t>Helbredelse?</a:t>
            </a:r>
          </a:p>
        </p:txBody>
      </p:sp>
      <p:sp>
        <p:nvSpPr>
          <p:cNvPr id="54291" name="Tekstfelt 29">
            <a:extLst>
              <a:ext uri="{FF2B5EF4-FFF2-40B4-BE49-F238E27FC236}">
                <a16:creationId xmlns:a16="http://schemas.microsoft.com/office/drawing/2014/main" id="{2CC0F256-7102-A140-9D9A-21B095F7D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421" y="5907547"/>
            <a:ext cx="1895475" cy="461963"/>
          </a:xfrm>
          <a:prstGeom prst="rect">
            <a:avLst/>
          </a:prstGeom>
          <a:solidFill>
            <a:srgbClr val="3760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a-DK" altLang="da-DK" sz="2400">
                <a:solidFill>
                  <a:srgbClr val="FFFFFF"/>
                </a:solidFill>
              </a:rPr>
              <a:t>Behandling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93441AFD-3DD3-116C-E5A1-F9AEEB458575}"/>
              </a:ext>
            </a:extLst>
          </p:cNvPr>
          <p:cNvSpPr txBox="1">
            <a:spLocks/>
          </p:cNvSpPr>
          <p:nvPr/>
        </p:nvSpPr>
        <p:spPr>
          <a:xfrm>
            <a:off x="221226" y="114938"/>
            <a:ext cx="111682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altLang="da-DK" sz="4000" b="1" dirty="0"/>
              <a:t>UKLO rollen – giver sparring på processen 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C691F7B6-A88F-D699-E29F-0C41A6A3A9CE}"/>
              </a:ext>
            </a:extLst>
          </p:cNvPr>
          <p:cNvSpPr txBox="1"/>
          <p:nvPr/>
        </p:nvSpPr>
        <p:spPr>
          <a:xfrm>
            <a:off x="8565083" y="1811687"/>
            <a:ext cx="3577704" cy="3108543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a-DK" sz="2800" b="1" dirty="0"/>
              <a:t>Det vi kunne tænke os</a:t>
            </a:r>
          </a:p>
          <a:p>
            <a:endParaRPr lang="da-DK" sz="2400" b="1" dirty="0"/>
          </a:p>
          <a:p>
            <a:r>
              <a:rPr lang="da-DK" sz="2400" b="1" dirty="0"/>
              <a:t>At I bruger 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400" dirty="0"/>
              <a:t>Tidligere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400" dirty="0"/>
              <a:t>Mere</a:t>
            </a:r>
          </a:p>
          <a:p>
            <a:pPr marL="285750" indent="-285750">
              <a:buFontTx/>
              <a:buChar char="-"/>
            </a:pPr>
            <a:endParaRPr lang="da-DK" sz="2400" dirty="0"/>
          </a:p>
          <a:p>
            <a:r>
              <a:rPr lang="da-DK" sz="2400" b="1" dirty="0"/>
              <a:t>At I  husker I er ledere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400" dirty="0"/>
              <a:t>Helhedsperspektivet</a:t>
            </a:r>
          </a:p>
        </p:txBody>
      </p:sp>
    </p:spTree>
    <p:extLst>
      <p:ext uri="{BB962C8B-B14F-4D97-AF65-F5344CB8AC3E}">
        <p14:creationId xmlns:p14="http://schemas.microsoft.com/office/powerpoint/2010/main" val="117211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D59B2B-7207-AEB3-1664-C4AE8DDD5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244"/>
            <a:ext cx="10515600" cy="1325563"/>
          </a:xfrm>
        </p:spPr>
        <p:txBody>
          <a:bodyPr>
            <a:normAutofit/>
          </a:bodyPr>
          <a:lstStyle/>
          <a:p>
            <a:r>
              <a:rPr lang="da-DK" sz="4000" b="1" dirty="0"/>
              <a:t>Gruppe arbejde 13.30 -13.55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D785061-4A23-10C4-BB37-EB3AFD7A7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7910"/>
            <a:ext cx="10515600" cy="517031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a-DK" altLang="da-DK" sz="3800" b="1" dirty="0">
                <a:latin typeface="+mj-lt"/>
              </a:rPr>
              <a:t>3 cases - tillempet fra det virkelige liv og med inspiration fra Jer!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a-DK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a-DK" b="1" dirty="0"/>
              <a:t>Del 1 (brug max 7-8 min)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a-DK" dirty="0"/>
              <a:t>Identificer, hvilke problemstillinger og dermed indsatsområder, der er i casen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a-DK" dirty="0"/>
              <a:t>Hvem skal/kan involveres i forløbet?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a-DK" sz="13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a-DK" b="1" dirty="0"/>
              <a:t>Del 2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a-DK" dirty="0"/>
              <a:t>At komme med forslag til en konkret handleplan for kompetenceudviklingen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da-DK" dirty="0"/>
              <a:t>Hvad skal forbedres dvs. hvilke kompetencer skal der arbejdes med?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da-DK" dirty="0"/>
              <a:t>Hvilke tiltag (handlinger) skal der konkret sættes i værk?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da-DK" dirty="0"/>
              <a:t>Hvordan skal der evalueres og følges op på handleplanen – hvem, hvornår?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a-DK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a-DK" b="1" dirty="0"/>
              <a:t>Til overvejelse i Jeres diskussion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a-DK" dirty="0"/>
              <a:t>Hvilken type af samtale er der brug for?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a-DK" dirty="0"/>
              <a:t>Hvad er det svære i casen?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549A3E15-6D6C-757E-7925-514E0AF2EE35}"/>
              </a:ext>
            </a:extLst>
          </p:cNvPr>
          <p:cNvSpPr txBox="1"/>
          <p:nvPr/>
        </p:nvSpPr>
        <p:spPr>
          <a:xfrm>
            <a:off x="6297561" y="5177893"/>
            <a:ext cx="5663381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>
                <a:highlight>
                  <a:srgbClr val="00FF00"/>
                </a:highlight>
              </a:rPr>
              <a:t>Vælg en, </a:t>
            </a:r>
            <a:r>
              <a:rPr lang="da-DK" sz="2400" b="1" dirty="0"/>
              <a:t>der noterer Jeres svar &amp; pointer </a:t>
            </a:r>
          </a:p>
          <a:p>
            <a:pPr algn="ctr"/>
            <a:r>
              <a:rPr lang="da-DK" sz="2400" dirty="0"/>
              <a:t>til opsamlingen kl.14 i plenum</a:t>
            </a:r>
          </a:p>
          <a:p>
            <a:pPr algn="ctr"/>
            <a:r>
              <a:rPr lang="da-DK" sz="2400" dirty="0"/>
              <a:t>sammen med alle eksperterne!  </a:t>
            </a:r>
          </a:p>
        </p:txBody>
      </p:sp>
    </p:spTree>
    <p:extLst>
      <p:ext uri="{BB962C8B-B14F-4D97-AF65-F5344CB8AC3E}">
        <p14:creationId xmlns:p14="http://schemas.microsoft.com/office/powerpoint/2010/main" val="39819621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Billede 4" descr="http://4.bp.blogspot.com/-w0F7Kjf7Xcg/TxhKo87wYnI/AAAAAAAABHg/rKO23JYO5Wo/s400/blind_men_elephan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703" y="546176"/>
            <a:ext cx="4096541" cy="401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/>
              <a:t>Take home message (skal suppleres med de andres pointer</a:t>
            </a:r>
            <a:endParaRPr lang="da-DK" altLang="da-DK" sz="40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58887"/>
            <a:ext cx="10100733" cy="4525963"/>
          </a:xfrm>
        </p:spPr>
        <p:txBody>
          <a:bodyPr>
            <a:normAutofit/>
          </a:bodyPr>
          <a:lstStyle/>
          <a:p>
            <a:r>
              <a:rPr lang="da-DK" altLang="da-DK" sz="2400" dirty="0"/>
              <a:t>Vi kommer ofte for sent i gang</a:t>
            </a:r>
          </a:p>
          <a:p>
            <a:r>
              <a:rPr lang="da-DK" altLang="da-DK" sz="2400" dirty="0"/>
              <a:t>Korte uddannelsesforløb</a:t>
            </a:r>
          </a:p>
          <a:p>
            <a:r>
              <a:rPr lang="da-DK" altLang="da-DK" sz="2400" dirty="0"/>
              <a:t>Vanskeligt at skifte afdeling / hospital</a:t>
            </a:r>
          </a:p>
          <a:p>
            <a:r>
              <a:rPr lang="da-DK" altLang="da-DK" sz="2400" dirty="0"/>
              <a:t>Der går lidt tid, inden vi opdager det</a:t>
            </a:r>
          </a:p>
          <a:p>
            <a:r>
              <a:rPr lang="da-DK" altLang="da-DK" sz="2400" dirty="0"/>
              <a:t>Vi tøver – det er ikke en ønskeopgave</a:t>
            </a:r>
          </a:p>
          <a:p>
            <a:r>
              <a:rPr lang="da-DK" sz="2400" dirty="0"/>
              <a:t>Nysgerrighed, hvad er det der foregår</a:t>
            </a:r>
          </a:p>
          <a:p>
            <a:r>
              <a:rPr lang="da-DK" sz="2400" dirty="0"/>
              <a:t>Lad være med at være berøringsangst</a:t>
            </a:r>
          </a:p>
          <a:p>
            <a:r>
              <a:rPr lang="da-DK" sz="2400" dirty="0"/>
              <a:t>Dokumentation i orden</a:t>
            </a:r>
          </a:p>
          <a:p>
            <a:r>
              <a:rPr lang="da-DK" sz="2400" dirty="0"/>
              <a:t>Husk at en underskrevet logbog er adgangsgivende til næste ansættelse</a:t>
            </a:r>
          </a:p>
          <a:p>
            <a:endParaRPr lang="da-DK" altLang="da-DK" sz="2400" dirty="0"/>
          </a:p>
          <a:p>
            <a:endParaRPr lang="da-DK" altLang="da-DK" sz="2400" dirty="0"/>
          </a:p>
          <a:p>
            <a:endParaRPr lang="da-DK" altLang="da-DK" sz="2400" dirty="0">
              <a:solidFill>
                <a:srgbClr val="FF0000"/>
              </a:solidFill>
            </a:endParaRPr>
          </a:p>
          <a:p>
            <a:endParaRPr lang="da-DK" altLang="da-DK" sz="2400" dirty="0"/>
          </a:p>
          <a:p>
            <a:endParaRPr lang="da-DK" altLang="da-DK" sz="2400" dirty="0"/>
          </a:p>
        </p:txBody>
      </p:sp>
    </p:spTree>
    <p:extLst>
      <p:ext uri="{BB962C8B-B14F-4D97-AF65-F5344CB8AC3E}">
        <p14:creationId xmlns:p14="http://schemas.microsoft.com/office/powerpoint/2010/main" val="2618072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E6F994D6-6D10-00FA-5473-F143F5BA99B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76869" y="183355"/>
            <a:ext cx="10515600" cy="1325563"/>
          </a:xfrm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da-DK" altLang="da-DK" sz="4000" b="1" dirty="0"/>
              <a:t>Hvad taler vi om?</a:t>
            </a: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92CADBB5-1BAB-EEDE-2A46-7DBF55EB84B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720725" lvl="2" indent="0">
              <a:buNone/>
            </a:pPr>
            <a:r>
              <a:rPr lang="da-DK" altLang="da-DK" sz="2400" dirty="0"/>
              <a:t>	Det </a:t>
            </a:r>
            <a:r>
              <a:rPr lang="da-DK" altLang="da-DK" sz="2400" u="sng" dirty="0"/>
              <a:t>gode/normale</a:t>
            </a:r>
            <a:r>
              <a:rPr lang="da-DK" altLang="da-DK" sz="2400" dirty="0"/>
              <a:t> uddannelsesforløb forudsætter:</a:t>
            </a:r>
          </a:p>
          <a:p>
            <a:pPr eaLnBrk="1" hangingPunct="1"/>
            <a:endParaRPr lang="da-DK" altLang="da-DK" dirty="0"/>
          </a:p>
          <a:p>
            <a:pPr eaLnBrk="1" hangingPunct="1"/>
            <a:r>
              <a:rPr lang="da-DK" altLang="da-DK" dirty="0"/>
              <a:t>Alle dele af ansættelsen gennemføres som planlagt</a:t>
            </a:r>
          </a:p>
          <a:p>
            <a:pPr eaLnBrk="1" hangingPunct="1"/>
            <a:r>
              <a:rPr lang="da-DK" altLang="da-DK" dirty="0"/>
              <a:t>Alle kompetencer opnås og godkendes</a:t>
            </a:r>
          </a:p>
          <a:p>
            <a:pPr eaLnBrk="1" hangingPunct="1"/>
            <a:r>
              <a:rPr lang="da-DK" altLang="da-DK" dirty="0"/>
              <a:t>Alle kurser gennemføres og godkendes</a:t>
            </a:r>
          </a:p>
          <a:p>
            <a:pPr eaLnBrk="1" hangingPunct="1"/>
            <a:endParaRPr lang="da-DK" altLang="da-DK" dirty="0"/>
          </a:p>
          <a:p>
            <a:pPr algn="ctr" eaLnBrk="1" hangingPunct="1">
              <a:buFontTx/>
              <a:buNone/>
            </a:pPr>
            <a:r>
              <a:rPr lang="da-DK" altLang="da-DK" dirty="0"/>
              <a:t>Det Uhensigtsmæssige forløb indebærer en </a:t>
            </a:r>
          </a:p>
          <a:p>
            <a:pPr algn="ctr" eaLnBrk="1" hangingPunct="1">
              <a:buFontTx/>
              <a:buNone/>
            </a:pPr>
            <a:r>
              <a:rPr lang="da-DK" altLang="da-DK" dirty="0"/>
              <a:t>UØNSKET og UHENSIGTSMÆSSIG </a:t>
            </a:r>
          </a:p>
          <a:p>
            <a:pPr algn="ctr" eaLnBrk="1" hangingPunct="1">
              <a:buFontTx/>
              <a:buNone/>
            </a:pPr>
            <a:r>
              <a:rPr lang="da-DK" altLang="da-DK" dirty="0"/>
              <a:t>afvigelse fra ovenstående</a:t>
            </a:r>
          </a:p>
          <a:p>
            <a:pPr eaLnBrk="1" hangingPunct="1"/>
            <a:endParaRPr lang="da-DK" altLang="da-DK" dirty="0"/>
          </a:p>
        </p:txBody>
      </p:sp>
      <p:pic>
        <p:nvPicPr>
          <p:cNvPr id="9220" name="Picture 5" descr="http://upload.wikimedia.org/wikipedia/commons/thumb/8/85/Smiley.svg/1024px-Smiley.svg.png">
            <a:extLst>
              <a:ext uri="{FF2B5EF4-FFF2-40B4-BE49-F238E27FC236}">
                <a16:creationId xmlns:a16="http://schemas.microsoft.com/office/drawing/2014/main" id="{10D565F2-D624-69F6-0368-91060F7E8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6" y="1500309"/>
            <a:ext cx="93662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>
            <a:extLst>
              <a:ext uri="{FF2B5EF4-FFF2-40B4-BE49-F238E27FC236}">
                <a16:creationId xmlns:a16="http://schemas.microsoft.com/office/drawing/2014/main" id="{6D341EB6-56ED-F525-A72B-D96B65F56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56"/>
          <a:stretch>
            <a:fillRect/>
          </a:stretch>
        </p:blipFill>
        <p:spPr bwMode="auto">
          <a:xfrm>
            <a:off x="1703389" y="4221163"/>
            <a:ext cx="947737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AC06EEAA-D5C3-E345-BFB4-199E295D259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29226" y="98886"/>
            <a:ext cx="9938775" cy="1143000"/>
          </a:xfrm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da-DK" altLang="da-DK" sz="4000" b="1" dirty="0">
                <a:solidFill>
                  <a:srgbClr val="000000"/>
                </a:solidFill>
              </a:rPr>
              <a:t>”Ændrede forløb” kontra ”problematiske forløb”</a:t>
            </a:r>
          </a:p>
        </p:txBody>
      </p:sp>
      <p:sp>
        <p:nvSpPr>
          <p:cNvPr id="5122" name="Line 4">
            <a:extLst>
              <a:ext uri="{FF2B5EF4-FFF2-40B4-BE49-F238E27FC236}">
                <a16:creationId xmlns:a16="http://schemas.microsoft.com/office/drawing/2014/main" id="{2905D0B8-C778-F24A-A362-6187AA7AFC4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3751" y="2781300"/>
            <a:ext cx="7991475" cy="0"/>
          </a:xfrm>
          <a:prstGeom prst="line">
            <a:avLst/>
          </a:prstGeom>
          <a:noFill/>
          <a:ln w="44450" cap="sq">
            <a:solidFill>
              <a:schemeClr val="bg2"/>
            </a:solidFill>
            <a:miter lim="800000"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a-DK"/>
          </a:p>
        </p:txBody>
      </p:sp>
      <p:sp>
        <p:nvSpPr>
          <p:cNvPr id="5123" name="Text Box 5">
            <a:extLst>
              <a:ext uri="{FF2B5EF4-FFF2-40B4-BE49-F238E27FC236}">
                <a16:creationId xmlns:a16="http://schemas.microsoft.com/office/drawing/2014/main" id="{C341B4AB-1B6A-4049-8A40-525BA548A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932" y="3089411"/>
            <a:ext cx="1439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da-DK" sz="18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Barsel</a:t>
            </a:r>
          </a:p>
        </p:txBody>
      </p:sp>
      <p:sp>
        <p:nvSpPr>
          <p:cNvPr id="5124" name="Text Box 13">
            <a:extLst>
              <a:ext uri="{FF2B5EF4-FFF2-40B4-BE49-F238E27FC236}">
                <a16:creationId xmlns:a16="http://schemas.microsoft.com/office/drawing/2014/main" id="{D598E121-B42C-4844-B690-664FE0F96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013" y="3810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240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125" name="Text Box 14">
            <a:extLst>
              <a:ext uri="{FF2B5EF4-FFF2-40B4-BE49-F238E27FC236}">
                <a16:creationId xmlns:a16="http://schemas.microsoft.com/office/drawing/2014/main" id="{025257FE-F8F5-FF4B-9E97-4A97DC68D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1514" y="3741738"/>
            <a:ext cx="2376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da-DK" sz="18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Lovovertrædelser</a:t>
            </a:r>
          </a:p>
        </p:txBody>
      </p:sp>
      <p:sp>
        <p:nvSpPr>
          <p:cNvPr id="5126" name="Text Box 15">
            <a:extLst>
              <a:ext uri="{FF2B5EF4-FFF2-40B4-BE49-F238E27FC236}">
                <a16:creationId xmlns:a16="http://schemas.microsoft.com/office/drawing/2014/main" id="{965FA9C4-7234-464B-B8D2-A828C0170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4" y="3068638"/>
            <a:ext cx="1368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da-DK" sz="18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Kortvarig sygdom</a:t>
            </a:r>
          </a:p>
        </p:txBody>
      </p:sp>
      <p:sp>
        <p:nvSpPr>
          <p:cNvPr id="5127" name="Text Box 16">
            <a:extLst>
              <a:ext uri="{FF2B5EF4-FFF2-40B4-BE49-F238E27FC236}">
                <a16:creationId xmlns:a16="http://schemas.microsoft.com/office/drawing/2014/main" id="{A6B2C0E1-37CD-514A-AEEA-8D1DDC932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1554" y="3232226"/>
            <a:ext cx="17986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da-DK" sz="18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Manglende kompetencer</a:t>
            </a:r>
          </a:p>
        </p:txBody>
      </p:sp>
      <p:sp>
        <p:nvSpPr>
          <p:cNvPr id="5128" name="Text Box 17">
            <a:extLst>
              <a:ext uri="{FF2B5EF4-FFF2-40B4-BE49-F238E27FC236}">
                <a16:creationId xmlns:a16="http://schemas.microsoft.com/office/drawing/2014/main" id="{6BD2CF29-08E6-8342-A4B6-8FBA04758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932" y="3855244"/>
            <a:ext cx="2305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da-DK" sz="18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Orlov til forskning</a:t>
            </a:r>
          </a:p>
        </p:txBody>
      </p:sp>
      <p:sp>
        <p:nvSpPr>
          <p:cNvPr id="5129" name="Text Box 19">
            <a:extLst>
              <a:ext uri="{FF2B5EF4-FFF2-40B4-BE49-F238E27FC236}">
                <a16:creationId xmlns:a16="http://schemas.microsoft.com/office/drawing/2014/main" id="{6CBEF980-66FC-FB4B-8A01-E4214E95E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5588" y="4267200"/>
            <a:ext cx="1439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da-DK" sz="18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Personlige problemer</a:t>
            </a:r>
          </a:p>
        </p:txBody>
      </p:sp>
      <p:sp>
        <p:nvSpPr>
          <p:cNvPr id="5130" name="Text Box 20">
            <a:extLst>
              <a:ext uri="{FF2B5EF4-FFF2-40B4-BE49-F238E27FC236}">
                <a16:creationId xmlns:a16="http://schemas.microsoft.com/office/drawing/2014/main" id="{38926684-2D3C-FF48-B33F-0C95846F9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5275" y="2963863"/>
            <a:ext cx="172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da-DK" sz="18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Ikke egnet til specialet</a:t>
            </a:r>
          </a:p>
        </p:txBody>
      </p:sp>
      <p:sp>
        <p:nvSpPr>
          <p:cNvPr id="5131" name="Text Box 22">
            <a:extLst>
              <a:ext uri="{FF2B5EF4-FFF2-40B4-BE49-F238E27FC236}">
                <a16:creationId xmlns:a16="http://schemas.microsoft.com/office/drawing/2014/main" id="{FA0D4A0A-E0E8-E043-BE26-975439D53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476" y="4156075"/>
            <a:ext cx="1584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da-DK" sz="18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Langvarig sygdom</a:t>
            </a:r>
          </a:p>
        </p:txBody>
      </p:sp>
      <p:sp>
        <p:nvSpPr>
          <p:cNvPr id="5132" name="Text Box 24">
            <a:extLst>
              <a:ext uri="{FF2B5EF4-FFF2-40B4-BE49-F238E27FC236}">
                <a16:creationId xmlns:a16="http://schemas.microsoft.com/office/drawing/2014/main" id="{155E047A-DE32-3D49-B275-C8A3BF3C3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7062" y="3107200"/>
            <a:ext cx="172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da-DK" sz="18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Sprog/kultur- problemer</a:t>
            </a:r>
          </a:p>
        </p:txBody>
      </p:sp>
      <p:sp>
        <p:nvSpPr>
          <p:cNvPr id="16" name="Line 4">
            <a:extLst>
              <a:ext uri="{FF2B5EF4-FFF2-40B4-BE49-F238E27FC236}">
                <a16:creationId xmlns:a16="http://schemas.microsoft.com/office/drawing/2014/main" id="{C60E6F4F-54FC-1844-BD30-B8FD5B2A24C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0932" y="2789237"/>
            <a:ext cx="9849566" cy="87776"/>
          </a:xfrm>
          <a:prstGeom prst="line">
            <a:avLst/>
          </a:prstGeom>
          <a:noFill/>
          <a:ln w="44450" cap="sq">
            <a:solidFill>
              <a:schemeClr val="accent1">
                <a:lumMod val="50000"/>
              </a:schemeClr>
            </a:solidFill>
            <a:miter lim="800000"/>
            <a:headEnd type="none" w="sm" len="sm"/>
            <a:tailEnd type="triangle" w="lg" len="lg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defRPr/>
            </a:pPr>
            <a:endParaRPr lang="da-DK"/>
          </a:p>
        </p:txBody>
      </p:sp>
      <p:sp>
        <p:nvSpPr>
          <p:cNvPr id="17" name="Oval 23">
            <a:extLst>
              <a:ext uri="{FF2B5EF4-FFF2-40B4-BE49-F238E27FC236}">
                <a16:creationId xmlns:a16="http://schemas.microsoft.com/office/drawing/2014/main" id="{7F809331-984D-6846-8F7F-D162AA4E8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4939" y="2373314"/>
            <a:ext cx="7005559" cy="2884487"/>
          </a:xfrm>
          <a:prstGeom prst="ellipse">
            <a:avLst/>
          </a:prstGeom>
          <a:noFill/>
          <a:ln w="38100" cap="sq" cmpd="sng">
            <a:solidFill>
              <a:srgbClr val="2F6B9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da-DK">
              <a:solidFill>
                <a:schemeClr val="tx2">
                  <a:lumMod val="75000"/>
                </a:schemeClr>
              </a:solidFill>
              <a:latin typeface="Times New Roman" charset="0"/>
            </a:endParaRPr>
          </a:p>
        </p:txBody>
      </p:sp>
      <p:sp>
        <p:nvSpPr>
          <p:cNvPr id="5136" name="Tekstfelt 2">
            <a:extLst>
              <a:ext uri="{FF2B5EF4-FFF2-40B4-BE49-F238E27FC236}">
                <a16:creationId xmlns:a16="http://schemas.microsoft.com/office/drawing/2014/main" id="{2439EFD5-5A6A-FB4F-B8A8-AFC0CE962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585" y="1554163"/>
            <a:ext cx="2419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da-DK" altLang="da-DK" sz="2800" b="1"/>
              <a:t>Normalt</a:t>
            </a:r>
          </a:p>
        </p:txBody>
      </p:sp>
      <p:sp>
        <p:nvSpPr>
          <p:cNvPr id="5137" name="Tekstfelt 17">
            <a:extLst>
              <a:ext uri="{FF2B5EF4-FFF2-40B4-BE49-F238E27FC236}">
                <a16:creationId xmlns:a16="http://schemas.microsoft.com/office/drawing/2014/main" id="{BCFC8BB0-5B91-5246-B0D7-EA78FCA52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5924" y="1608137"/>
            <a:ext cx="33915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da-DK" altLang="da-DK" sz="2800" b="1"/>
              <a:t>Uhensigtsmæssigt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36DF727A-5D7E-6943-9317-1E699E1E7660}"/>
              </a:ext>
            </a:extLst>
          </p:cNvPr>
          <p:cNvSpPr txBox="1"/>
          <p:nvPr/>
        </p:nvSpPr>
        <p:spPr>
          <a:xfrm>
            <a:off x="431180" y="5499758"/>
            <a:ext cx="1132963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/>
              <a:t>Den professionelle adfærd som sundhedsprofessionel skal være på plads! 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CEAAAB96-3092-BD7E-914E-C573844B06F8}"/>
              </a:ext>
            </a:extLst>
          </p:cNvPr>
          <p:cNvSpPr txBox="1"/>
          <p:nvPr/>
        </p:nvSpPr>
        <p:spPr>
          <a:xfrm>
            <a:off x="8887521" y="1046360"/>
            <a:ext cx="3015042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/>
              <a:t>Ca. 6-7% af alle forløb</a:t>
            </a:r>
          </a:p>
        </p:txBody>
      </p:sp>
    </p:spTree>
    <p:extLst>
      <p:ext uri="{BB962C8B-B14F-4D97-AF65-F5344CB8AC3E}">
        <p14:creationId xmlns:p14="http://schemas.microsoft.com/office/powerpoint/2010/main" val="285641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3369" y="1234457"/>
            <a:ext cx="6155317" cy="4853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3600" dirty="0"/>
              <a:t>Tidlige tegn</a:t>
            </a:r>
          </a:p>
          <a:p>
            <a:pPr marL="609600" indent="-609600">
              <a:buFontTx/>
              <a:buAutoNum type="arabicPeriod"/>
            </a:pPr>
            <a:r>
              <a:rPr lang="da-DK" sz="2400" dirty="0"/>
              <a:t>Rigiditet</a:t>
            </a:r>
          </a:p>
          <a:p>
            <a:pPr marL="609600" indent="-609600">
              <a:buFontTx/>
              <a:buAutoNum type="arabicPeriod"/>
            </a:pPr>
            <a:r>
              <a:rPr lang="da-DK" sz="2400" dirty="0"/>
              <a:t>Følelsesmæssige negative udbrud</a:t>
            </a:r>
          </a:p>
          <a:p>
            <a:pPr marL="609600" indent="-609600">
              <a:buFontTx/>
              <a:buAutoNum type="arabicPeriod"/>
            </a:pPr>
            <a:r>
              <a:rPr lang="da-DK" sz="2400" dirty="0"/>
              <a:t>Ikke tilstede - forsvinder</a:t>
            </a:r>
          </a:p>
          <a:p>
            <a:pPr marL="609600" indent="-609600">
              <a:buFontTx/>
              <a:buAutoNum type="arabicPeriod"/>
            </a:pPr>
            <a:r>
              <a:rPr lang="da-DK" sz="2400" dirty="0" err="1"/>
              <a:t>Bypass</a:t>
            </a:r>
            <a:r>
              <a:rPr lang="da-DK" sz="2400" dirty="0"/>
              <a:t> syndrom</a:t>
            </a:r>
          </a:p>
          <a:p>
            <a:pPr marL="609600" indent="-609600">
              <a:buFontTx/>
              <a:buAutoNum type="arabicPeriod"/>
            </a:pPr>
            <a:r>
              <a:rPr lang="da-DK" sz="2400" dirty="0"/>
              <a:t>Dårlig beslutningstagning/klin. vurderinger</a:t>
            </a:r>
          </a:p>
          <a:p>
            <a:pPr marL="609600" indent="-609600">
              <a:buFontTx/>
              <a:buAutoNum type="arabicPeriod"/>
            </a:pPr>
            <a:r>
              <a:rPr lang="da-DK" sz="2400" dirty="0"/>
              <a:t>Karriere problemer</a:t>
            </a:r>
          </a:p>
          <a:p>
            <a:pPr marL="609600" indent="-609600">
              <a:buFontTx/>
              <a:buAutoNum type="arabicPeriod"/>
            </a:pPr>
            <a:r>
              <a:rPr lang="da-DK" sz="2400" dirty="0"/>
              <a:t>Manglende selvindsigt</a:t>
            </a:r>
          </a:p>
          <a:p>
            <a:pPr marL="609600" indent="-609600">
              <a:buFontTx/>
              <a:buAutoNum type="arabicPeriod"/>
            </a:pPr>
            <a:r>
              <a:rPr lang="da-DK" sz="2400" dirty="0"/>
              <a:t>Tager ikke ansvar for egen uddannelse</a:t>
            </a:r>
          </a:p>
        </p:txBody>
      </p:sp>
      <p:pic>
        <p:nvPicPr>
          <p:cNvPr id="25603" name="Picture 4" descr="Cartoon_Indecision_arrow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1913" y="1385005"/>
            <a:ext cx="1559662" cy="192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1"/>
          <p:cNvSpPr txBox="1">
            <a:spLocks noChangeArrowheads="1"/>
          </p:cNvSpPr>
          <p:nvPr/>
        </p:nvSpPr>
        <p:spPr bwMode="auto">
          <a:xfrm>
            <a:off x="519466" y="5826385"/>
            <a:ext cx="41541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err="1">
                <a:latin typeface="Verdana" pitchFamily="34" charset="0"/>
              </a:rPr>
              <a:t>Paice</a:t>
            </a:r>
            <a:r>
              <a:rPr lang="en-US" sz="1400" dirty="0">
                <a:latin typeface="Verdana" pitchFamily="34" charset="0"/>
              </a:rPr>
              <a:t> E, Orton V. Early signs of the trainee in difficulty. </a:t>
            </a:r>
            <a:r>
              <a:rPr lang="en-US" sz="1400" dirty="0" err="1">
                <a:latin typeface="Verdana" pitchFamily="34" charset="0"/>
              </a:rPr>
              <a:t>Hosp</a:t>
            </a:r>
            <a:r>
              <a:rPr lang="en-US" sz="1400" dirty="0">
                <a:latin typeface="Verdana" pitchFamily="34" charset="0"/>
              </a:rPr>
              <a:t> Med 2004;65:238-240.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58221" y="210451"/>
            <a:ext cx="8229600" cy="8540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000" b="1" dirty="0"/>
              <a:t>Adfærd som kan signalere UHU </a:t>
            </a:r>
            <a:br>
              <a:rPr lang="da-DK" b="1" dirty="0"/>
            </a:br>
            <a:endParaRPr lang="da-DK" b="1" dirty="0"/>
          </a:p>
        </p:txBody>
      </p:sp>
      <p:pic>
        <p:nvPicPr>
          <p:cNvPr id="3" name="Pladsholder til indhold 5">
            <a:extLst>
              <a:ext uri="{FF2B5EF4-FFF2-40B4-BE49-F238E27FC236}">
                <a16:creationId xmlns:a16="http://schemas.microsoft.com/office/drawing/2014/main" id="{7325D810-34B4-64BA-FA48-1D59A31808C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55151" y="1849374"/>
            <a:ext cx="4024943" cy="3623703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979BFBA5-DE7B-4B6B-5164-0118E1A4495E}"/>
              </a:ext>
            </a:extLst>
          </p:cNvPr>
          <p:cNvSpPr txBox="1"/>
          <p:nvPr/>
        </p:nvSpPr>
        <p:spPr>
          <a:xfrm>
            <a:off x="7355151" y="5805498"/>
            <a:ext cx="43071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da-DK" sz="1200" dirty="0">
                <a:solidFill>
                  <a:schemeClr val="tx2"/>
                </a:solidFill>
              </a:rPr>
              <a:t>FOKUSGRUPPEINTERVIEWS UAO </a:t>
            </a:r>
            <a:r>
              <a:rPr lang="en-GB" altLang="da-DK" sz="1200" dirty="0" err="1">
                <a:solidFill>
                  <a:schemeClr val="tx2"/>
                </a:solidFill>
              </a:rPr>
              <a:t>og</a:t>
            </a:r>
            <a:r>
              <a:rPr lang="en-GB" altLang="da-DK" sz="1200" dirty="0">
                <a:solidFill>
                  <a:schemeClr val="tx2"/>
                </a:solidFill>
              </a:rPr>
              <a:t> PKL 2013: </a:t>
            </a:r>
            <a:br>
              <a:rPr lang="en-GB" altLang="da-DK" sz="1800" dirty="0">
                <a:solidFill>
                  <a:schemeClr val="tx2"/>
                </a:solidFill>
              </a:rPr>
            </a:br>
            <a:r>
              <a:rPr lang="en-GB" altLang="da-DK" sz="1800" dirty="0">
                <a:solidFill>
                  <a:schemeClr val="tx2"/>
                </a:solidFill>
              </a:rPr>
              <a:t>ADFÆRD KNYTTET TIL UHENSIGTSMÆSSIGE UDDANNELSESFORLØB</a:t>
            </a:r>
            <a:endParaRPr lang="da-D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8370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3208328" y="2932061"/>
          <a:ext cx="6480720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6082" name="Titel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GB" sz="2400" dirty="0">
                <a:solidFill>
                  <a:schemeClr val="tx2"/>
                </a:solidFill>
                <a:latin typeface="Arial" charset="0"/>
              </a:rPr>
              <a:t>FOKUSGRUPPEINTERVIEWS PKL </a:t>
            </a:r>
            <a:r>
              <a:rPr lang="en-GB" sz="2400" dirty="0" err="1">
                <a:solidFill>
                  <a:schemeClr val="tx2"/>
                </a:solidFill>
                <a:latin typeface="Arial" charset="0"/>
              </a:rPr>
              <a:t>og</a:t>
            </a:r>
            <a:r>
              <a:rPr lang="en-GB" sz="2400" dirty="0">
                <a:solidFill>
                  <a:schemeClr val="tx2"/>
                </a:solidFill>
                <a:latin typeface="Arial" charset="0"/>
              </a:rPr>
              <a:t> UAO (N=22)</a:t>
            </a:r>
            <a:br>
              <a:rPr lang="en-GB" sz="2400" dirty="0">
                <a:solidFill>
                  <a:schemeClr val="tx2"/>
                </a:solidFill>
                <a:latin typeface="Arial" charset="0"/>
              </a:rPr>
            </a:br>
            <a:r>
              <a:rPr lang="en-GB" sz="3600" b="1" dirty="0">
                <a:solidFill>
                  <a:schemeClr val="tx2"/>
                </a:solidFill>
                <a:latin typeface="Arial" charset="0"/>
              </a:rPr>
              <a:t>SVÆRE PERIODER</a:t>
            </a:r>
          </a:p>
        </p:txBody>
      </p:sp>
      <p:sp>
        <p:nvSpPr>
          <p:cNvPr id="46083" name="Pladsholder til diasnummer 4"/>
          <p:cNvSpPr txBox="1">
            <a:spLocks noGrp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0F7AA27-6729-334A-A965-69BE0EF1CA09}" type="slidenum">
              <a:rPr lang="da-DK" sz="1200" b="0">
                <a:solidFill>
                  <a:srgbClr val="A2A2A2"/>
                </a:solidFill>
              </a:rPr>
              <a:pPr algn="r" eaLnBrk="1" hangingPunct="1"/>
              <a:t>6</a:t>
            </a:fld>
            <a:endParaRPr lang="da-DK" sz="1200" b="0">
              <a:solidFill>
                <a:srgbClr val="A2A2A2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sz="half" idx="4294967295"/>
          </p:nvPr>
        </p:nvSpPr>
        <p:spPr>
          <a:xfrm>
            <a:off x="692654" y="1606498"/>
            <a:ext cx="8281168" cy="3975100"/>
          </a:xfrm>
        </p:spPr>
        <p:txBody>
          <a:bodyPr/>
          <a:lstStyle/>
          <a:p>
            <a:pPr marL="0" indent="0"/>
            <a:r>
              <a:rPr lang="da-DK" sz="2400" b="1" dirty="0">
                <a:latin typeface="Arial" charset="0"/>
              </a:rPr>
              <a:t> </a:t>
            </a:r>
            <a:r>
              <a:rPr lang="da-DK" sz="2400" dirty="0">
                <a:latin typeface="Arial" charset="0"/>
              </a:rPr>
              <a:t>Oprykning fra et niveau til et andet – nyt ansvar/ny rolle</a:t>
            </a:r>
          </a:p>
          <a:p>
            <a:pPr marL="0" indent="0"/>
            <a:r>
              <a:rPr lang="da-DK" sz="2400" dirty="0">
                <a:latin typeface="Arial" charset="0"/>
              </a:rPr>
              <a:t> Skift mellem uddannelsessteder – nye kontekster</a:t>
            </a:r>
          </a:p>
          <a:p>
            <a:pPr marL="0" indent="0"/>
            <a:r>
              <a:rPr lang="da-DK" sz="2400" dirty="0">
                <a:latin typeface="Arial" charset="0"/>
              </a:rPr>
              <a:t> Slutningen af hoveduddannelsen – sidste udkald</a:t>
            </a:r>
          </a:p>
          <a:p>
            <a:pPr marL="0" indent="0"/>
            <a:r>
              <a:rPr lang="da-DK" sz="2400" dirty="0">
                <a:latin typeface="Arial" charset="0"/>
              </a:rPr>
              <a:t> Svære perioder rummer en grundlæggende modsætning:</a:t>
            </a:r>
          </a:p>
          <a:p>
            <a:pPr marL="0" indent="0">
              <a:buNone/>
            </a:pPr>
            <a:endParaRPr lang="da-DK" sz="2000" dirty="0">
              <a:latin typeface="Arial" charset="0"/>
            </a:endParaRPr>
          </a:p>
        </p:txBody>
      </p:sp>
      <p:sp>
        <p:nvSpPr>
          <p:cNvPr id="46085" name="Pladsholder til sidefod 1"/>
          <p:cNvSpPr txBox="1">
            <a:spLocks noGrp="1"/>
          </p:cNvSpPr>
          <p:nvPr/>
        </p:nvSpPr>
        <p:spPr bwMode="auto">
          <a:xfrm>
            <a:off x="3359151" y="6356351"/>
            <a:ext cx="5400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200" b="0">
                <a:solidFill>
                  <a:srgbClr val="A2A2A2"/>
                </a:solidFill>
              </a:rPr>
              <a:t>Mette Krogh Christensen. Symposium om uhensigtsmæssige uddannelsesforløb.</a:t>
            </a:r>
          </a:p>
          <a:p>
            <a:pPr algn="ctr" eaLnBrk="1" hangingPunct="1"/>
            <a:r>
              <a:rPr lang="da-DK" sz="1200" b="0">
                <a:solidFill>
                  <a:srgbClr val="A2A2A2"/>
                </a:solidFill>
              </a:rPr>
              <a:t>AU / AUH d. 15. januar 2015</a:t>
            </a:r>
          </a:p>
        </p:txBody>
      </p:sp>
    </p:spTree>
    <p:extLst>
      <p:ext uri="{BB962C8B-B14F-4D97-AF65-F5344CB8AC3E}">
        <p14:creationId xmlns:p14="http://schemas.microsoft.com/office/powerpoint/2010/main" val="269079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238BB8-FA21-7E4E-9F83-4CEE7C9B8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Årsager til vanskelige forløb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4408BC2-80DF-7040-8337-C35DFB3E87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da-DK" sz="2800" dirty="0">
                <a:solidFill>
                  <a:schemeClr val="tx1"/>
                </a:solidFill>
              </a:rPr>
              <a:t>Sjældent en årsag/forklaring</a:t>
            </a:r>
          </a:p>
          <a:p>
            <a:pPr marL="342900" indent="-342900">
              <a:buFontTx/>
              <a:buChar char="-"/>
            </a:pPr>
            <a:r>
              <a:rPr lang="da-DK" sz="2800" dirty="0">
                <a:solidFill>
                  <a:schemeClr val="tx1"/>
                </a:solidFill>
              </a:rPr>
              <a:t>Komplekse problemstillinger </a:t>
            </a:r>
          </a:p>
          <a:p>
            <a:pPr marL="342900" indent="-342900">
              <a:buFontTx/>
              <a:buChar char="-"/>
            </a:pPr>
            <a:r>
              <a:rPr lang="da-DK" sz="2800" dirty="0">
                <a:solidFill>
                  <a:schemeClr val="tx1"/>
                </a:solidFill>
              </a:rPr>
              <a:t>Forbundne kar </a:t>
            </a:r>
          </a:p>
          <a:p>
            <a:endParaRPr lang="da-DK" sz="2800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7E392B16-8F6F-AA40-8552-1D54B6BBB5D9}"/>
              </a:ext>
            </a:extLst>
          </p:cNvPr>
          <p:cNvSpPr/>
          <p:nvPr/>
        </p:nvSpPr>
        <p:spPr>
          <a:xfrm>
            <a:off x="5913090" y="395918"/>
            <a:ext cx="2888165" cy="1650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dirty="0"/>
              <a:t>Personen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85F3BCED-EEEA-E742-B36D-10D3AB280523}"/>
              </a:ext>
            </a:extLst>
          </p:cNvPr>
          <p:cNvSpPr/>
          <p:nvPr/>
        </p:nvSpPr>
        <p:spPr>
          <a:xfrm>
            <a:off x="8459285" y="395918"/>
            <a:ext cx="2888165" cy="1650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dirty="0"/>
              <a:t>Privatlivet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91E446C-B1A4-A44E-ACAD-13302648DBF3}"/>
              </a:ext>
            </a:extLst>
          </p:cNvPr>
          <p:cNvSpPr/>
          <p:nvPr/>
        </p:nvSpPr>
        <p:spPr>
          <a:xfrm>
            <a:off x="7448241" y="1532239"/>
            <a:ext cx="2888165" cy="1650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dirty="0" err="1"/>
              <a:t>Arbejds-pladsen</a:t>
            </a:r>
            <a:r>
              <a:rPr lang="da-DK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0346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9935" y="336550"/>
            <a:ext cx="11120284" cy="1143000"/>
          </a:xfrm>
        </p:spPr>
        <p:txBody>
          <a:bodyPr vert="horz" lIns="92075" tIns="46038" rIns="92075" bIns="46038" rtlCol="0" anchor="ctr">
            <a:normAutofit fontScale="90000"/>
          </a:bodyPr>
          <a:lstStyle/>
          <a:p>
            <a:pPr algn="ctr" eaLnBrk="1" hangingPunct="1">
              <a:defRPr/>
            </a:pPr>
            <a:r>
              <a:rPr lang="da-DK" b="1" dirty="0"/>
              <a:t>Alle uhensigtsmæssige forløb er forskellige </a:t>
            </a:r>
            <a:br>
              <a:rPr lang="da-DK" b="1" dirty="0"/>
            </a:br>
            <a:r>
              <a:rPr lang="da-DK" b="1" dirty="0"/>
              <a:t>-  konsekvens, aktører og alvorlighed</a:t>
            </a:r>
            <a:endParaRPr lang="da-DK" b="1" dirty="0">
              <a:cs typeface="+mj-cs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51088" y="908050"/>
            <a:ext cx="7696200" cy="4624388"/>
          </a:xfrm>
        </p:spPr>
        <p:txBody>
          <a:bodyPr/>
          <a:lstStyle/>
          <a:p>
            <a:pPr marL="0" indent="0">
              <a:buNone/>
              <a:defRPr/>
            </a:pPr>
            <a:endParaRPr lang="da-DK" sz="1800" dirty="0">
              <a:latin typeface="Arial" charset="0"/>
            </a:endParaRPr>
          </a:p>
          <a:p>
            <a:pPr marL="0" indent="0">
              <a:buNone/>
              <a:defRPr/>
            </a:pPr>
            <a:endParaRPr lang="da-DK" dirty="0">
              <a:latin typeface="Times New Roman" charset="0"/>
              <a:cs typeface="+mn-cs"/>
            </a:endParaRP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1816411" y="1843881"/>
            <a:ext cx="3600450" cy="3240087"/>
          </a:xfrm>
          <a:prstGeom prst="ellipse">
            <a:avLst/>
          </a:prstGeom>
          <a:noFill/>
          <a:ln w="19050" cap="sq">
            <a:solidFill>
              <a:schemeClr val="accent5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a-DK">
              <a:solidFill>
                <a:srgbClr val="426C47"/>
              </a:solidFill>
              <a:latin typeface="Times New Roman" charset="0"/>
            </a:endParaRP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4048437" y="1772443"/>
            <a:ext cx="3744913" cy="3313113"/>
          </a:xfrm>
          <a:prstGeom prst="ellipse">
            <a:avLst/>
          </a:prstGeom>
          <a:noFill/>
          <a:ln w="19050" cap="sq">
            <a:solidFill>
              <a:schemeClr val="accent5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a-DK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858104" y="5137525"/>
            <a:ext cx="2422209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a-DK" sz="1800" b="1" dirty="0">
                <a:latin typeface="Verdana" charset="0"/>
              </a:rPr>
              <a:t>Faglig vurdering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a-DK" sz="1800" dirty="0">
                <a:latin typeface="Verdana" charset="0"/>
              </a:rPr>
              <a:t>UA-LO/UAO + PKL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872374" y="2392078"/>
            <a:ext cx="29527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a-DK" sz="1800" b="1" dirty="0">
                <a:latin typeface="Verdana" charset="0"/>
              </a:rPr>
              <a:t>Ansættelsesjura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a-DK" sz="1800" dirty="0">
                <a:latin typeface="Verdana" charset="0"/>
              </a:rPr>
              <a:t>HR</a:t>
            </a:r>
          </a:p>
        </p:txBody>
      </p:sp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3183249" y="3105148"/>
            <a:ext cx="3600450" cy="3240088"/>
          </a:xfrm>
          <a:prstGeom prst="ellipse">
            <a:avLst/>
          </a:prstGeom>
          <a:noFill/>
          <a:ln w="19050">
            <a:solidFill>
              <a:schemeClr val="accent5">
                <a:lumMod val="50000"/>
              </a:schemeClr>
            </a:solidFill>
            <a:prstDash val="dash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a-DK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1717715" y="2993249"/>
            <a:ext cx="2519834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a-DK" sz="1800" b="1" dirty="0">
                <a:latin typeface="Verdana" charset="0"/>
              </a:rPr>
              <a:t>Uddannelsesjura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a-DK" sz="1800" dirty="0">
                <a:latin typeface="Verdana" charset="0"/>
              </a:rPr>
              <a:t>VUS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8292735" y="1814997"/>
            <a:ext cx="37449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z="2400" b="1" dirty="0"/>
              <a:t>NY DIAGNOSE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z="2400" b="1" dirty="0"/>
              <a:t>og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z="2400" b="1" dirty="0"/>
              <a:t>BEHANDLING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z="2400" b="1" dirty="0"/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z="2400" b="1" dirty="0"/>
              <a:t>HVER GANG!!!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9620251" y="6435337"/>
            <a:ext cx="3457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i="1" dirty="0">
                <a:solidFill>
                  <a:srgbClr val="FFFFFF">
                    <a:lumMod val="65000"/>
                  </a:srgbClr>
                </a:solidFill>
                <a:latin typeface="Tahoma" pitchFamily="34" charset="0"/>
              </a:rPr>
              <a:t>Karen Norberg, VUS</a:t>
            </a:r>
          </a:p>
        </p:txBody>
      </p:sp>
      <p:pic>
        <p:nvPicPr>
          <p:cNvPr id="3074" name="Picture 2" descr="Sådan holder du styr på jeres møder - Lise Kjaergaard">
            <a:extLst>
              <a:ext uri="{FF2B5EF4-FFF2-40B4-BE49-F238E27FC236}">
                <a16:creationId xmlns:a16="http://schemas.microsoft.com/office/drawing/2014/main" id="{FBF3F88F-361D-D474-6409-122EEBC328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5" b="23786"/>
          <a:stretch/>
        </p:blipFill>
        <p:spPr bwMode="auto">
          <a:xfrm>
            <a:off x="8752046" y="4154871"/>
            <a:ext cx="2826293" cy="183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angetegn 3">
            <a:extLst>
              <a:ext uri="{FF2B5EF4-FFF2-40B4-BE49-F238E27FC236}">
                <a16:creationId xmlns:a16="http://schemas.microsoft.com/office/drawing/2014/main" id="{665578C5-AB34-C9BC-9DEF-0BB95F4D8F38}"/>
              </a:ext>
            </a:extLst>
          </p:cNvPr>
          <p:cNvSpPr/>
          <p:nvPr/>
        </p:nvSpPr>
        <p:spPr>
          <a:xfrm>
            <a:off x="9819122" y="4154871"/>
            <a:ext cx="692140" cy="174625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95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62517" y="-198084"/>
            <a:ext cx="11190816" cy="2852737"/>
          </a:xfrm>
        </p:spPr>
        <p:txBody>
          <a:bodyPr/>
          <a:lstStyle/>
          <a:p>
            <a:br>
              <a:rPr lang="da-DK" dirty="0"/>
            </a:br>
            <a:r>
              <a:rPr lang="da-DK" sz="4000" b="1" dirty="0"/>
              <a:t>At få ”det” sagt højt – et særligt UALO/UAO ansvar…</a:t>
            </a:r>
            <a:endParaRPr lang="da-DK" b="1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636" y="3305439"/>
            <a:ext cx="3280654" cy="2607841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398A4559-F222-4707-A0E9-9D4B64EBFF40}"/>
              </a:ext>
            </a:extLst>
          </p:cNvPr>
          <p:cNvSpPr txBox="1"/>
          <p:nvPr/>
        </p:nvSpPr>
        <p:spPr>
          <a:xfrm>
            <a:off x="662517" y="3305439"/>
            <a:ext cx="727004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da-DK" altLang="da-DK" sz="3600" b="1" dirty="0"/>
              <a:t>Det udfordrende eller svære….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altLang="da-DK" sz="2800" dirty="0"/>
              <a:t>At gøre eksplicit, at en kollega ikke mestre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altLang="da-DK" sz="2800" dirty="0"/>
              <a:t>At forløbet ikke længere er efter planen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altLang="da-DK" sz="2800" dirty="0"/>
              <a:t>At konsekvensen kan være udskillelse</a:t>
            </a:r>
          </a:p>
        </p:txBody>
      </p:sp>
    </p:spTree>
    <p:extLst>
      <p:ext uri="{BB962C8B-B14F-4D97-AF65-F5344CB8AC3E}">
        <p14:creationId xmlns:p14="http://schemas.microsoft.com/office/powerpoint/2010/main" val="16342239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7|4|1.1|1.3|1.3|4.3|2.2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M-multicolour_16-9_v02">
  <a:themeElements>
    <a:clrScheme name="RM Multicolour2">
      <a:dk1>
        <a:srgbClr val="000000"/>
      </a:dk1>
      <a:lt1>
        <a:srgbClr val="FFFFFF"/>
      </a:lt1>
      <a:dk2>
        <a:srgbClr val="990033"/>
      </a:dk2>
      <a:lt2>
        <a:srgbClr val="EFECE6"/>
      </a:lt2>
      <a:accent1>
        <a:srgbClr val="CCCC66"/>
      </a:accent1>
      <a:accent2>
        <a:srgbClr val="256575"/>
      </a:accent2>
      <a:accent3>
        <a:srgbClr val="CC6633"/>
      </a:accent3>
      <a:accent4>
        <a:srgbClr val="9B9B50"/>
      </a:accent4>
      <a:accent5>
        <a:srgbClr val="84715E"/>
      </a:accent5>
      <a:accent6>
        <a:srgbClr val="990033"/>
      </a:accent6>
      <a:hlink>
        <a:srgbClr val="990033"/>
      </a:hlink>
      <a:folHlink>
        <a:srgbClr val="113F49"/>
      </a:folHlink>
    </a:clrScheme>
    <a:fontScheme name="01a_RMdias_B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cap="sq">
          <a:solidFill>
            <a:schemeClr val="tx1"/>
          </a:solidFill>
        </a:ln>
      </a:spPr>
      <a:bodyPr rtlCol="0" anchor="ctr"/>
      <a:lstStyle>
        <a:defPPr algn="ctr">
          <a:defRPr dirty="0">
            <a:solidFill>
              <a:srgbClr val="3F3018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01a_RMdias_BRED 1">
        <a:dk1>
          <a:srgbClr val="3F3018"/>
        </a:dk1>
        <a:lt1>
          <a:srgbClr val="FFFFFF"/>
        </a:lt1>
        <a:dk2>
          <a:srgbClr val="990033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FFFFFF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2">
        <a:dk1>
          <a:srgbClr val="3F3018"/>
        </a:dk1>
        <a:lt1>
          <a:srgbClr val="E3DFD4"/>
        </a:lt1>
        <a:dk2>
          <a:srgbClr val="84715E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EFECE6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3">
        <a:dk1>
          <a:srgbClr val="760027"/>
        </a:dk1>
        <a:lt1>
          <a:srgbClr val="E3DFD4"/>
        </a:lt1>
        <a:dk2>
          <a:srgbClr val="990033"/>
        </a:dk2>
        <a:lt2>
          <a:srgbClr val="FFFFFF"/>
        </a:lt2>
        <a:accent1>
          <a:srgbClr val="E3DFD4"/>
        </a:accent1>
        <a:accent2>
          <a:srgbClr val="84715E"/>
        </a:accent2>
        <a:accent3>
          <a:srgbClr val="CAAAAD"/>
        </a:accent3>
        <a:accent4>
          <a:srgbClr val="C2BEB5"/>
        </a:accent4>
        <a:accent5>
          <a:srgbClr val="EFECE6"/>
        </a:accent5>
        <a:accent6>
          <a:srgbClr val="776654"/>
        </a:accent6>
        <a:hlink>
          <a:srgbClr val="3F3018"/>
        </a:hlink>
        <a:folHlink>
          <a:srgbClr val="3F301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_RMdias_BRED 4">
        <a:dk1>
          <a:srgbClr val="3F3018"/>
        </a:dk1>
        <a:lt1>
          <a:srgbClr val="84715E"/>
        </a:lt1>
        <a:dk2>
          <a:srgbClr val="E3DFD4"/>
        </a:dk2>
        <a:lt2>
          <a:srgbClr val="655647"/>
        </a:lt2>
        <a:accent1>
          <a:srgbClr val="3F3018"/>
        </a:accent1>
        <a:accent2>
          <a:srgbClr val="84715E"/>
        </a:accent2>
        <a:accent3>
          <a:srgbClr val="C2BBB6"/>
        </a:accent3>
        <a:accent4>
          <a:srgbClr val="342713"/>
        </a:accent4>
        <a:accent5>
          <a:srgbClr val="AFADAB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orkshop 25.10.24. aller seneste udgave  -  Skrivebeskyttet" id="{26ED5C04-8724-4DF3-8DC5-C171CE8CF2F3}" vid="{C60FBAA1-D0E0-45B6-8EA5-297797E0D971}"/>
    </a:ext>
  </a:extLst>
</a:theme>
</file>

<file path=ppt/theme/theme3.xml><?xml version="1.0" encoding="utf-8"?>
<a:theme xmlns:a="http://schemas.openxmlformats.org/drawingml/2006/main" name="Videreuddannelsesregion Nord">
  <a:themeElements>
    <a:clrScheme name="Videreuddannelsesregion Nord 1">
      <a:dk1>
        <a:srgbClr val="6B6B6B"/>
      </a:dk1>
      <a:lt1>
        <a:srgbClr val="FDFDFD"/>
      </a:lt1>
      <a:dk2>
        <a:srgbClr val="822433"/>
      </a:dk2>
      <a:lt2>
        <a:srgbClr val="E6BC3F"/>
      </a:lt2>
      <a:accent1>
        <a:srgbClr val="E37222"/>
      </a:accent1>
      <a:accent2>
        <a:srgbClr val="006983"/>
      </a:accent2>
      <a:accent3>
        <a:srgbClr val="FEFEFE"/>
      </a:accent3>
      <a:accent4>
        <a:srgbClr val="5A5A5A"/>
      </a:accent4>
      <a:accent5>
        <a:srgbClr val="EFBCAB"/>
      </a:accent5>
      <a:accent6>
        <a:srgbClr val="005E76"/>
      </a:accent6>
      <a:hlink>
        <a:srgbClr val="822433"/>
      </a:hlink>
      <a:folHlink>
        <a:srgbClr val="3C8A2E"/>
      </a:folHlink>
    </a:clrScheme>
    <a:fontScheme name="Videreuddannelsesregion No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idereuddannelsesregion Nord 1">
        <a:dk1>
          <a:srgbClr val="6B6B6B"/>
        </a:dk1>
        <a:lt1>
          <a:srgbClr val="FDFDFD"/>
        </a:lt1>
        <a:dk2>
          <a:srgbClr val="822433"/>
        </a:dk2>
        <a:lt2>
          <a:srgbClr val="E6BC3F"/>
        </a:lt2>
        <a:accent1>
          <a:srgbClr val="E37222"/>
        </a:accent1>
        <a:accent2>
          <a:srgbClr val="006983"/>
        </a:accent2>
        <a:accent3>
          <a:srgbClr val="FEFEFE"/>
        </a:accent3>
        <a:accent4>
          <a:srgbClr val="5A5A5A"/>
        </a:accent4>
        <a:accent5>
          <a:srgbClr val="EFBCAB"/>
        </a:accent5>
        <a:accent6>
          <a:srgbClr val="005E76"/>
        </a:accent6>
        <a:hlink>
          <a:srgbClr val="822433"/>
        </a:hlink>
        <a:folHlink>
          <a:srgbClr val="3C8A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reuddannelsesregion Nord 2">
        <a:dk1>
          <a:srgbClr val="E6BC3F"/>
        </a:dk1>
        <a:lt1>
          <a:srgbClr val="FFFFFF"/>
        </a:lt1>
        <a:dk2>
          <a:srgbClr val="AAD0A8"/>
        </a:dk2>
        <a:lt2>
          <a:srgbClr val="FFFFFF"/>
        </a:lt2>
        <a:accent1>
          <a:srgbClr val="822433"/>
        </a:accent1>
        <a:accent2>
          <a:srgbClr val="006983"/>
        </a:accent2>
        <a:accent3>
          <a:srgbClr val="D2E4D1"/>
        </a:accent3>
        <a:accent4>
          <a:srgbClr val="DADADA"/>
        </a:accent4>
        <a:accent5>
          <a:srgbClr val="C1ACAD"/>
        </a:accent5>
        <a:accent6>
          <a:srgbClr val="005E76"/>
        </a:accent6>
        <a:hlink>
          <a:srgbClr val="E37222"/>
        </a:hlink>
        <a:folHlink>
          <a:srgbClr val="3C8A2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1431</TotalTime>
  <Words>1635</Words>
  <Application>Microsoft Office PowerPoint</Application>
  <PresentationFormat>Widescreen</PresentationFormat>
  <Paragraphs>347</Paragraphs>
  <Slides>27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27</vt:i4>
      </vt:variant>
    </vt:vector>
  </HeadingPairs>
  <TitlesOfParts>
    <vt:vector size="38" baseType="lpstr">
      <vt:lpstr>Arial</vt:lpstr>
      <vt:lpstr>AU Passata</vt:lpstr>
      <vt:lpstr>Calibri</vt:lpstr>
      <vt:lpstr>Calibri Light</vt:lpstr>
      <vt:lpstr>Tahoma</vt:lpstr>
      <vt:lpstr>Times New Roman</vt:lpstr>
      <vt:lpstr>Verdana</vt:lpstr>
      <vt:lpstr>Wingdings</vt:lpstr>
      <vt:lpstr>Office-tema</vt:lpstr>
      <vt:lpstr>RM-multicolour_16-9_v02</vt:lpstr>
      <vt:lpstr>Videreuddannelsesregion Nord</vt:lpstr>
      <vt:lpstr> Uhensigtsmæssige uddannelsesforløb  – hvordan sikrer UALO/UAO, at de håndteres professionelt både i og på tværs af afdelinger/forløb?</vt:lpstr>
      <vt:lpstr>Perspektiver på de vanskelige forløb</vt:lpstr>
      <vt:lpstr>Hvad taler vi om?</vt:lpstr>
      <vt:lpstr>”Ændrede forløb” kontra ”problematiske forløb”</vt:lpstr>
      <vt:lpstr>PowerPoint-præsentation</vt:lpstr>
      <vt:lpstr>FOKUSGRUPPEINTERVIEWS PKL og UAO (N=22) SVÆRE PERIODER</vt:lpstr>
      <vt:lpstr>Årsager til vanskelige forløb</vt:lpstr>
      <vt:lpstr>Alle uhensigtsmæssige forløb er forskellige  -  konsekvens, aktører og alvorlighed</vt:lpstr>
      <vt:lpstr> At få ”det” sagt højt – et særligt UALO/UAO ansvar…</vt:lpstr>
      <vt:lpstr>Hjælperedskaber og hjælpere</vt:lpstr>
      <vt:lpstr>De ressourcer I har adgang til er…..</vt:lpstr>
      <vt:lpstr>Bertil Schelde Krogh specialkonsulent i VUS</vt:lpstr>
      <vt:lpstr>Uddannelsesforløb i den lægelige videreuddannelse</vt:lpstr>
      <vt:lpstr>PowerPoint-præsentation</vt:lpstr>
      <vt:lpstr>Jeg kunne ønske mig, at kunne tage udgangspunkt i den skriftlige dokumentation (i Uddannelseslæge.dk)…</vt:lpstr>
      <vt:lpstr>PowerPoint-præsentation</vt:lpstr>
      <vt:lpstr>Lisbet Toft, personale konsulent i HR, AUH Inge Heegaard, personalejurist, HR, AUH </vt:lpstr>
      <vt:lpstr>Hvem er Vi?</vt:lpstr>
      <vt:lpstr>Samtaler, hvor der skrives referat der journaliseres i p-sagen</vt:lpstr>
      <vt:lpstr>Hvad er vigtigt:</vt:lpstr>
      <vt:lpstr>Hvad er vigtigt:</vt:lpstr>
      <vt:lpstr>Marianne - UKLO</vt:lpstr>
      <vt:lpstr>UKLO rollen – vi hjælper med analysen</vt:lpstr>
      <vt:lpstr>PowerPoint-præsentation</vt:lpstr>
      <vt:lpstr> </vt:lpstr>
      <vt:lpstr>Gruppe arbejde 13.30 -13.55</vt:lpstr>
      <vt:lpstr>Take home message (skal suppleres med de andres pointer</vt:lpstr>
    </vt:vector>
  </TitlesOfParts>
  <Company>Region Midtjylland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UHU – oplæg</dc:title>
  <dc:creator>Gitte Valsted Eriksen</dc:creator>
  <cp:lastModifiedBy>Marianne Kleis Møller</cp:lastModifiedBy>
  <cp:revision>21</cp:revision>
  <dcterms:created xsi:type="dcterms:W3CDTF">2024-10-11T08:14:47Z</dcterms:created>
  <dcterms:modified xsi:type="dcterms:W3CDTF">2024-11-08T13:38:17Z</dcterms:modified>
</cp:coreProperties>
</file>