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275" r:id="rId2"/>
    <p:sldId id="303" r:id="rId3"/>
    <p:sldId id="329" r:id="rId4"/>
    <p:sldId id="317" r:id="rId5"/>
  </p:sldIdLst>
  <p:sldSz cx="12192000" cy="6858000"/>
  <p:notesSz cx="6797675" cy="9926638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63136" autoAdjust="0"/>
  </p:normalViewPr>
  <p:slideViewPr>
    <p:cSldViewPr snapToGrid="0" snapToObjects="1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611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09E1E4-A0FB-445E-837A-AD3C6715442B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07E8F5-0F59-4686-971F-CEF98B0B538B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892808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82C77-BC03-4447-8CC8-B543B22B64BF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4BEA8-7F07-41C4-9BF0-D934C01F111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12392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90B052-B88B-0F47-87A4-D706990294A1}" type="slidenum">
              <a:rPr lang="da-DK" altLang="da-DK" smtClean="0"/>
              <a:pPr>
                <a:defRPr/>
              </a:pPr>
              <a:t>1</a:t>
            </a:fld>
            <a:endParaRPr lang="da-DK" altLang="da-DK"/>
          </a:p>
        </p:txBody>
      </p:sp>
    </p:spTree>
    <p:extLst>
      <p:ext uri="{BB962C8B-B14F-4D97-AF65-F5344CB8AC3E}">
        <p14:creationId xmlns:p14="http://schemas.microsoft.com/office/powerpoint/2010/main" val="33463046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4BEA8-7F07-41C4-9BF0-D934C01F111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800912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4BEA8-7F07-41C4-9BF0-D934C01F111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91009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4BEA8-7F07-41C4-9BF0-D934C01F111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9971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86081D-941D-754D-A20A-ED20AF63B9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D7F8CB7B-3EC2-1746-A4D8-AE6CFDF69D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764391C-45C6-E646-A8FB-58560F37DF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CF7D4CC-93A2-764C-8610-535B836CB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45C7A67-8F53-7446-9D31-E8B8A38AD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212616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015EDA6-E422-024C-910E-3E46B6A8E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B9A3BAAA-4D9D-3548-8AFE-FED632FA50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604ADE0-5BEB-2D45-8667-4C27D2939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C3CA4FB-B9AD-6641-A6C8-5227BC8B7A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789E9AA-FCB0-E744-97AA-1CBF52E0C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467201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CE5BB261-CFDA-E64D-9809-5AA2DC628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F3309D1E-0519-3D4E-9FFB-E17C173BDD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43E14CE-801C-B549-93D9-BF9C1EA6B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1BD6564-459A-8548-870D-6DB084B792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0CB8334A-9B3F-324B-B0A5-A58F0BB56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776669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22AE03-8942-8B4E-AB7E-1144FAF9C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1691ED71-C704-6240-8860-5FBBA679EE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4CBAC3C-C93A-204E-A4D7-03F56E358B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680B497-D765-424B-AAD1-D6ADF280D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CB8C917-B403-4E41-9658-EA7A2B310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32762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51F81B-AC93-F04C-91C6-46762A00AA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DD99DD9-08AC-9642-B330-E7F915474A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07FCC96-9415-7649-AD3A-4F79F15650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EE81DF7-C671-2744-ACFB-683DD4518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FAEEA13-3692-164C-A995-7E96B4525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5931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4E421-B9D9-2044-84CE-F698659DF1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E0F36F-A549-BD45-991E-9EB393D1B6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D008D370-16D1-E84A-8353-7083DC014E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30DB077A-B961-8B42-939C-523C4BBAE9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C9E222D3-96A0-FD4B-AD28-EDA03C69C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F462858-0BFD-6B4E-A4C0-117B8F26F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32254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B05106C-590D-A848-98FE-665094E57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501DBD70-AD69-9D44-B869-1E49C4E5FB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61609E4-875A-4D42-AF9A-B1ED5991EE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509C43D-9210-5A45-BD03-52F9806E75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B2CCFAE1-252D-DE41-97E8-9D7D9EA2B2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9BB6F067-DB2C-8C48-A59E-BECFC1D6A9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99672190-F8CD-EA41-8A03-25CBC65A22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6C8E9190-2052-E948-9612-6375B535F9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05241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B87933D-C11C-034E-9CB7-F72F8BB6C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BF48E522-6E49-154B-A7C5-9179DDB35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FF0F8E3-066B-EE4D-9604-088FC3E3D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4EDAAE4E-4E3D-094A-A7D9-6C081801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286826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ECFA5DD3-930C-9543-9406-66830153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2600739B-049C-9A49-85A5-E0E8A761D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9B0BAD3B-547D-BD40-94BD-C1CC6364B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56195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84899B-83F9-F540-BCA9-F1922AA93B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47362F0-AB62-DC48-879F-61A45972F5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A21D410D-3978-0240-8F69-3EB00B632A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A6BF99A6-5222-014E-9B03-DF190BAF21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0649184F-F5FC-8F4E-99AB-BE48C15351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C47BF6AC-D724-9F48-B471-C8E78BF21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6157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399747-4BB1-C44C-B9D0-87C4301D2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1FED95D8-3FAA-8E40-803F-6DD550E0F41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00CF1588-287D-A74D-BE5D-52AB6FC3CA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7A87AFCB-E13F-AC48-9053-936D692B6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772EE9D2-E576-5D44-80AE-CBA7B21A2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7618F80A-E39E-7F43-B8FA-6B98A0928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2739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99D16A08-33D6-194B-AC03-09F58F9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BF3023B2-1257-6148-A193-7E480D8998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FDA555D1-8CA2-EB42-B18E-4ED5FC31413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1376EA-70CA-8C4C-B809-7591345F3FE4}" type="datetimeFigureOut">
              <a:rPr lang="da-DK" smtClean="0"/>
              <a:t>05-11-2024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B330261-656C-744D-B426-669BC5F7CE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7AE83371-D24A-7746-9B39-E429D5D2A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9CD9A0-A068-C34E-83D3-AC596E1FFAA8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492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4668" y="3271520"/>
            <a:ext cx="11194851" cy="2621280"/>
          </a:xfrm>
        </p:spPr>
        <p:txBody>
          <a:bodyPr>
            <a:normAutofit/>
          </a:bodyPr>
          <a:lstStyle/>
          <a:p>
            <a:pPr algn="ctr"/>
            <a:r>
              <a:rPr lang="da-DK" sz="5400" b="1" dirty="0"/>
              <a:t>Frokost – til kl. 13.30</a:t>
            </a:r>
            <a:br>
              <a:rPr lang="da-DK" sz="5400" b="1" dirty="0"/>
            </a:br>
            <a:br>
              <a:rPr lang="da-DK" sz="3200" b="1" dirty="0"/>
            </a:br>
            <a:r>
              <a:rPr lang="da-DK" sz="3200" b="1" dirty="0"/>
              <a:t>OBS nye pladser efter frokost – se hvor på A3 på døren</a:t>
            </a:r>
            <a:br>
              <a:rPr lang="da-DK" sz="3200" b="1" dirty="0"/>
            </a:br>
            <a:br>
              <a:rPr lang="da-DK" sz="3200" b="1" dirty="0"/>
            </a:br>
            <a:endParaRPr lang="da-DK" sz="3200" b="1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8564" y="205683"/>
            <a:ext cx="2880179" cy="295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21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1037765" cy="2852737"/>
          </a:xfrm>
        </p:spPr>
        <p:txBody>
          <a:bodyPr/>
          <a:lstStyle/>
          <a:p>
            <a:pPr algn="l"/>
            <a:br>
              <a:rPr lang="da-DK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en-US" sz="4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en-US" sz="48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”Feedback – a never ending story…..” </a:t>
            </a:r>
            <a:endParaRPr lang="da-DK" dirty="0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683321"/>
          </a:xfrm>
        </p:spPr>
        <p:txBody>
          <a:bodyPr>
            <a:normAutofit fontScale="92500" lnSpcReduction="20000"/>
          </a:bodyPr>
          <a:lstStyle/>
          <a:p>
            <a:pPr algn="l"/>
            <a:endParaRPr lang="da-DK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Jane Ege Møller, Cand. Mag., Ph.d., Lektor, Institut for Klinisk Medicin, Aarhus Universitet </a:t>
            </a:r>
          </a:p>
          <a:p>
            <a:r>
              <a:rPr lang="da-DK" dirty="0">
                <a:solidFill>
                  <a:srgbClr val="000000"/>
                </a:solidFill>
                <a:latin typeface="Calibri" panose="020F0502020204030204" pitchFamily="34" charset="0"/>
              </a:rPr>
              <a:t>&amp;</a:t>
            </a:r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</a:p>
          <a:p>
            <a:r>
              <a:rPr lang="da-DK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Bente Malling, Speciallæge Anæstesiologi, Ph.d., MHPE, Lektor Emerita, Institut for Klinisk Medicin, Aarhus Universitet </a:t>
            </a:r>
            <a:endParaRPr lang="da-DK" sz="3200" dirty="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A045D27C-EF66-3AD1-728B-C1E3AC2B1F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877707" y="598514"/>
            <a:ext cx="3388882" cy="2482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lede 3">
            <a:extLst>
              <a:ext uri="{FF2B5EF4-FFF2-40B4-BE49-F238E27FC236}">
                <a16:creationId xmlns:a16="http://schemas.microsoft.com/office/drawing/2014/main" id="{80019B9F-E499-016B-4186-6602D051A4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2050" y="145426"/>
            <a:ext cx="4483753" cy="3388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45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4000" b="1" dirty="0"/>
              <a:t>Postersession – 9 min per poster-1 min til skift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idx="1"/>
          </p:nvPr>
        </p:nvSpPr>
        <p:spPr>
          <a:xfrm>
            <a:off x="756920" y="1690688"/>
            <a:ext cx="10515600" cy="435133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b="1" dirty="0"/>
              <a:t>Praktisk</a:t>
            </a:r>
          </a:p>
          <a:p>
            <a:r>
              <a:rPr lang="da-DK" dirty="0"/>
              <a:t>Tjek du står ved den rigtige poster</a:t>
            </a:r>
          </a:p>
          <a:p>
            <a:r>
              <a:rPr lang="da-DK" dirty="0"/>
              <a:t>Der ligger Post-it + pen –til hvis du har gode forslag til forbedringer</a:t>
            </a:r>
          </a:p>
          <a:p>
            <a:pPr marL="0" indent="0">
              <a:buNone/>
            </a:pPr>
            <a:endParaRPr lang="da-DK" dirty="0"/>
          </a:p>
          <a:p>
            <a:r>
              <a:rPr lang="da-DK" dirty="0"/>
              <a:t>Oplæg fra ”poster-ejer” (3-4 min) </a:t>
            </a:r>
          </a:p>
          <a:p>
            <a:r>
              <a:rPr lang="da-DK" dirty="0"/>
              <a:t>Diskussion og gensidig inspiration (4-6 min) </a:t>
            </a:r>
          </a:p>
          <a:p>
            <a:pPr lvl="1"/>
            <a:r>
              <a:rPr lang="da-DK" dirty="0"/>
              <a:t>Skriv de gode ideer til forbedring af initiativet på post-it - placer den på/ved posteren</a:t>
            </a:r>
          </a:p>
          <a:p>
            <a:r>
              <a:rPr lang="da-DK" dirty="0"/>
              <a:t>En klokke markerer når I skal bevæge jer mod næste poster ( 1 går til 2 , 2 til 3...</a:t>
            </a:r>
          </a:p>
        </p:txBody>
      </p:sp>
    </p:spTree>
    <p:extLst>
      <p:ext uri="{BB962C8B-B14F-4D97-AF65-F5344CB8AC3E}">
        <p14:creationId xmlns:p14="http://schemas.microsoft.com/office/powerpoint/2010/main" val="2986300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9775" y="347450"/>
            <a:ext cx="10515600" cy="1325563"/>
          </a:xfrm>
        </p:spPr>
        <p:txBody>
          <a:bodyPr>
            <a:normAutofit/>
          </a:bodyPr>
          <a:lstStyle/>
          <a:p>
            <a:r>
              <a:rPr lang="da-DK" sz="5400" b="1" dirty="0"/>
              <a:t>Program for resten af dagen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67A7CB45-54FF-CF74-E2B2-7367EC371C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7186" y="4203267"/>
            <a:ext cx="3566160" cy="2377440"/>
          </a:xfrm>
          <a:prstGeom prst="rect">
            <a:avLst/>
          </a:prstGeom>
        </p:spPr>
      </p:pic>
      <p:sp>
        <p:nvSpPr>
          <p:cNvPr id="4" name="Ellipse 3"/>
          <p:cNvSpPr/>
          <p:nvPr/>
        </p:nvSpPr>
        <p:spPr>
          <a:xfrm>
            <a:off x="288215" y="1552780"/>
            <a:ext cx="7290262" cy="19701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Pause frem til kl</a:t>
            </a:r>
            <a:r>
              <a:rPr lang="da-DK" sz="2800" b="1" dirty="0">
                <a:solidFill>
                  <a:schemeClr val="bg1"/>
                </a:solidFill>
              </a:rPr>
              <a:t>. 19.30 </a:t>
            </a:r>
          </a:p>
          <a:p>
            <a:pPr algn="ctr"/>
            <a:r>
              <a:rPr lang="da-DK" sz="2800" b="1" dirty="0"/>
              <a:t>inkl. gåtur, omklædning</a:t>
            </a:r>
          </a:p>
        </p:txBody>
      </p:sp>
      <p:sp>
        <p:nvSpPr>
          <p:cNvPr id="5" name="Ellipse 4"/>
          <p:cNvSpPr/>
          <p:nvPr/>
        </p:nvSpPr>
        <p:spPr>
          <a:xfrm>
            <a:off x="3520434" y="3315536"/>
            <a:ext cx="8499501" cy="23774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sz="2800" b="1" dirty="0"/>
              <a:t>Spisning i Konference 2</a:t>
            </a:r>
          </a:p>
          <a:p>
            <a:pPr algn="ctr"/>
            <a:r>
              <a:rPr lang="da-DK" sz="2800" b="1" dirty="0"/>
              <a:t> fra </a:t>
            </a:r>
            <a:r>
              <a:rPr lang="da-DK" sz="2800" b="1" dirty="0" err="1"/>
              <a:t>kl</a:t>
            </a:r>
            <a:r>
              <a:rPr lang="da-DK" sz="2800" b="1" dirty="0"/>
              <a:t> 19.30</a:t>
            </a:r>
          </a:p>
          <a:p>
            <a:pPr algn="ctr"/>
            <a:r>
              <a:rPr lang="da-DK" sz="2800" b="1" dirty="0">
                <a:solidFill>
                  <a:schemeClr val="bg1"/>
                </a:solidFill>
              </a:rPr>
              <a:t>Underholdning – plads til flere modige</a:t>
            </a:r>
          </a:p>
          <a:p>
            <a:pPr algn="ctr"/>
            <a:r>
              <a:rPr lang="da-DK" sz="2800" b="1" dirty="0"/>
              <a:t>Netværk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BB951678-960F-E7AE-71C8-C6C0FC00B3C3}"/>
              </a:ext>
            </a:extLst>
          </p:cNvPr>
          <p:cNvSpPr txBox="1"/>
          <p:nvPr/>
        </p:nvSpPr>
        <p:spPr>
          <a:xfrm>
            <a:off x="7770184" y="1586878"/>
            <a:ext cx="41336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3600" b="1" dirty="0">
                <a:solidFill>
                  <a:srgbClr val="FF0000"/>
                </a:solidFill>
              </a:rPr>
              <a:t>OBS </a:t>
            </a:r>
          </a:p>
          <a:p>
            <a:pPr algn="ctr"/>
            <a:r>
              <a:rPr lang="da-DK" sz="3600" b="1" dirty="0">
                <a:solidFill>
                  <a:srgbClr val="FF0000"/>
                </a:solidFill>
              </a:rPr>
              <a:t>Fredag start </a:t>
            </a:r>
            <a:r>
              <a:rPr lang="da-DK" sz="3600" b="1" dirty="0" err="1">
                <a:solidFill>
                  <a:srgbClr val="FF0000"/>
                </a:solidFill>
              </a:rPr>
              <a:t>kl</a:t>
            </a:r>
            <a:r>
              <a:rPr lang="da-DK" sz="3600" b="1" dirty="0">
                <a:solidFill>
                  <a:srgbClr val="FF0000"/>
                </a:solidFill>
              </a:rPr>
              <a:t> 8.15</a:t>
            </a:r>
          </a:p>
        </p:txBody>
      </p:sp>
    </p:spTree>
    <p:extLst>
      <p:ext uri="{BB962C8B-B14F-4D97-AF65-F5344CB8AC3E}">
        <p14:creationId xmlns:p14="http://schemas.microsoft.com/office/powerpoint/2010/main" val="1841312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203</Words>
  <Application>Microsoft Office PowerPoint</Application>
  <PresentationFormat>Widescreen</PresentationFormat>
  <Paragraphs>28</Paragraphs>
  <Slides>4</Slides>
  <Notes>4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Office-tema</vt:lpstr>
      <vt:lpstr>Frokost – til kl. 13.30  OBS nye pladser efter frokost – se hvor på A3 på døren  </vt:lpstr>
      <vt:lpstr>  ”Feedback – a never ending story…..” </vt:lpstr>
      <vt:lpstr>Postersession – 9 min per poster-1 min til skift</vt:lpstr>
      <vt:lpstr>Program for resten af dagen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Gitte Eriksen</dc:creator>
  <cp:lastModifiedBy>Gitte Valsted Eriksen</cp:lastModifiedBy>
  <cp:revision>69</cp:revision>
  <cp:lastPrinted>2024-10-21T10:53:34Z</cp:lastPrinted>
  <dcterms:created xsi:type="dcterms:W3CDTF">2023-05-26T12:19:18Z</dcterms:created>
  <dcterms:modified xsi:type="dcterms:W3CDTF">2024-11-05T18:10:10Z</dcterms:modified>
</cp:coreProperties>
</file>