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modernComment_A45_F41093BC.xml" ContentType="application/vnd.ms-powerpoint.comments+xml"/>
  <Override PartName="/ppt/comments/modernComment_A58_763CA06C.xml" ContentType="application/vnd.ms-powerpoint.comments+xml"/>
  <Override PartName="/ppt/comments/modernComment_A9E_6018D554.xml" ContentType="application/vnd.ms-powerpoint.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modernComment_A9F_8143008E.xml" ContentType="application/vnd.ms-powerpoint.comment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89" r:id="rId4"/>
    <p:sldMasterId id="2147483695" r:id="rId5"/>
    <p:sldMasterId id="2147483648" r:id="rId6"/>
  </p:sldMasterIdLst>
  <p:notesMasterIdLst>
    <p:notesMasterId r:id="rId70"/>
  </p:notesMasterIdLst>
  <p:sldIdLst>
    <p:sldId id="2653" r:id="rId7"/>
    <p:sldId id="2654" r:id="rId8"/>
    <p:sldId id="2655" r:id="rId9"/>
    <p:sldId id="2656" r:id="rId10"/>
    <p:sldId id="2678" r:id="rId11"/>
    <p:sldId id="2679" r:id="rId12"/>
    <p:sldId id="2680" r:id="rId13"/>
    <p:sldId id="2681" r:id="rId14"/>
    <p:sldId id="2682" r:id="rId15"/>
    <p:sldId id="2683" r:id="rId16"/>
    <p:sldId id="2684" r:id="rId17"/>
    <p:sldId id="2685" r:id="rId18"/>
    <p:sldId id="2657" r:id="rId19"/>
    <p:sldId id="2706" r:id="rId20"/>
    <p:sldId id="2707" r:id="rId21"/>
    <p:sldId id="2708" r:id="rId22"/>
    <p:sldId id="2709" r:id="rId23"/>
    <p:sldId id="2710" r:id="rId24"/>
    <p:sldId id="2658" r:id="rId25"/>
    <p:sldId id="2671" r:id="rId26"/>
    <p:sldId id="2603" r:id="rId27"/>
    <p:sldId id="2646" r:id="rId28"/>
    <p:sldId id="2626" r:id="rId29"/>
    <p:sldId id="2607" r:id="rId30"/>
    <p:sldId id="2625" r:id="rId31"/>
    <p:sldId id="2627" r:id="rId32"/>
    <p:sldId id="2673" r:id="rId33"/>
    <p:sldId id="2637" r:id="rId34"/>
    <p:sldId id="2623" r:id="rId35"/>
    <p:sldId id="2672" r:id="rId36"/>
    <p:sldId id="2674" r:id="rId37"/>
    <p:sldId id="2703" r:id="rId38"/>
    <p:sldId id="2675" r:id="rId39"/>
    <p:sldId id="2697" r:id="rId40"/>
    <p:sldId id="2629" r:id="rId41"/>
    <p:sldId id="2647" r:id="rId42"/>
    <p:sldId id="2639" r:id="rId43"/>
    <p:sldId id="2648" r:id="rId44"/>
    <p:sldId id="2712" r:id="rId45"/>
    <p:sldId id="2713" r:id="rId46"/>
    <p:sldId id="2714" r:id="rId47"/>
    <p:sldId id="2715" r:id="rId48"/>
    <p:sldId id="2716" r:id="rId49"/>
    <p:sldId id="2717" r:id="rId50"/>
    <p:sldId id="2718" r:id="rId51"/>
    <p:sldId id="2719" r:id="rId52"/>
    <p:sldId id="2720" r:id="rId53"/>
    <p:sldId id="2721" r:id="rId54"/>
    <p:sldId id="2722" r:id="rId55"/>
    <p:sldId id="2723" r:id="rId56"/>
    <p:sldId id="2724" r:id="rId57"/>
    <p:sldId id="2725" r:id="rId58"/>
    <p:sldId id="2660" r:id="rId59"/>
    <p:sldId id="2661" r:id="rId60"/>
    <p:sldId id="2662" r:id="rId61"/>
    <p:sldId id="2663" r:id="rId62"/>
    <p:sldId id="2664" r:id="rId63"/>
    <p:sldId id="2665" r:id="rId64"/>
    <p:sldId id="2701" r:id="rId65"/>
    <p:sldId id="2666" r:id="rId66"/>
    <p:sldId id="2667" r:id="rId67"/>
    <p:sldId id="2668" r:id="rId68"/>
    <p:sldId id="2669" r:id="rId69"/>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1D0F812-CAD5-47FA-BEE3-586EF9F64B8C}" name="Gitte Valsted Eriksen" initials="GE" userId="S::GIERIK@onerm.dk::4eb00862-2de0-47e5-8b96-f62c0df1d360" providerId="AD"/>
  <p188:author id="{51DE435A-E7D8-6ED8-AC61-E730FF5CCC67}" name="Pernille Bundgaard Koefoed-Nielsen" initials="PK" userId="S::PERKOE@onerm.dk::1dd890e0-7556-44db-bc1c-cfe278df70b4"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325E5BE-AF36-815A-1243-7521B281EB60}" v="25" dt="2026-04-07T12:11:29.255"/>
  </p1510:revLst>
</p1510:revInfo>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yst layout 3 - Markering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Lyst layout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58" d="100"/>
          <a:sy n="58" d="100"/>
        </p:scale>
        <p:origin x="978" y="66"/>
      </p:cViewPr>
      <p:guideLst/>
    </p:cSldViewPr>
  </p:slideViewPr>
  <p:notesTextViewPr>
    <p:cViewPr>
      <p:scale>
        <a:sx n="1" d="1"/>
        <a:sy n="1" d="1"/>
      </p:scale>
      <p:origin x="0" y="0"/>
    </p:cViewPr>
  </p:notesTextViewPr>
  <p:sorterViewPr>
    <p:cViewPr>
      <p:scale>
        <a:sx n="110" d="100"/>
        <a:sy n="110" d="100"/>
      </p:scale>
      <p:origin x="0" y="-3158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16" Type="http://schemas.openxmlformats.org/officeDocument/2006/relationships/slide" Target="slides/slide10.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tableStyles" Target="tableStyles.xml"/><Relationship Id="rId5" Type="http://schemas.openxmlformats.org/officeDocument/2006/relationships/slideMaster" Target="slideMasters/slideMaster2.xml"/><Relationship Id="rId61" Type="http://schemas.openxmlformats.org/officeDocument/2006/relationships/slide" Target="slides/slide5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microsoft.com/office/2018/10/relationships/authors" Target="author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notesMaster" Target="notesMasters/notesMaster1.xml"/><Relationship Id="rId75"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microsoft.com/office/2015/10/relationships/revisionInfo" Target="revisionInfo.xml"/><Relationship Id="rId7" Type="http://schemas.openxmlformats.org/officeDocument/2006/relationships/slide" Target="slides/slide1.xml"/><Relationship Id="rId71" Type="http://schemas.openxmlformats.org/officeDocument/2006/relationships/presProps" Target="presProps.xml"/><Relationship Id="rId2" Type="http://schemas.openxmlformats.org/officeDocument/2006/relationships/customXml" Target="../customXml/item2.xml"/><Relationship Id="rId29" Type="http://schemas.openxmlformats.org/officeDocument/2006/relationships/slide" Target="slides/slide2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hilde Kiær Larsen" userId="S::makila@onerm.dk::ee7ebc9d-0f9b-45f0-aa81-0bcf3cf26ce2" providerId="AD" clId="Web-{8325E5BE-AF36-815A-1243-7521B281EB60}"/>
    <pc:docChg chg="delSld modSld">
      <pc:chgData name="Mathilde Kiær Larsen" userId="S::makila@onerm.dk::ee7ebc9d-0f9b-45f0-aa81-0bcf3cf26ce2" providerId="AD" clId="Web-{8325E5BE-AF36-815A-1243-7521B281EB60}" dt="2026-04-07T12:11:29.255" v="22"/>
      <pc:docMkLst>
        <pc:docMk/>
      </pc:docMkLst>
      <pc:sldChg chg="del">
        <pc:chgData name="Mathilde Kiær Larsen" userId="S::makila@onerm.dk::ee7ebc9d-0f9b-45f0-aa81-0bcf3cf26ce2" providerId="AD" clId="Web-{8325E5BE-AF36-815A-1243-7521B281EB60}" dt="2026-04-07T12:11:29.255" v="16"/>
        <pc:sldMkLst>
          <pc:docMk/>
          <pc:sldMk cId="2934056297" sldId="261"/>
        </pc:sldMkLst>
      </pc:sldChg>
      <pc:sldChg chg="del">
        <pc:chgData name="Mathilde Kiær Larsen" userId="S::makila@onerm.dk::ee7ebc9d-0f9b-45f0-aa81-0bcf3cf26ce2" providerId="AD" clId="Web-{8325E5BE-AF36-815A-1243-7521B281EB60}" dt="2026-04-07T12:11:29.239" v="7"/>
        <pc:sldMkLst>
          <pc:docMk/>
          <pc:sldMk cId="2921947408" sldId="263"/>
        </pc:sldMkLst>
      </pc:sldChg>
      <pc:sldChg chg="del">
        <pc:chgData name="Mathilde Kiær Larsen" userId="S::makila@onerm.dk::ee7ebc9d-0f9b-45f0-aa81-0bcf3cf26ce2" providerId="AD" clId="Web-{8325E5BE-AF36-815A-1243-7521B281EB60}" dt="2026-04-07T12:11:29.223" v="5"/>
        <pc:sldMkLst>
          <pc:docMk/>
          <pc:sldMk cId="4083190026" sldId="2597"/>
        </pc:sldMkLst>
      </pc:sldChg>
      <pc:sldChg chg="del">
        <pc:chgData name="Mathilde Kiær Larsen" userId="S::makila@onerm.dk::ee7ebc9d-0f9b-45f0-aa81-0bcf3cf26ce2" providerId="AD" clId="Web-{8325E5BE-AF36-815A-1243-7521B281EB60}" dt="2026-04-07T12:11:29.239" v="11"/>
        <pc:sldMkLst>
          <pc:docMk/>
          <pc:sldMk cId="2455853021" sldId="2598"/>
        </pc:sldMkLst>
      </pc:sldChg>
      <pc:sldChg chg="del">
        <pc:chgData name="Mathilde Kiær Larsen" userId="S::makila@onerm.dk::ee7ebc9d-0f9b-45f0-aa81-0bcf3cf26ce2" providerId="AD" clId="Web-{8325E5BE-AF36-815A-1243-7521B281EB60}" dt="2026-04-07T12:11:29.239" v="10"/>
        <pc:sldMkLst>
          <pc:docMk/>
          <pc:sldMk cId="149344008" sldId="2606"/>
        </pc:sldMkLst>
      </pc:sldChg>
      <pc:sldChg chg="del">
        <pc:chgData name="Mathilde Kiær Larsen" userId="S::makila@onerm.dk::ee7ebc9d-0f9b-45f0-aa81-0bcf3cf26ce2" providerId="AD" clId="Web-{8325E5BE-AF36-815A-1243-7521B281EB60}" dt="2026-04-07T12:11:29.255" v="21"/>
        <pc:sldMkLst>
          <pc:docMk/>
          <pc:sldMk cId="4038094182" sldId="2615"/>
        </pc:sldMkLst>
      </pc:sldChg>
      <pc:sldChg chg="del">
        <pc:chgData name="Mathilde Kiær Larsen" userId="S::makila@onerm.dk::ee7ebc9d-0f9b-45f0-aa81-0bcf3cf26ce2" providerId="AD" clId="Web-{8325E5BE-AF36-815A-1243-7521B281EB60}" dt="2026-04-07T12:11:29.223" v="4"/>
        <pc:sldMkLst>
          <pc:docMk/>
          <pc:sldMk cId="1949625130" sldId="2618"/>
        </pc:sldMkLst>
      </pc:sldChg>
      <pc:sldChg chg="del">
        <pc:chgData name="Mathilde Kiær Larsen" userId="S::makila@onerm.dk::ee7ebc9d-0f9b-45f0-aa81-0bcf3cf26ce2" providerId="AD" clId="Web-{8325E5BE-AF36-815A-1243-7521B281EB60}" dt="2026-04-07T12:11:29.255" v="17"/>
        <pc:sldMkLst>
          <pc:docMk/>
          <pc:sldMk cId="3932215431" sldId="2620"/>
        </pc:sldMkLst>
      </pc:sldChg>
      <pc:sldChg chg="del">
        <pc:chgData name="Mathilde Kiær Larsen" userId="S::makila@onerm.dk::ee7ebc9d-0f9b-45f0-aa81-0bcf3cf26ce2" providerId="AD" clId="Web-{8325E5BE-AF36-815A-1243-7521B281EB60}" dt="2026-04-07T12:11:29.255" v="19"/>
        <pc:sldMkLst>
          <pc:docMk/>
          <pc:sldMk cId="3221057041" sldId="2630"/>
        </pc:sldMkLst>
      </pc:sldChg>
      <pc:sldChg chg="del">
        <pc:chgData name="Mathilde Kiær Larsen" userId="S::makila@onerm.dk::ee7ebc9d-0f9b-45f0-aa81-0bcf3cf26ce2" providerId="AD" clId="Web-{8325E5BE-AF36-815A-1243-7521B281EB60}" dt="2026-04-07T12:11:29.255" v="20"/>
        <pc:sldMkLst>
          <pc:docMk/>
          <pc:sldMk cId="3805058251" sldId="2631"/>
        </pc:sldMkLst>
      </pc:sldChg>
      <pc:sldChg chg="del">
        <pc:chgData name="Mathilde Kiær Larsen" userId="S::makila@onerm.dk::ee7ebc9d-0f9b-45f0-aa81-0bcf3cf26ce2" providerId="AD" clId="Web-{8325E5BE-AF36-815A-1243-7521B281EB60}" dt="2026-04-07T12:11:29.255" v="18"/>
        <pc:sldMkLst>
          <pc:docMk/>
          <pc:sldMk cId="3986017655" sldId="2632"/>
        </pc:sldMkLst>
      </pc:sldChg>
      <pc:sldChg chg="del">
        <pc:chgData name="Mathilde Kiær Larsen" userId="S::makila@onerm.dk::ee7ebc9d-0f9b-45f0-aa81-0bcf3cf26ce2" providerId="AD" clId="Web-{8325E5BE-AF36-815A-1243-7521B281EB60}" dt="2026-04-07T12:11:29.239" v="12"/>
        <pc:sldMkLst>
          <pc:docMk/>
          <pc:sldMk cId="6426971" sldId="2636"/>
        </pc:sldMkLst>
      </pc:sldChg>
      <pc:sldChg chg="del">
        <pc:chgData name="Mathilde Kiær Larsen" userId="S::makila@onerm.dk::ee7ebc9d-0f9b-45f0-aa81-0bcf3cf26ce2" providerId="AD" clId="Web-{8325E5BE-AF36-815A-1243-7521B281EB60}" dt="2026-04-07T12:11:29.239" v="13"/>
        <pc:sldMkLst>
          <pc:docMk/>
          <pc:sldMk cId="2935508116" sldId="2638"/>
        </pc:sldMkLst>
      </pc:sldChg>
      <pc:sldChg chg="del">
        <pc:chgData name="Mathilde Kiær Larsen" userId="S::makila@onerm.dk::ee7ebc9d-0f9b-45f0-aa81-0bcf3cf26ce2" providerId="AD" clId="Web-{8325E5BE-AF36-815A-1243-7521B281EB60}" dt="2026-04-07T12:11:29.239" v="9"/>
        <pc:sldMkLst>
          <pc:docMk/>
          <pc:sldMk cId="2569300911" sldId="2640"/>
        </pc:sldMkLst>
      </pc:sldChg>
      <pc:sldChg chg="del">
        <pc:chgData name="Mathilde Kiær Larsen" userId="S::makila@onerm.dk::ee7ebc9d-0f9b-45f0-aa81-0bcf3cf26ce2" providerId="AD" clId="Web-{8325E5BE-AF36-815A-1243-7521B281EB60}" dt="2026-04-07T12:11:29.255" v="15"/>
        <pc:sldMkLst>
          <pc:docMk/>
          <pc:sldMk cId="314902034" sldId="2641"/>
        </pc:sldMkLst>
      </pc:sldChg>
      <pc:sldChg chg="del">
        <pc:chgData name="Mathilde Kiær Larsen" userId="S::makila@onerm.dk::ee7ebc9d-0f9b-45f0-aa81-0bcf3cf26ce2" providerId="AD" clId="Web-{8325E5BE-AF36-815A-1243-7521B281EB60}" dt="2026-04-07T12:11:29.239" v="14"/>
        <pc:sldMkLst>
          <pc:docMk/>
          <pc:sldMk cId="3720779660" sldId="2643"/>
        </pc:sldMkLst>
      </pc:sldChg>
      <pc:sldChg chg="del">
        <pc:chgData name="Mathilde Kiær Larsen" userId="S::makila@onerm.dk::ee7ebc9d-0f9b-45f0-aa81-0bcf3cf26ce2" providerId="AD" clId="Web-{8325E5BE-AF36-815A-1243-7521B281EB60}" dt="2026-04-07T12:11:29.239" v="6"/>
        <pc:sldMkLst>
          <pc:docMk/>
          <pc:sldMk cId="2020280422" sldId="2644"/>
        </pc:sldMkLst>
      </pc:sldChg>
      <pc:sldChg chg="del">
        <pc:chgData name="Mathilde Kiær Larsen" userId="S::makila@onerm.dk::ee7ebc9d-0f9b-45f0-aa81-0bcf3cf26ce2" providerId="AD" clId="Web-{8325E5BE-AF36-815A-1243-7521B281EB60}" dt="2026-04-07T12:11:29.239" v="8"/>
        <pc:sldMkLst>
          <pc:docMk/>
          <pc:sldMk cId="320831370" sldId="2645"/>
        </pc:sldMkLst>
      </pc:sldChg>
      <pc:sldChg chg="del">
        <pc:chgData name="Mathilde Kiær Larsen" userId="S::makila@onerm.dk::ee7ebc9d-0f9b-45f0-aa81-0bcf3cf26ce2" providerId="AD" clId="Web-{8325E5BE-AF36-815A-1243-7521B281EB60}" dt="2026-04-07T12:11:29.255" v="22"/>
        <pc:sldMkLst>
          <pc:docMk/>
          <pc:sldMk cId="406672159" sldId="2670"/>
        </pc:sldMkLst>
      </pc:sldChg>
      <pc:sldChg chg="del">
        <pc:chgData name="Mathilde Kiær Larsen" userId="S::makila@onerm.dk::ee7ebc9d-0f9b-45f0-aa81-0bcf3cf26ce2" providerId="AD" clId="Web-{8325E5BE-AF36-815A-1243-7521B281EB60}" dt="2026-04-07T12:03:04.775" v="0"/>
        <pc:sldMkLst>
          <pc:docMk/>
          <pc:sldMk cId="2459485826" sldId="2698"/>
        </pc:sldMkLst>
      </pc:sldChg>
      <pc:sldChg chg="delSp modSp">
        <pc:chgData name="Mathilde Kiær Larsen" userId="S::makila@onerm.dk::ee7ebc9d-0f9b-45f0-aa81-0bcf3cf26ce2" providerId="AD" clId="Web-{8325E5BE-AF36-815A-1243-7521B281EB60}" dt="2026-04-07T12:06:15.357" v="3"/>
        <pc:sldMkLst>
          <pc:docMk/>
          <pc:sldMk cId="858858851" sldId="2706"/>
        </pc:sldMkLst>
        <pc:spChg chg="del mod">
          <ac:chgData name="Mathilde Kiær Larsen" userId="S::makila@onerm.dk::ee7ebc9d-0f9b-45f0-aa81-0bcf3cf26ce2" providerId="AD" clId="Web-{8325E5BE-AF36-815A-1243-7521B281EB60}" dt="2026-04-07T12:06:15.357" v="3"/>
          <ac:spMkLst>
            <pc:docMk/>
            <pc:sldMk cId="858858851" sldId="2706"/>
            <ac:spMk id="2" creationId="{F72399D8-A371-D897-4652-C6DF7FC4BF93}"/>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embeddings/oleObject2.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chemeClr val="tx1"/>
                </a:solidFill>
                <a:latin typeface="+mn-lt"/>
                <a:ea typeface="+mn-ea"/>
                <a:cs typeface="+mn-cs"/>
              </a:defRPr>
            </a:pPr>
            <a:r>
              <a:rPr lang="en-US" sz="1400" b="0" i="0" u="none" strike="noStrike" kern="1200" spc="0" baseline="0">
                <a:solidFill>
                  <a:schemeClr val="tx1"/>
                </a:solidFill>
              </a:rPr>
              <a:t>”Jeg </a:t>
            </a:r>
            <a:r>
              <a:rPr lang="en-US" sz="1400" b="0" i="0" u="none" strike="noStrike" kern="1200" spc="0" baseline="0" err="1">
                <a:solidFill>
                  <a:schemeClr val="tx1"/>
                </a:solidFill>
              </a:rPr>
              <a:t>har</a:t>
            </a:r>
            <a:r>
              <a:rPr lang="en-US" sz="1400" b="0" i="0" u="none" strike="noStrike" kern="1200" spc="0" baseline="0">
                <a:solidFill>
                  <a:schemeClr val="tx1"/>
                </a:solidFill>
              </a:rPr>
              <a:t> </a:t>
            </a:r>
            <a:r>
              <a:rPr lang="en-US" sz="1400" b="0" i="0" u="none" strike="noStrike" kern="1200" spc="0" baseline="0" err="1">
                <a:solidFill>
                  <a:schemeClr val="tx1"/>
                </a:solidFill>
              </a:rPr>
              <a:t>fået</a:t>
            </a:r>
            <a:r>
              <a:rPr lang="en-US" sz="1400" b="0" i="0" u="none" strike="noStrike" kern="1200" spc="0" baseline="0">
                <a:solidFill>
                  <a:schemeClr val="tx1"/>
                </a:solidFill>
              </a:rPr>
              <a:t> </a:t>
            </a:r>
            <a:r>
              <a:rPr lang="en-US" sz="1400" b="0" i="0" u="none" strike="noStrike" kern="1200" spc="0" baseline="0" err="1">
                <a:solidFill>
                  <a:schemeClr val="tx1"/>
                </a:solidFill>
              </a:rPr>
              <a:t>mulighed</a:t>
            </a:r>
            <a:r>
              <a:rPr lang="en-US" sz="1400" b="0" i="0" u="none" strike="noStrike" kern="1200" spc="0" baseline="0">
                <a:solidFill>
                  <a:schemeClr val="tx1"/>
                </a:solidFill>
              </a:rPr>
              <a:t> for at </a:t>
            </a:r>
            <a:r>
              <a:rPr lang="en-US" sz="1400" b="0" i="0" u="none" strike="noStrike" kern="1200" spc="0" baseline="0" err="1">
                <a:solidFill>
                  <a:schemeClr val="tx1"/>
                </a:solidFill>
              </a:rPr>
              <a:t>udvikle</a:t>
            </a:r>
            <a:r>
              <a:rPr lang="en-US" sz="1400" b="0" i="0" u="none" strike="noStrike" kern="1200" spc="0" baseline="0">
                <a:solidFill>
                  <a:schemeClr val="tx1"/>
                </a:solidFill>
              </a:rPr>
              <a:t> </a:t>
            </a:r>
            <a:r>
              <a:rPr lang="en-US" sz="1400" b="0" i="0" u="none" strike="noStrike" kern="1200" spc="0" baseline="0" err="1">
                <a:solidFill>
                  <a:schemeClr val="tx1"/>
                </a:solidFill>
              </a:rPr>
              <a:t>mig</a:t>
            </a:r>
            <a:r>
              <a:rPr lang="en-US" sz="1400" b="0" i="0" u="none" strike="noStrike" kern="1200" spc="0" baseline="0">
                <a:solidFill>
                  <a:schemeClr val="tx1"/>
                </a:solidFill>
              </a:rPr>
              <a:t> </a:t>
            </a:r>
            <a:r>
              <a:rPr lang="en-US" sz="1400" b="0" i="0" u="none" strike="noStrike" kern="1200" spc="0" baseline="0" err="1">
                <a:solidFill>
                  <a:schemeClr val="tx1"/>
                </a:solidFill>
              </a:rPr>
              <a:t>som</a:t>
            </a:r>
            <a:r>
              <a:rPr lang="en-US" sz="1400" b="0" i="0" u="none" strike="noStrike" kern="1200" spc="0" baseline="0">
                <a:solidFill>
                  <a:schemeClr val="tx1"/>
                </a:solidFill>
              </a:rPr>
              <a:t> </a:t>
            </a:r>
            <a:r>
              <a:rPr lang="en-US" sz="1400" b="0" i="0" u="none" strike="noStrike" kern="1200" spc="0" baseline="0" err="1">
                <a:solidFill>
                  <a:schemeClr val="tx1"/>
                </a:solidFill>
              </a:rPr>
              <a:t>underviser</a:t>
            </a:r>
            <a:r>
              <a:rPr lang="en-US" sz="1400" b="0">
                <a:solidFill>
                  <a:schemeClr val="tx1"/>
                </a:solidFill>
              </a:rPr>
              <a:t> </a:t>
            </a: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chemeClr val="tx1"/>
              </a:solidFill>
              <a:latin typeface="+mn-lt"/>
              <a:ea typeface="+mn-ea"/>
              <a:cs typeface="+mn-cs"/>
            </a:defRPr>
          </a:pPr>
          <a:endParaRPr lang="da-DK"/>
        </a:p>
      </c:txPr>
    </c:title>
    <c:autoTitleDeleted val="0"/>
    <c:plotArea>
      <c:layout/>
      <c:barChart>
        <c:barDir val="col"/>
        <c:grouping val="clustered"/>
        <c:varyColors val="0"/>
        <c:ser>
          <c:idx val="0"/>
          <c:order val="0"/>
          <c:tx>
            <c:strRef>
              <c:f>'[260212 Uddannelseslæge data til figurer Rapport 2025 Gitte.xlsx]Uddstilling og spec'!$B$250</c:f>
              <c:strCache>
                <c:ptCount val="1"/>
                <c:pt idx="0">
                  <c:v>2021</c:v>
                </c:pt>
              </c:strCache>
            </c:strRef>
          </c:tx>
          <c:spPr>
            <a:solidFill>
              <a:schemeClr val="accent5">
                <a:tint val="54000"/>
              </a:schemeClr>
            </a:solidFill>
            <a:ln>
              <a:solidFill>
                <a:schemeClr val="accent5">
                  <a:lumMod val="50000"/>
                </a:schemeClr>
              </a:solidFill>
            </a:ln>
            <a:effectLst/>
          </c:spPr>
          <c:invertIfNegative val="0"/>
          <c:cat>
            <c:strRef>
              <c:f>'[260212 Uddannelseslæge data til figurer Rapport 2025 Gitte.xlsx]Uddstilling og spec'!$A$251:$A$256</c:f>
              <c:strCache>
                <c:ptCount val="6"/>
                <c:pt idx="0">
                  <c:v>Klin basislæge</c:v>
                </c:pt>
                <c:pt idx="1">
                  <c:v>Introduktion</c:v>
                </c:pt>
                <c:pt idx="2">
                  <c:v>HU eget spec</c:v>
                </c:pt>
                <c:pt idx="3">
                  <c:v>HU almen med</c:v>
                </c:pt>
                <c:pt idx="4">
                  <c:v>HU andet spec</c:v>
                </c:pt>
                <c:pt idx="5">
                  <c:v>Samlet AUH </c:v>
                </c:pt>
              </c:strCache>
            </c:strRef>
          </c:cat>
          <c:val>
            <c:numRef>
              <c:f>'[260212 Uddannelseslæge data til figurer Rapport 2025 Gitte.xlsx]Uddstilling og spec'!$B$251:$B$256</c:f>
              <c:numCache>
                <c:formatCode>0.0</c:formatCode>
                <c:ptCount val="6"/>
                <c:pt idx="0">
                  <c:v>4.9333333333333336</c:v>
                </c:pt>
                <c:pt idx="1">
                  <c:v>4.9007092198581557</c:v>
                </c:pt>
                <c:pt idx="2">
                  <c:v>4.8522727272727275</c:v>
                </c:pt>
                <c:pt idx="3">
                  <c:v>4.6607142857142856</c:v>
                </c:pt>
                <c:pt idx="4">
                  <c:v>4.5999999999999996</c:v>
                </c:pt>
                <c:pt idx="5">
                  <c:v>4.8340425531914892</c:v>
                </c:pt>
              </c:numCache>
            </c:numRef>
          </c:val>
          <c:extLst>
            <c:ext xmlns:c16="http://schemas.microsoft.com/office/drawing/2014/chart" uri="{C3380CC4-5D6E-409C-BE32-E72D297353CC}">
              <c16:uniqueId val="{00000000-8BC3-43AE-98D9-2FAE7AA809EB}"/>
            </c:ext>
          </c:extLst>
        </c:ser>
        <c:ser>
          <c:idx val="1"/>
          <c:order val="1"/>
          <c:tx>
            <c:strRef>
              <c:f>'[260212 Uddannelseslæge data til figurer Rapport 2025 Gitte.xlsx]Uddstilling og spec'!$C$250</c:f>
              <c:strCache>
                <c:ptCount val="1"/>
                <c:pt idx="0">
                  <c:v>2022</c:v>
                </c:pt>
              </c:strCache>
            </c:strRef>
          </c:tx>
          <c:spPr>
            <a:solidFill>
              <a:schemeClr val="accent5">
                <a:tint val="77000"/>
              </a:schemeClr>
            </a:solidFill>
            <a:ln>
              <a:solidFill>
                <a:schemeClr val="accent5">
                  <a:lumMod val="50000"/>
                </a:schemeClr>
              </a:solidFill>
            </a:ln>
            <a:effectLst/>
          </c:spPr>
          <c:invertIfNegative val="0"/>
          <c:cat>
            <c:strRef>
              <c:f>'[260212 Uddannelseslæge data til figurer Rapport 2025 Gitte.xlsx]Uddstilling og spec'!$A$251:$A$256</c:f>
              <c:strCache>
                <c:ptCount val="6"/>
                <c:pt idx="0">
                  <c:v>Klin basislæge</c:v>
                </c:pt>
                <c:pt idx="1">
                  <c:v>Introduktion</c:v>
                </c:pt>
                <c:pt idx="2">
                  <c:v>HU eget spec</c:v>
                </c:pt>
                <c:pt idx="3">
                  <c:v>HU almen med</c:v>
                </c:pt>
                <c:pt idx="4">
                  <c:v>HU andet spec</c:v>
                </c:pt>
                <c:pt idx="5">
                  <c:v>Samlet AUH </c:v>
                </c:pt>
              </c:strCache>
            </c:strRef>
          </c:cat>
          <c:val>
            <c:numRef>
              <c:f>'[260212 Uddannelseslæge data til figurer Rapport 2025 Gitte.xlsx]Uddstilling og spec'!$C$251:$C$256</c:f>
              <c:numCache>
                <c:formatCode>0.0</c:formatCode>
                <c:ptCount val="6"/>
                <c:pt idx="0">
                  <c:v>5</c:v>
                </c:pt>
                <c:pt idx="1">
                  <c:v>5</c:v>
                </c:pt>
                <c:pt idx="2">
                  <c:v>4.9000000000000004</c:v>
                </c:pt>
                <c:pt idx="3" formatCode="General">
                  <c:v>4.7</c:v>
                </c:pt>
                <c:pt idx="4" formatCode="General">
                  <c:v>4.5999999999999996</c:v>
                </c:pt>
                <c:pt idx="5">
                  <c:v>4.895691609977324</c:v>
                </c:pt>
              </c:numCache>
            </c:numRef>
          </c:val>
          <c:extLst>
            <c:ext xmlns:c16="http://schemas.microsoft.com/office/drawing/2014/chart" uri="{C3380CC4-5D6E-409C-BE32-E72D297353CC}">
              <c16:uniqueId val="{00000001-8BC3-43AE-98D9-2FAE7AA809EB}"/>
            </c:ext>
          </c:extLst>
        </c:ser>
        <c:ser>
          <c:idx val="2"/>
          <c:order val="2"/>
          <c:tx>
            <c:strRef>
              <c:f>'[260212 Uddannelseslæge data til figurer Rapport 2025 Gitte.xlsx]Uddstilling og spec'!$D$250</c:f>
              <c:strCache>
                <c:ptCount val="1"/>
                <c:pt idx="0">
                  <c:v>2023</c:v>
                </c:pt>
              </c:strCache>
            </c:strRef>
          </c:tx>
          <c:spPr>
            <a:solidFill>
              <a:schemeClr val="accent5"/>
            </a:solidFill>
            <a:ln>
              <a:solidFill>
                <a:schemeClr val="accent5">
                  <a:lumMod val="50000"/>
                </a:schemeClr>
              </a:solidFill>
            </a:ln>
            <a:effectLst/>
          </c:spPr>
          <c:invertIfNegative val="0"/>
          <c:cat>
            <c:strRef>
              <c:f>'[260212 Uddannelseslæge data til figurer Rapport 2025 Gitte.xlsx]Uddstilling og spec'!$A$251:$A$256</c:f>
              <c:strCache>
                <c:ptCount val="6"/>
                <c:pt idx="0">
                  <c:v>Klin basislæge</c:v>
                </c:pt>
                <c:pt idx="1">
                  <c:v>Introduktion</c:v>
                </c:pt>
                <c:pt idx="2">
                  <c:v>HU eget spec</c:v>
                </c:pt>
                <c:pt idx="3">
                  <c:v>HU almen med</c:v>
                </c:pt>
                <c:pt idx="4">
                  <c:v>HU andet spec</c:v>
                </c:pt>
                <c:pt idx="5">
                  <c:v>Samlet AUH </c:v>
                </c:pt>
              </c:strCache>
            </c:strRef>
          </c:cat>
          <c:val>
            <c:numRef>
              <c:f>'[260212 Uddannelseslæge data til figurer Rapport 2025 Gitte.xlsx]Uddstilling og spec'!$D$251:$D$256</c:f>
              <c:numCache>
                <c:formatCode>General</c:formatCode>
                <c:ptCount val="6"/>
                <c:pt idx="0">
                  <c:v>5.0999999999999996</c:v>
                </c:pt>
                <c:pt idx="1">
                  <c:v>5</c:v>
                </c:pt>
                <c:pt idx="2">
                  <c:v>5</c:v>
                </c:pt>
                <c:pt idx="3">
                  <c:v>4.5</c:v>
                </c:pt>
                <c:pt idx="4">
                  <c:v>4.5</c:v>
                </c:pt>
                <c:pt idx="5" formatCode="0.0">
                  <c:v>4.9000000000000004</c:v>
                </c:pt>
              </c:numCache>
            </c:numRef>
          </c:val>
          <c:extLst>
            <c:ext xmlns:c16="http://schemas.microsoft.com/office/drawing/2014/chart" uri="{C3380CC4-5D6E-409C-BE32-E72D297353CC}">
              <c16:uniqueId val="{00000002-8BC3-43AE-98D9-2FAE7AA809EB}"/>
            </c:ext>
          </c:extLst>
        </c:ser>
        <c:ser>
          <c:idx val="3"/>
          <c:order val="3"/>
          <c:tx>
            <c:strRef>
              <c:f>'[260212 Uddannelseslæge data til figurer Rapport 2025 Gitte.xlsx]Uddstilling og spec'!$E$250</c:f>
              <c:strCache>
                <c:ptCount val="1"/>
                <c:pt idx="0">
                  <c:v>2024</c:v>
                </c:pt>
              </c:strCache>
            </c:strRef>
          </c:tx>
          <c:spPr>
            <a:solidFill>
              <a:schemeClr val="accent5">
                <a:shade val="76000"/>
              </a:schemeClr>
            </a:solidFill>
            <a:ln>
              <a:solidFill>
                <a:schemeClr val="accent5">
                  <a:lumMod val="50000"/>
                </a:schemeClr>
              </a:solidFill>
            </a:ln>
            <a:effectLst/>
          </c:spPr>
          <c:invertIfNegative val="0"/>
          <c:cat>
            <c:strRef>
              <c:f>'[260212 Uddannelseslæge data til figurer Rapport 2025 Gitte.xlsx]Uddstilling og spec'!$A$251:$A$256</c:f>
              <c:strCache>
                <c:ptCount val="6"/>
                <c:pt idx="0">
                  <c:v>Klin basislæge</c:v>
                </c:pt>
                <c:pt idx="1">
                  <c:v>Introduktion</c:v>
                </c:pt>
                <c:pt idx="2">
                  <c:v>HU eget spec</c:v>
                </c:pt>
                <c:pt idx="3">
                  <c:v>HU almen med</c:v>
                </c:pt>
                <c:pt idx="4">
                  <c:v>HU andet spec</c:v>
                </c:pt>
                <c:pt idx="5">
                  <c:v>Samlet AUH </c:v>
                </c:pt>
              </c:strCache>
            </c:strRef>
          </c:cat>
          <c:val>
            <c:numRef>
              <c:f>'[260212 Uddannelseslæge data til figurer Rapport 2025 Gitte.xlsx]Uddstilling og spec'!$E$251:$E$256</c:f>
              <c:numCache>
                <c:formatCode>General</c:formatCode>
                <c:ptCount val="6"/>
                <c:pt idx="0">
                  <c:v>4.9000000000000004</c:v>
                </c:pt>
                <c:pt idx="1">
                  <c:v>5</c:v>
                </c:pt>
                <c:pt idx="2">
                  <c:v>5</c:v>
                </c:pt>
                <c:pt idx="3">
                  <c:v>4.5</c:v>
                </c:pt>
                <c:pt idx="4">
                  <c:v>4.9000000000000004</c:v>
                </c:pt>
                <c:pt idx="5">
                  <c:v>4.9000000000000004</c:v>
                </c:pt>
              </c:numCache>
            </c:numRef>
          </c:val>
          <c:extLst>
            <c:ext xmlns:c16="http://schemas.microsoft.com/office/drawing/2014/chart" uri="{C3380CC4-5D6E-409C-BE32-E72D297353CC}">
              <c16:uniqueId val="{00000003-8BC3-43AE-98D9-2FAE7AA809EB}"/>
            </c:ext>
          </c:extLst>
        </c:ser>
        <c:ser>
          <c:idx val="4"/>
          <c:order val="4"/>
          <c:tx>
            <c:strRef>
              <c:f>'[260212 Uddannelseslæge data til figurer Rapport 2025 Gitte.xlsx]Uddstilling og spec'!$F$250</c:f>
              <c:strCache>
                <c:ptCount val="1"/>
                <c:pt idx="0">
                  <c:v>2025</c:v>
                </c:pt>
              </c:strCache>
            </c:strRef>
          </c:tx>
          <c:spPr>
            <a:solidFill>
              <a:schemeClr val="accent5">
                <a:shade val="53000"/>
              </a:schemeClr>
            </a:solidFill>
            <a:ln>
              <a:solidFill>
                <a:schemeClr val="accent5">
                  <a:lumMod val="50000"/>
                </a:schemeClr>
              </a:solidFill>
            </a:ln>
            <a:effectLst/>
          </c:spPr>
          <c:invertIfNegative val="0"/>
          <c:cat>
            <c:strRef>
              <c:f>'[260212 Uddannelseslæge data til figurer Rapport 2025 Gitte.xlsx]Uddstilling og spec'!$A$251:$A$256</c:f>
              <c:strCache>
                <c:ptCount val="6"/>
                <c:pt idx="0">
                  <c:v>Klin basislæge</c:v>
                </c:pt>
                <c:pt idx="1">
                  <c:v>Introduktion</c:v>
                </c:pt>
                <c:pt idx="2">
                  <c:v>HU eget spec</c:v>
                </c:pt>
                <c:pt idx="3">
                  <c:v>HU almen med</c:v>
                </c:pt>
                <c:pt idx="4">
                  <c:v>HU andet spec</c:v>
                </c:pt>
                <c:pt idx="5">
                  <c:v>Samlet AUH </c:v>
                </c:pt>
              </c:strCache>
            </c:strRef>
          </c:cat>
          <c:val>
            <c:numRef>
              <c:f>'[260212 Uddannelseslæge data til figurer Rapport 2025 Gitte.xlsx]Uddstilling og spec'!$F$251:$F$256</c:f>
              <c:numCache>
                <c:formatCode>General</c:formatCode>
                <c:ptCount val="6"/>
                <c:pt idx="0">
                  <c:v>5.0999999999999996</c:v>
                </c:pt>
                <c:pt idx="1">
                  <c:v>5</c:v>
                </c:pt>
                <c:pt idx="2">
                  <c:v>5.0999999999999996</c:v>
                </c:pt>
                <c:pt idx="3">
                  <c:v>4.5999999999999996</c:v>
                </c:pt>
                <c:pt idx="4">
                  <c:v>4.8</c:v>
                </c:pt>
                <c:pt idx="5">
                  <c:v>5</c:v>
                </c:pt>
              </c:numCache>
            </c:numRef>
          </c:val>
          <c:extLst>
            <c:ext xmlns:c16="http://schemas.microsoft.com/office/drawing/2014/chart" uri="{C3380CC4-5D6E-409C-BE32-E72D297353CC}">
              <c16:uniqueId val="{00000004-8BC3-43AE-98D9-2FAE7AA809EB}"/>
            </c:ext>
          </c:extLst>
        </c:ser>
        <c:dLbls>
          <c:showLegendKey val="0"/>
          <c:showVal val="0"/>
          <c:showCatName val="0"/>
          <c:showSerName val="0"/>
          <c:showPercent val="0"/>
          <c:showBubbleSize val="0"/>
        </c:dLbls>
        <c:gapWidth val="150"/>
        <c:axId val="966007167"/>
        <c:axId val="269490879"/>
      </c:barChart>
      <c:catAx>
        <c:axId val="9660071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da-DK"/>
          </a:p>
        </c:txPr>
        <c:crossAx val="269490879"/>
        <c:crosses val="autoZero"/>
        <c:auto val="1"/>
        <c:lblAlgn val="ctr"/>
        <c:lblOffset val="100"/>
        <c:noMultiLvlLbl val="0"/>
      </c:catAx>
      <c:valAx>
        <c:axId val="269490879"/>
        <c:scaling>
          <c:orientation val="minMax"/>
          <c:max val="6"/>
          <c:min val="3"/>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da-DK"/>
          </a:p>
        </c:txPr>
        <c:crossAx val="966007167"/>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da-DK"/>
        </a:p>
      </c:txPr>
    </c:legend>
    <c:plotVisOnly val="1"/>
    <c:dispBlanksAs val="gap"/>
    <c:showDLblsOverMax val="0"/>
    <c:extLst/>
  </c:chart>
  <c:spPr>
    <a:noFill/>
    <a:ln>
      <a:solidFill>
        <a:srgbClr val="5B9BD5"/>
      </a:solidFill>
    </a:ln>
    <a:effectLst/>
  </c:spPr>
  <c:txPr>
    <a:bodyPr/>
    <a:lstStyle/>
    <a:p>
      <a:pPr>
        <a:defRPr/>
      </a:pPr>
      <a:endParaRPr lang="da-DK"/>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chemeClr val="tx1"/>
                </a:solidFill>
                <a:latin typeface="+mn-lt"/>
                <a:ea typeface="+mn-ea"/>
                <a:cs typeface="+mn-cs"/>
              </a:defRPr>
            </a:pPr>
            <a:r>
              <a:rPr lang="da-DK" sz="1400" b="0" i="0" u="none" strike="noStrike" kern="1200" spc="0" baseline="0" noProof="0">
                <a:solidFill>
                  <a:schemeClr val="tx1"/>
                </a:solidFill>
              </a:rPr>
              <a:t>Jeg har fået mulighed for at deltage i uddannelsesstedets undervisning"</a:t>
            </a:r>
            <a:endParaRPr lang="en-US" sz="1400" b="0">
              <a:solidFill>
                <a:schemeClr val="tx1"/>
              </a:solidFill>
            </a:endParaRP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'[260212 Uddannelseslæge data til figurer Rapport 2025 Gitte.xlsx]Uddstilling og spec'!$B$259</c:f>
              <c:strCache>
                <c:ptCount val="1"/>
                <c:pt idx="0">
                  <c:v>2021</c:v>
                </c:pt>
              </c:strCache>
            </c:strRef>
          </c:tx>
          <c:spPr>
            <a:solidFill>
              <a:schemeClr val="accent5">
                <a:tint val="54000"/>
              </a:schemeClr>
            </a:solidFill>
            <a:ln>
              <a:solidFill>
                <a:schemeClr val="accent5">
                  <a:lumMod val="50000"/>
                </a:schemeClr>
              </a:solidFill>
            </a:ln>
            <a:effectLst/>
          </c:spPr>
          <c:invertIfNegative val="0"/>
          <c:cat>
            <c:strRef>
              <c:f>'[260212 Uddannelseslæge data til figurer Rapport 2025 Gitte.xlsx]Uddstilling og spec'!$A$260:$A$265</c:f>
              <c:strCache>
                <c:ptCount val="6"/>
                <c:pt idx="0">
                  <c:v>Klin basislæge</c:v>
                </c:pt>
                <c:pt idx="1">
                  <c:v>Introduktion</c:v>
                </c:pt>
                <c:pt idx="2">
                  <c:v>HU eget spec</c:v>
                </c:pt>
                <c:pt idx="3">
                  <c:v>HU almen med</c:v>
                </c:pt>
                <c:pt idx="4">
                  <c:v>HU andet spec</c:v>
                </c:pt>
                <c:pt idx="5">
                  <c:v>Samlet AUH </c:v>
                </c:pt>
              </c:strCache>
            </c:strRef>
          </c:cat>
          <c:val>
            <c:numRef>
              <c:f>'[260212 Uddannelseslæge data til figurer Rapport 2025 Gitte.xlsx]Uddstilling og spec'!$B$260:$B$265</c:f>
              <c:numCache>
                <c:formatCode>0.0</c:formatCode>
                <c:ptCount val="6"/>
                <c:pt idx="0">
                  <c:v>5.15</c:v>
                </c:pt>
                <c:pt idx="1">
                  <c:v>5.3191489361702127</c:v>
                </c:pt>
                <c:pt idx="2">
                  <c:v>5.2711864406779663</c:v>
                </c:pt>
                <c:pt idx="3">
                  <c:v>5.192982456140351</c:v>
                </c:pt>
                <c:pt idx="4">
                  <c:v>5.3783783783783781</c:v>
                </c:pt>
                <c:pt idx="5">
                  <c:v>5.2679324894514767</c:v>
                </c:pt>
              </c:numCache>
            </c:numRef>
          </c:val>
          <c:extLst>
            <c:ext xmlns:c16="http://schemas.microsoft.com/office/drawing/2014/chart" uri="{C3380CC4-5D6E-409C-BE32-E72D297353CC}">
              <c16:uniqueId val="{00000000-6638-4C56-B690-3420943F4946}"/>
            </c:ext>
          </c:extLst>
        </c:ser>
        <c:ser>
          <c:idx val="1"/>
          <c:order val="1"/>
          <c:tx>
            <c:strRef>
              <c:f>'[260212 Uddannelseslæge data til figurer Rapport 2025 Gitte.xlsx]Uddstilling og spec'!$C$259</c:f>
              <c:strCache>
                <c:ptCount val="1"/>
                <c:pt idx="0">
                  <c:v>2022</c:v>
                </c:pt>
              </c:strCache>
            </c:strRef>
          </c:tx>
          <c:spPr>
            <a:solidFill>
              <a:schemeClr val="accent5">
                <a:tint val="77000"/>
              </a:schemeClr>
            </a:solidFill>
            <a:ln>
              <a:solidFill>
                <a:schemeClr val="accent5">
                  <a:lumMod val="50000"/>
                </a:schemeClr>
              </a:solidFill>
            </a:ln>
            <a:effectLst/>
          </c:spPr>
          <c:invertIfNegative val="0"/>
          <c:cat>
            <c:strRef>
              <c:f>'[260212 Uddannelseslæge data til figurer Rapport 2025 Gitte.xlsx]Uddstilling og spec'!$A$260:$A$265</c:f>
              <c:strCache>
                <c:ptCount val="6"/>
                <c:pt idx="0">
                  <c:v>Klin basislæge</c:v>
                </c:pt>
                <c:pt idx="1">
                  <c:v>Introduktion</c:v>
                </c:pt>
                <c:pt idx="2">
                  <c:v>HU eget spec</c:v>
                </c:pt>
                <c:pt idx="3">
                  <c:v>HU almen med</c:v>
                </c:pt>
                <c:pt idx="4">
                  <c:v>HU andet spec</c:v>
                </c:pt>
                <c:pt idx="5">
                  <c:v>Samlet AUH </c:v>
                </c:pt>
              </c:strCache>
            </c:strRef>
          </c:cat>
          <c:val>
            <c:numRef>
              <c:f>'[260212 Uddannelseslæge data til figurer Rapport 2025 Gitte.xlsx]Uddstilling og spec'!$C$260:$C$265</c:f>
              <c:numCache>
                <c:formatCode>0.0</c:formatCode>
                <c:ptCount val="6"/>
                <c:pt idx="0">
                  <c:v>5.0999999999999996</c:v>
                </c:pt>
                <c:pt idx="1">
                  <c:v>5.4</c:v>
                </c:pt>
                <c:pt idx="2">
                  <c:v>5.4</c:v>
                </c:pt>
                <c:pt idx="3" formatCode="General">
                  <c:v>4.9000000000000004</c:v>
                </c:pt>
                <c:pt idx="4" formatCode="General">
                  <c:v>5.4</c:v>
                </c:pt>
                <c:pt idx="5">
                  <c:v>5.2745535714285712</c:v>
                </c:pt>
              </c:numCache>
            </c:numRef>
          </c:val>
          <c:extLst>
            <c:ext xmlns:c16="http://schemas.microsoft.com/office/drawing/2014/chart" uri="{C3380CC4-5D6E-409C-BE32-E72D297353CC}">
              <c16:uniqueId val="{00000001-6638-4C56-B690-3420943F4946}"/>
            </c:ext>
          </c:extLst>
        </c:ser>
        <c:ser>
          <c:idx val="2"/>
          <c:order val="2"/>
          <c:tx>
            <c:strRef>
              <c:f>'[260212 Uddannelseslæge data til figurer Rapport 2025 Gitte.xlsx]Uddstilling og spec'!$D$259</c:f>
              <c:strCache>
                <c:ptCount val="1"/>
                <c:pt idx="0">
                  <c:v>2023</c:v>
                </c:pt>
              </c:strCache>
            </c:strRef>
          </c:tx>
          <c:spPr>
            <a:solidFill>
              <a:schemeClr val="accent5"/>
            </a:solidFill>
            <a:ln>
              <a:solidFill>
                <a:schemeClr val="accent5">
                  <a:lumMod val="50000"/>
                </a:schemeClr>
              </a:solidFill>
            </a:ln>
            <a:effectLst/>
          </c:spPr>
          <c:invertIfNegative val="0"/>
          <c:cat>
            <c:strRef>
              <c:f>'[260212 Uddannelseslæge data til figurer Rapport 2025 Gitte.xlsx]Uddstilling og spec'!$A$260:$A$265</c:f>
              <c:strCache>
                <c:ptCount val="6"/>
                <c:pt idx="0">
                  <c:v>Klin basislæge</c:v>
                </c:pt>
                <c:pt idx="1">
                  <c:v>Introduktion</c:v>
                </c:pt>
                <c:pt idx="2">
                  <c:v>HU eget spec</c:v>
                </c:pt>
                <c:pt idx="3">
                  <c:v>HU almen med</c:v>
                </c:pt>
                <c:pt idx="4">
                  <c:v>HU andet spec</c:v>
                </c:pt>
                <c:pt idx="5">
                  <c:v>Samlet AUH </c:v>
                </c:pt>
              </c:strCache>
            </c:strRef>
          </c:cat>
          <c:val>
            <c:numRef>
              <c:f>'[260212 Uddannelseslæge data til figurer Rapport 2025 Gitte.xlsx]Uddstilling og spec'!$D$260:$D$265</c:f>
              <c:numCache>
                <c:formatCode>General</c:formatCode>
                <c:ptCount val="6"/>
                <c:pt idx="0">
                  <c:v>5.4</c:v>
                </c:pt>
                <c:pt idx="1">
                  <c:v>5.6</c:v>
                </c:pt>
                <c:pt idx="2">
                  <c:v>5.5</c:v>
                </c:pt>
                <c:pt idx="3">
                  <c:v>5.2</c:v>
                </c:pt>
                <c:pt idx="4">
                  <c:v>5.2</c:v>
                </c:pt>
                <c:pt idx="5" formatCode="0.0">
                  <c:v>5.4</c:v>
                </c:pt>
              </c:numCache>
            </c:numRef>
          </c:val>
          <c:extLst>
            <c:ext xmlns:c16="http://schemas.microsoft.com/office/drawing/2014/chart" uri="{C3380CC4-5D6E-409C-BE32-E72D297353CC}">
              <c16:uniqueId val="{00000002-6638-4C56-B690-3420943F4946}"/>
            </c:ext>
          </c:extLst>
        </c:ser>
        <c:ser>
          <c:idx val="3"/>
          <c:order val="3"/>
          <c:tx>
            <c:strRef>
              <c:f>'[260212 Uddannelseslæge data til figurer Rapport 2025 Gitte.xlsx]Uddstilling og spec'!$E$259</c:f>
              <c:strCache>
                <c:ptCount val="1"/>
                <c:pt idx="0">
                  <c:v>2024</c:v>
                </c:pt>
              </c:strCache>
            </c:strRef>
          </c:tx>
          <c:spPr>
            <a:solidFill>
              <a:schemeClr val="accent5">
                <a:shade val="76000"/>
              </a:schemeClr>
            </a:solidFill>
            <a:ln>
              <a:solidFill>
                <a:schemeClr val="accent5">
                  <a:lumMod val="50000"/>
                </a:schemeClr>
              </a:solidFill>
            </a:ln>
            <a:effectLst/>
          </c:spPr>
          <c:invertIfNegative val="0"/>
          <c:cat>
            <c:strRef>
              <c:f>'[260212 Uddannelseslæge data til figurer Rapport 2025 Gitte.xlsx]Uddstilling og spec'!$A$260:$A$265</c:f>
              <c:strCache>
                <c:ptCount val="6"/>
                <c:pt idx="0">
                  <c:v>Klin basislæge</c:v>
                </c:pt>
                <c:pt idx="1">
                  <c:v>Introduktion</c:v>
                </c:pt>
                <c:pt idx="2">
                  <c:v>HU eget spec</c:v>
                </c:pt>
                <c:pt idx="3">
                  <c:v>HU almen med</c:v>
                </c:pt>
                <c:pt idx="4">
                  <c:v>HU andet spec</c:v>
                </c:pt>
                <c:pt idx="5">
                  <c:v>Samlet AUH </c:v>
                </c:pt>
              </c:strCache>
            </c:strRef>
          </c:cat>
          <c:val>
            <c:numRef>
              <c:f>'[260212 Uddannelseslæge data til figurer Rapport 2025 Gitte.xlsx]Uddstilling og spec'!$E$260:$E$265</c:f>
              <c:numCache>
                <c:formatCode>General</c:formatCode>
                <c:ptCount val="6"/>
                <c:pt idx="0">
                  <c:v>5.2</c:v>
                </c:pt>
                <c:pt idx="1">
                  <c:v>5.4</c:v>
                </c:pt>
                <c:pt idx="2">
                  <c:v>5.5</c:v>
                </c:pt>
                <c:pt idx="3">
                  <c:v>5</c:v>
                </c:pt>
                <c:pt idx="4">
                  <c:v>5.6</c:v>
                </c:pt>
                <c:pt idx="5">
                  <c:v>5.4</c:v>
                </c:pt>
              </c:numCache>
            </c:numRef>
          </c:val>
          <c:extLst>
            <c:ext xmlns:c16="http://schemas.microsoft.com/office/drawing/2014/chart" uri="{C3380CC4-5D6E-409C-BE32-E72D297353CC}">
              <c16:uniqueId val="{00000003-6638-4C56-B690-3420943F4946}"/>
            </c:ext>
          </c:extLst>
        </c:ser>
        <c:ser>
          <c:idx val="4"/>
          <c:order val="4"/>
          <c:tx>
            <c:strRef>
              <c:f>'[260212 Uddannelseslæge data til figurer Rapport 2025 Gitte.xlsx]Uddstilling og spec'!$F$259</c:f>
              <c:strCache>
                <c:ptCount val="1"/>
                <c:pt idx="0">
                  <c:v>2025</c:v>
                </c:pt>
              </c:strCache>
            </c:strRef>
          </c:tx>
          <c:spPr>
            <a:solidFill>
              <a:schemeClr val="accent5">
                <a:shade val="53000"/>
              </a:schemeClr>
            </a:solidFill>
            <a:ln>
              <a:solidFill>
                <a:schemeClr val="accent5">
                  <a:lumMod val="50000"/>
                </a:schemeClr>
              </a:solidFill>
            </a:ln>
            <a:effectLst/>
          </c:spPr>
          <c:invertIfNegative val="0"/>
          <c:cat>
            <c:strRef>
              <c:f>'[260212 Uddannelseslæge data til figurer Rapport 2025 Gitte.xlsx]Uddstilling og spec'!$A$260:$A$265</c:f>
              <c:strCache>
                <c:ptCount val="6"/>
                <c:pt idx="0">
                  <c:v>Klin basislæge</c:v>
                </c:pt>
                <c:pt idx="1">
                  <c:v>Introduktion</c:v>
                </c:pt>
                <c:pt idx="2">
                  <c:v>HU eget spec</c:v>
                </c:pt>
                <c:pt idx="3">
                  <c:v>HU almen med</c:v>
                </c:pt>
                <c:pt idx="4">
                  <c:v>HU andet spec</c:v>
                </c:pt>
                <c:pt idx="5">
                  <c:v>Samlet AUH </c:v>
                </c:pt>
              </c:strCache>
            </c:strRef>
          </c:cat>
          <c:val>
            <c:numRef>
              <c:f>'[260212 Uddannelseslæge data til figurer Rapport 2025 Gitte.xlsx]Uddstilling og spec'!$F$260:$F$265</c:f>
              <c:numCache>
                <c:formatCode>General</c:formatCode>
                <c:ptCount val="6"/>
                <c:pt idx="0">
                  <c:v>5.4</c:v>
                </c:pt>
                <c:pt idx="1">
                  <c:v>5.5</c:v>
                </c:pt>
                <c:pt idx="2">
                  <c:v>5.4</c:v>
                </c:pt>
                <c:pt idx="3">
                  <c:v>5.2</c:v>
                </c:pt>
                <c:pt idx="4">
                  <c:v>5.5</c:v>
                </c:pt>
                <c:pt idx="5">
                  <c:v>5.4</c:v>
                </c:pt>
              </c:numCache>
            </c:numRef>
          </c:val>
          <c:extLst>
            <c:ext xmlns:c16="http://schemas.microsoft.com/office/drawing/2014/chart" uri="{C3380CC4-5D6E-409C-BE32-E72D297353CC}">
              <c16:uniqueId val="{00000004-6638-4C56-B690-3420943F4946}"/>
            </c:ext>
          </c:extLst>
        </c:ser>
        <c:dLbls>
          <c:showLegendKey val="0"/>
          <c:showVal val="0"/>
          <c:showCatName val="0"/>
          <c:showSerName val="0"/>
          <c:showPercent val="0"/>
          <c:showBubbleSize val="0"/>
        </c:dLbls>
        <c:gapWidth val="150"/>
        <c:axId val="966007167"/>
        <c:axId val="269490879"/>
      </c:barChart>
      <c:catAx>
        <c:axId val="9660071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da-DK"/>
          </a:p>
        </c:txPr>
        <c:crossAx val="269490879"/>
        <c:crosses val="autoZero"/>
        <c:auto val="1"/>
        <c:lblAlgn val="ctr"/>
        <c:lblOffset val="100"/>
        <c:noMultiLvlLbl val="0"/>
      </c:catAx>
      <c:valAx>
        <c:axId val="269490879"/>
        <c:scaling>
          <c:orientation val="minMax"/>
          <c:max val="6"/>
          <c:min val="3"/>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da-DK"/>
          </a:p>
        </c:txPr>
        <c:crossAx val="966007167"/>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da-DK"/>
        </a:p>
      </c:txPr>
    </c:legend>
    <c:plotVisOnly val="1"/>
    <c:dispBlanksAs val="gap"/>
    <c:showDLblsOverMax val="0"/>
    <c:extLst/>
  </c:chart>
  <c:spPr>
    <a:noFill/>
    <a:ln>
      <a:solidFill>
        <a:srgbClr val="5B9BD5"/>
      </a:solidFill>
    </a:ln>
    <a:effectLst/>
  </c:spPr>
  <c:txPr>
    <a:bodyPr/>
    <a:lstStyle/>
    <a:p>
      <a:pPr>
        <a:defRPr/>
      </a:pPr>
      <a:endParaRPr lang="da-DK"/>
    </a:p>
  </c:txPr>
  <c:externalData r:id="rId4">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5">
  <a:schemeClr val="accent5"/>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modernComment_A45_F41093BC.xml><?xml version="1.0" encoding="utf-8"?>
<p188:cmLst xmlns:a="http://schemas.openxmlformats.org/drawingml/2006/main" xmlns:r="http://schemas.openxmlformats.org/officeDocument/2006/relationships" xmlns:p188="http://schemas.microsoft.com/office/powerpoint/2018/8/main">
  <p188:cm id="{79CDB815-FCCE-4BE1-9843-A1E6D3507EF4}" authorId="{11D0F812-CAD5-47FA-BEE3-586EF9F64B8C}" created="2026-03-09T23:26:36.254">
    <ac:deMkLst xmlns:ac="http://schemas.microsoft.com/office/drawing/2013/main/command">
      <pc:docMk xmlns:pc="http://schemas.microsoft.com/office/powerpoint/2013/main/command"/>
      <pc:sldMk xmlns:pc="http://schemas.microsoft.com/office/powerpoint/2013/main/command" cId="4094727100" sldId="2629"/>
      <ac:graphicFrameMk id="2" creationId="{912E464E-FC7A-ACEC-D862-68872731C7A9}"/>
    </ac:deMkLst>
    <p188:txBody>
      <a:bodyPr/>
      <a:lstStyle/>
      <a:p>
        <a:r>
          <a:rPr lang="da-DK"/>
          <a:t>Nina sådan kan et KV redskab se ud - det grupperne skal arbejde med er at fylde ”?” ud - 
De må gerne tænke før - under - efter
Skal være de vigtigste elementer som en underviser skal kunne mestre
De skal ikke bruge meget krudt på de rigtige verber - taksonomi 
De vigtigste er at det skal være observerbart - gerne generiske elementer </a:t>
        </a:r>
      </a:p>
    </p188:txBody>
  </p188:cm>
</p188:cmLst>
</file>

<file path=ppt/comments/modernComment_A58_763CA06C.xml><?xml version="1.0" encoding="utf-8"?>
<p188:cmLst xmlns:a="http://schemas.openxmlformats.org/drawingml/2006/main" xmlns:r="http://schemas.openxmlformats.org/officeDocument/2006/relationships" xmlns:p188="http://schemas.microsoft.com/office/powerpoint/2018/8/main">
  <p188:cm id="{D9A1B269-6B28-4BB2-9B59-EDB1EAF793E5}" authorId="{11D0F812-CAD5-47FA-BEE3-586EF9F64B8C}" created="2026-03-09T23:32:55.373">
    <pc:sldMkLst xmlns:pc="http://schemas.microsoft.com/office/powerpoint/2013/main/command">
      <pc:docMk/>
      <pc:sldMk cId="1983684716" sldId="2648"/>
    </pc:sldMkLst>
    <p188:txBody>
      <a:bodyPr/>
      <a:lstStyle/>
      <a:p>
        <a:r>
          <a:rPr lang="da-DK"/>
          <a:t>Nina mfl; Bare mine tanker - skal nok ikke med på slide</a:t>
        </a:r>
      </a:p>
    </p188:txBody>
  </p188:cm>
</p188:cmLst>
</file>

<file path=ppt/comments/modernComment_A9E_6018D554.xml><?xml version="1.0" encoding="utf-8"?>
<p188:cmLst xmlns:a="http://schemas.openxmlformats.org/drawingml/2006/main" xmlns:r="http://schemas.openxmlformats.org/officeDocument/2006/relationships" xmlns:p188="http://schemas.microsoft.com/office/powerpoint/2018/8/main">
  <p188:cm id="{90658A86-A499-447C-A4D4-186F3AA0F0C8}" authorId="{51DE435A-E7D8-6ED8-AC61-E730FF5CCC67}" created="2026-03-20T12:17:39.451">
    <pc:sldMkLst xmlns:pc="http://schemas.microsoft.com/office/powerpoint/2013/main/command">
      <pc:docMk/>
      <pc:sldMk cId="0" sldId="256"/>
    </pc:sldMkLst>
    <p188:txBody>
      <a:bodyPr/>
      <a:lstStyle/>
      <a:p>
        <a:r>
          <a:rPr lang="da-DK"/>
          <a:t>Kan vi springe dette over?</a:t>
        </a:r>
      </a:p>
    </p188:txBody>
  </p188:cm>
</p188:cmLst>
</file>

<file path=ppt/comments/modernComment_A9F_8143008E.xml><?xml version="1.0" encoding="utf-8"?>
<p188:cmLst xmlns:a="http://schemas.openxmlformats.org/drawingml/2006/main" xmlns:r="http://schemas.openxmlformats.org/officeDocument/2006/relationships" xmlns:p188="http://schemas.microsoft.com/office/powerpoint/2018/8/main">
  <p188:cm id="{30EF5885-9F2C-490A-BB51-039C38B2C87F}" authorId="{51DE435A-E7D8-6ED8-AC61-E730FF5CCC67}" created="2026-03-20T12:18:21.705">
    <pc:sldMkLst xmlns:pc="http://schemas.microsoft.com/office/powerpoint/2013/main/command">
      <pc:docMk/>
      <pc:sldMk cId="0" sldId="258"/>
    </pc:sldMkLst>
    <p188:txBody>
      <a:bodyPr/>
      <a:lstStyle/>
      <a:p>
        <a:r>
          <a:rPr lang="da-DK"/>
          <a:t>Var det den model du brugte i din opgave? Skal vi ikke aftale at du gennemgår det så?</a:t>
        </a:r>
      </a:p>
    </p188:txBody>
  </p188:cm>
</p188:cmLst>
</file>

<file path=ppt/diagrams/_rels/data1.xml.rels><?xml version="1.0" encoding="UTF-8" standalone="yes"?>
<Relationships xmlns="http://schemas.openxmlformats.org/package/2006/relationships"><Relationship Id="rId3" Type="http://schemas.openxmlformats.org/officeDocument/2006/relationships/image" Target="../media/image52.svg"/><Relationship Id="rId2" Type="http://schemas.openxmlformats.org/officeDocument/2006/relationships/image" Target="../media/image51.svg"/><Relationship Id="rId1" Type="http://schemas.openxmlformats.org/officeDocument/2006/relationships/image" Target="../media/image50.svg"/><Relationship Id="rId4" Type="http://schemas.openxmlformats.org/officeDocument/2006/relationships/image" Target="../media/image53.svg"/></Relationships>
</file>

<file path=ppt/diagrams/_rels/data3.xml.rels><?xml version="1.0" encoding="UTF-8" standalone="yes"?>
<Relationships xmlns="http://schemas.openxmlformats.org/package/2006/relationships"><Relationship Id="rId3" Type="http://schemas.openxmlformats.org/officeDocument/2006/relationships/image" Target="../media/image59.svg"/><Relationship Id="rId7" Type="http://schemas.openxmlformats.org/officeDocument/2006/relationships/image" Target="../media/image63.svg"/><Relationship Id="rId2" Type="http://schemas.openxmlformats.org/officeDocument/2006/relationships/image" Target="../media/image58.svg"/><Relationship Id="rId1" Type="http://schemas.openxmlformats.org/officeDocument/2006/relationships/image" Target="../media/image57.svg"/><Relationship Id="rId6" Type="http://schemas.openxmlformats.org/officeDocument/2006/relationships/image" Target="../media/image62.svg"/><Relationship Id="rId5" Type="http://schemas.openxmlformats.org/officeDocument/2006/relationships/image" Target="../media/image61.svg"/><Relationship Id="rId4" Type="http://schemas.openxmlformats.org/officeDocument/2006/relationships/image" Target="../media/image60.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2.svg"/><Relationship Id="rId2" Type="http://schemas.openxmlformats.org/officeDocument/2006/relationships/image" Target="../media/image51.svg"/><Relationship Id="rId1" Type="http://schemas.openxmlformats.org/officeDocument/2006/relationships/image" Target="../media/image50.svg"/><Relationship Id="rId4" Type="http://schemas.openxmlformats.org/officeDocument/2006/relationships/image" Target="../media/image53.svg"/></Relationships>
</file>

<file path=ppt/diagrams/_rels/drawing3.xml.rels><?xml version="1.0" encoding="UTF-8" standalone="yes"?>
<Relationships xmlns="http://schemas.openxmlformats.org/package/2006/relationships"><Relationship Id="rId3" Type="http://schemas.openxmlformats.org/officeDocument/2006/relationships/image" Target="../media/image59.svg"/><Relationship Id="rId7" Type="http://schemas.openxmlformats.org/officeDocument/2006/relationships/image" Target="../media/image63.svg"/><Relationship Id="rId2" Type="http://schemas.openxmlformats.org/officeDocument/2006/relationships/image" Target="../media/image58.svg"/><Relationship Id="rId1" Type="http://schemas.openxmlformats.org/officeDocument/2006/relationships/image" Target="../media/image57.svg"/><Relationship Id="rId6" Type="http://schemas.openxmlformats.org/officeDocument/2006/relationships/image" Target="../media/image62.svg"/><Relationship Id="rId5" Type="http://schemas.openxmlformats.org/officeDocument/2006/relationships/image" Target="../media/image61.svg"/><Relationship Id="rId4" Type="http://schemas.openxmlformats.org/officeDocument/2006/relationships/image" Target="../media/image60.svg"/></Relationships>
</file>

<file path=ppt/diagrams/colors1.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ED5E95-D8E3-4B85-9617-F041101DAA76}" type="doc">
      <dgm:prSet loTypeId="urn:microsoft.com/office/officeart/2018/5/layout/IconCircleLabel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E35191EC-13D3-4F1D-A0FF-817F52920392}">
      <dgm:prSet/>
      <dgm:spPr/>
      <dgm:t>
        <a:bodyPr/>
        <a:lstStyle/>
        <a:p>
          <a:pPr>
            <a:defRPr cap="all"/>
          </a:pPr>
          <a:r>
            <a:rPr lang="en-US" dirty="0"/>
            <a:t>• Nye </a:t>
          </a:r>
          <a:r>
            <a:rPr lang="en-US" dirty="0" err="1"/>
            <a:t>kompetencekort</a:t>
          </a:r>
          <a:r>
            <a:rPr lang="en-US" dirty="0"/>
            <a:t> </a:t>
          </a:r>
          <a:r>
            <a:rPr lang="en-US" dirty="0" err="1"/>
            <a:t>og</a:t>
          </a:r>
          <a:r>
            <a:rPr lang="en-US" dirty="0"/>
            <a:t> </a:t>
          </a:r>
          <a:r>
            <a:rPr lang="en-US" dirty="0" err="1"/>
            <a:t>større</a:t>
          </a:r>
          <a:r>
            <a:rPr lang="en-US" dirty="0"/>
            <a:t> </a:t>
          </a:r>
          <a:r>
            <a:rPr lang="en-US" dirty="0" err="1"/>
            <a:t>brug</a:t>
          </a:r>
          <a:r>
            <a:rPr lang="en-US" dirty="0"/>
            <a:t> </a:t>
          </a:r>
          <a:r>
            <a:rPr lang="en-US" dirty="0" err="1"/>
            <a:t>af</a:t>
          </a:r>
          <a:r>
            <a:rPr lang="en-US" dirty="0"/>
            <a:t> </a:t>
          </a:r>
          <a:r>
            <a:rPr lang="en-US" dirty="0" err="1"/>
            <a:t>struktueret</a:t>
          </a:r>
          <a:r>
            <a:rPr lang="en-US" dirty="0"/>
            <a:t> </a:t>
          </a:r>
          <a:r>
            <a:rPr lang="en-US"/>
            <a:t>kompetencevurdering </a:t>
          </a:r>
          <a:r>
            <a:rPr lang="en-US" dirty="0" err="1"/>
            <a:t>i</a:t>
          </a:r>
          <a:r>
            <a:rPr lang="en-US" dirty="0"/>
            <a:t> </a:t>
          </a:r>
          <a:r>
            <a:rPr lang="en-US" dirty="0" err="1"/>
            <a:t>specialet</a:t>
          </a:r>
          <a:r>
            <a:rPr lang="en-US" dirty="0"/>
            <a:t> → </a:t>
          </a:r>
          <a:r>
            <a:rPr lang="en-US" dirty="0" err="1"/>
            <a:t>behov</a:t>
          </a:r>
          <a:r>
            <a:rPr lang="en-US" dirty="0"/>
            <a:t> for </a:t>
          </a:r>
          <a:r>
            <a:rPr lang="en-US" dirty="0" err="1"/>
            <a:t>evaluering</a:t>
          </a:r>
          <a:endParaRPr lang="en-US" dirty="0"/>
        </a:p>
      </dgm:t>
    </dgm:pt>
    <dgm:pt modelId="{19407408-091A-4A1D-8324-335A815EAA44}" type="parTrans" cxnId="{11D4A2A3-DDF1-4AF8-AC16-821B85F9500A}">
      <dgm:prSet/>
      <dgm:spPr/>
      <dgm:t>
        <a:bodyPr/>
        <a:lstStyle/>
        <a:p>
          <a:endParaRPr lang="en-US"/>
        </a:p>
      </dgm:t>
    </dgm:pt>
    <dgm:pt modelId="{0D5569F1-7F5E-4CC4-A2B0-3FA3B0A4BAFB}" type="sibTrans" cxnId="{11D4A2A3-DDF1-4AF8-AC16-821B85F9500A}">
      <dgm:prSet/>
      <dgm:spPr/>
      <dgm:t>
        <a:bodyPr/>
        <a:lstStyle/>
        <a:p>
          <a:endParaRPr lang="en-US"/>
        </a:p>
      </dgm:t>
    </dgm:pt>
    <dgm:pt modelId="{2A64125F-264C-48E4-9D1D-CCDA97756026}">
      <dgm:prSet/>
      <dgm:spPr/>
      <dgm:t>
        <a:bodyPr/>
        <a:lstStyle/>
        <a:p>
          <a:pPr>
            <a:defRPr cap="all"/>
          </a:pPr>
          <a:r>
            <a:rPr lang="en-US"/>
            <a:t>• Risiko: kort bliver administrativ opgave fremfor læringsredskab</a:t>
          </a:r>
        </a:p>
      </dgm:t>
    </dgm:pt>
    <dgm:pt modelId="{D380DDAF-7E80-48B1-AB71-C7D859D85B23}" type="parTrans" cxnId="{4B079716-4A60-4855-A371-25E7B433153B}">
      <dgm:prSet/>
      <dgm:spPr/>
      <dgm:t>
        <a:bodyPr/>
        <a:lstStyle/>
        <a:p>
          <a:endParaRPr lang="en-US"/>
        </a:p>
      </dgm:t>
    </dgm:pt>
    <dgm:pt modelId="{E7FDEB2D-3FFD-496F-9642-DE015A102EF9}" type="sibTrans" cxnId="{4B079716-4A60-4855-A371-25E7B433153B}">
      <dgm:prSet/>
      <dgm:spPr/>
      <dgm:t>
        <a:bodyPr/>
        <a:lstStyle/>
        <a:p>
          <a:endParaRPr lang="en-US"/>
        </a:p>
      </dgm:t>
    </dgm:pt>
    <dgm:pt modelId="{E91F5687-1169-4944-AD03-774244BDBD4A}">
      <dgm:prSet/>
      <dgm:spPr/>
      <dgm:t>
        <a:bodyPr/>
        <a:lstStyle/>
        <a:p>
          <a:pPr>
            <a:defRPr cap="all"/>
          </a:pPr>
          <a:r>
            <a:rPr lang="en-US" dirty="0"/>
            <a:t>• </a:t>
          </a:r>
          <a:r>
            <a:rPr lang="en-US" dirty="0" err="1"/>
            <a:t>Formål</a:t>
          </a:r>
          <a:r>
            <a:rPr lang="en-US" dirty="0"/>
            <a:t>: </a:t>
          </a:r>
          <a:r>
            <a:rPr lang="en-US" dirty="0" err="1"/>
            <a:t>undersøge</a:t>
          </a:r>
          <a:r>
            <a:rPr lang="en-US" dirty="0"/>
            <a:t> </a:t>
          </a:r>
          <a:r>
            <a:rPr lang="en-US" dirty="0" err="1"/>
            <a:t>kvalitet</a:t>
          </a:r>
          <a:r>
            <a:rPr lang="en-US" dirty="0"/>
            <a:t> og </a:t>
          </a:r>
          <a:r>
            <a:rPr lang="en-US" dirty="0" err="1"/>
            <a:t>anvendelighed</a:t>
          </a:r>
          <a:r>
            <a:rPr lang="en-US" dirty="0"/>
            <a:t> </a:t>
          </a:r>
          <a:r>
            <a:rPr lang="en-US" dirty="0" err="1"/>
            <a:t>af</a:t>
          </a:r>
          <a:r>
            <a:rPr lang="en-US" dirty="0"/>
            <a:t> bade </a:t>
          </a:r>
          <a:r>
            <a:rPr lang="en-US" dirty="0" err="1"/>
            <a:t>kompetencekort</a:t>
          </a:r>
          <a:r>
            <a:rPr lang="en-US" dirty="0"/>
            <a:t> og </a:t>
          </a:r>
          <a:r>
            <a:rPr lang="en-US" dirty="0" err="1"/>
            <a:t>kompetencevurderingen</a:t>
          </a:r>
          <a:endParaRPr lang="en-US" dirty="0"/>
        </a:p>
      </dgm:t>
    </dgm:pt>
    <dgm:pt modelId="{424B2D20-CBCB-48D7-8717-2AB4D7A5AE9E}" type="parTrans" cxnId="{83A1BF91-3153-48C7-BDB7-2AA1AE840348}">
      <dgm:prSet/>
      <dgm:spPr/>
      <dgm:t>
        <a:bodyPr/>
        <a:lstStyle/>
        <a:p>
          <a:endParaRPr lang="en-US"/>
        </a:p>
      </dgm:t>
    </dgm:pt>
    <dgm:pt modelId="{40C6100A-90FD-4169-84B1-20A8A7E81EA9}" type="sibTrans" cxnId="{83A1BF91-3153-48C7-BDB7-2AA1AE840348}">
      <dgm:prSet/>
      <dgm:spPr/>
      <dgm:t>
        <a:bodyPr/>
        <a:lstStyle/>
        <a:p>
          <a:endParaRPr lang="en-US"/>
        </a:p>
      </dgm:t>
    </dgm:pt>
    <dgm:pt modelId="{E9E68838-2DEA-43A8-A426-8F45D1701C54}">
      <dgm:prSet/>
      <dgm:spPr/>
      <dgm:t>
        <a:bodyPr/>
        <a:lstStyle/>
        <a:p>
          <a:pPr>
            <a:defRPr cap="all"/>
          </a:pPr>
          <a:r>
            <a:rPr lang="en-US"/>
            <a:t>• Mål: styrke læring, feedback og progression for uddannelseslæger</a:t>
          </a:r>
        </a:p>
      </dgm:t>
    </dgm:pt>
    <dgm:pt modelId="{D7E0FA9B-6D9D-4538-BEF8-2C5E5FBB9D2B}" type="parTrans" cxnId="{E32BEE0D-3AA4-4D17-85FD-F328C4B29AC4}">
      <dgm:prSet/>
      <dgm:spPr/>
      <dgm:t>
        <a:bodyPr/>
        <a:lstStyle/>
        <a:p>
          <a:endParaRPr lang="en-US"/>
        </a:p>
      </dgm:t>
    </dgm:pt>
    <dgm:pt modelId="{57BCC369-B11E-4CC2-B834-3EE31CEF7F24}" type="sibTrans" cxnId="{E32BEE0D-3AA4-4D17-85FD-F328C4B29AC4}">
      <dgm:prSet/>
      <dgm:spPr/>
      <dgm:t>
        <a:bodyPr/>
        <a:lstStyle/>
        <a:p>
          <a:endParaRPr lang="en-US"/>
        </a:p>
      </dgm:t>
    </dgm:pt>
    <dgm:pt modelId="{68A22C81-EE68-409F-8375-FF62C03E789B}" type="pres">
      <dgm:prSet presAssocID="{32ED5E95-D8E3-4B85-9617-F041101DAA76}" presName="root" presStyleCnt="0">
        <dgm:presLayoutVars>
          <dgm:dir/>
          <dgm:resizeHandles val="exact"/>
        </dgm:presLayoutVars>
      </dgm:prSet>
      <dgm:spPr/>
    </dgm:pt>
    <dgm:pt modelId="{DE0056EB-D344-4DB9-B3BB-D6D6C1EE5B7C}" type="pres">
      <dgm:prSet presAssocID="{E35191EC-13D3-4F1D-A0FF-817F52920392}" presName="compNode" presStyleCnt="0"/>
      <dgm:spPr/>
    </dgm:pt>
    <dgm:pt modelId="{194B065E-6A49-4502-A8AF-F0D23AF35EFC}" type="pres">
      <dgm:prSet presAssocID="{E35191EC-13D3-4F1D-A0FF-817F52920392}" presName="iconBgRect" presStyleLbl="bgShp" presStyleIdx="0" presStyleCnt="4"/>
      <dgm:spPr/>
    </dgm:pt>
    <dgm:pt modelId="{EA03F727-E888-4980-878E-3FC3703C60B8}" type="pres">
      <dgm:prSet presAssocID="{E35191EC-13D3-4F1D-A0FF-817F52920392}" presName="iconRect" presStyleLbl="node1" presStyleIdx="0"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a:noFill/>
        </a:ln>
      </dgm:spPr>
      <dgm:extLst>
        <a:ext uri="{E40237B7-FDA0-4F09-8148-C483321AD2D9}">
          <dgm14:cNvPr xmlns:dgm14="http://schemas.microsoft.com/office/drawing/2010/diagram" id="0" name="" descr="Afkrydsning"/>
        </a:ext>
      </dgm:extLst>
    </dgm:pt>
    <dgm:pt modelId="{C5F05E51-D941-4133-B439-33A58871AE6C}" type="pres">
      <dgm:prSet presAssocID="{E35191EC-13D3-4F1D-A0FF-817F52920392}" presName="spaceRect" presStyleCnt="0"/>
      <dgm:spPr/>
    </dgm:pt>
    <dgm:pt modelId="{A98CF553-48EE-4387-89B0-2ADE966E9D9B}" type="pres">
      <dgm:prSet presAssocID="{E35191EC-13D3-4F1D-A0FF-817F52920392}" presName="textRect" presStyleLbl="revTx" presStyleIdx="0" presStyleCnt="4">
        <dgm:presLayoutVars>
          <dgm:chMax val="1"/>
          <dgm:chPref val="1"/>
        </dgm:presLayoutVars>
      </dgm:prSet>
      <dgm:spPr/>
    </dgm:pt>
    <dgm:pt modelId="{7EA0E8EE-091C-4039-936C-470B0B84AE25}" type="pres">
      <dgm:prSet presAssocID="{0D5569F1-7F5E-4CC4-A2B0-3FA3B0A4BAFB}" presName="sibTrans" presStyleCnt="0"/>
      <dgm:spPr/>
    </dgm:pt>
    <dgm:pt modelId="{87EFEC9F-9C2F-4BD1-84CD-550A9A68D3EA}" type="pres">
      <dgm:prSet presAssocID="{2A64125F-264C-48E4-9D1D-CCDA97756026}" presName="compNode" presStyleCnt="0"/>
      <dgm:spPr/>
    </dgm:pt>
    <dgm:pt modelId="{A3B7838A-02A6-4924-A3C5-9EB25C6F226D}" type="pres">
      <dgm:prSet presAssocID="{2A64125F-264C-48E4-9D1D-CCDA97756026}" presName="iconBgRect" presStyleLbl="bgShp" presStyleIdx="1" presStyleCnt="4"/>
      <dgm:spPr/>
    </dgm:pt>
    <dgm:pt modelId="{4B77069D-7C7A-47B0-AE75-525E44D9BFF4}" type="pres">
      <dgm:prSet presAssocID="{2A64125F-264C-48E4-9D1D-CCDA97756026}" presName="iconRect" presStyleLbl="node1" presStyleIdx="1"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Advarsel"/>
        </a:ext>
      </dgm:extLst>
    </dgm:pt>
    <dgm:pt modelId="{18839A66-5354-4757-8311-085D06D9E97C}" type="pres">
      <dgm:prSet presAssocID="{2A64125F-264C-48E4-9D1D-CCDA97756026}" presName="spaceRect" presStyleCnt="0"/>
      <dgm:spPr/>
    </dgm:pt>
    <dgm:pt modelId="{B9C81CCC-E22F-4961-AC5E-0F9A2E7D4BE9}" type="pres">
      <dgm:prSet presAssocID="{2A64125F-264C-48E4-9D1D-CCDA97756026}" presName="textRect" presStyleLbl="revTx" presStyleIdx="1" presStyleCnt="4">
        <dgm:presLayoutVars>
          <dgm:chMax val="1"/>
          <dgm:chPref val="1"/>
        </dgm:presLayoutVars>
      </dgm:prSet>
      <dgm:spPr/>
    </dgm:pt>
    <dgm:pt modelId="{5DC7B742-5FE2-4CAB-B2EC-2DD1A80A899A}" type="pres">
      <dgm:prSet presAssocID="{E7FDEB2D-3FFD-496F-9642-DE015A102EF9}" presName="sibTrans" presStyleCnt="0"/>
      <dgm:spPr/>
    </dgm:pt>
    <dgm:pt modelId="{75F9C86D-7822-46DB-AC5F-6F146EFFF63C}" type="pres">
      <dgm:prSet presAssocID="{E91F5687-1169-4944-AD03-774244BDBD4A}" presName="compNode" presStyleCnt="0"/>
      <dgm:spPr/>
    </dgm:pt>
    <dgm:pt modelId="{8C177F00-D2C7-4AE1-9E0A-D8531D7BC27E}" type="pres">
      <dgm:prSet presAssocID="{E91F5687-1169-4944-AD03-774244BDBD4A}" presName="iconBgRect" presStyleLbl="bgShp" presStyleIdx="2" presStyleCnt="4"/>
      <dgm:spPr/>
    </dgm:pt>
    <dgm:pt modelId="{6DB4862C-240D-41D4-8276-DF03A7F6192B}" type="pres">
      <dgm:prSet presAssocID="{E91F5687-1169-4944-AD03-774244BDBD4A}" presName="iconRect" presStyleLbl="node1" presStyleIdx="2"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Bullseye"/>
        </a:ext>
      </dgm:extLst>
    </dgm:pt>
    <dgm:pt modelId="{1C747658-4895-45B3-BD71-F052A6DB01DF}" type="pres">
      <dgm:prSet presAssocID="{E91F5687-1169-4944-AD03-774244BDBD4A}" presName="spaceRect" presStyleCnt="0"/>
      <dgm:spPr/>
    </dgm:pt>
    <dgm:pt modelId="{86F971B5-59EE-4A94-92DD-C896FEF5DE4C}" type="pres">
      <dgm:prSet presAssocID="{E91F5687-1169-4944-AD03-774244BDBD4A}" presName="textRect" presStyleLbl="revTx" presStyleIdx="2" presStyleCnt="4" custScaleX="121597">
        <dgm:presLayoutVars>
          <dgm:chMax val="1"/>
          <dgm:chPref val="1"/>
        </dgm:presLayoutVars>
      </dgm:prSet>
      <dgm:spPr/>
    </dgm:pt>
    <dgm:pt modelId="{936DABE9-D301-42DA-B094-7512ECCA93B6}" type="pres">
      <dgm:prSet presAssocID="{40C6100A-90FD-4169-84B1-20A8A7E81EA9}" presName="sibTrans" presStyleCnt="0"/>
      <dgm:spPr/>
    </dgm:pt>
    <dgm:pt modelId="{6DC98DEB-B562-4643-A021-6F0042C9A598}" type="pres">
      <dgm:prSet presAssocID="{E9E68838-2DEA-43A8-A426-8F45D1701C54}" presName="compNode" presStyleCnt="0"/>
      <dgm:spPr/>
    </dgm:pt>
    <dgm:pt modelId="{CA7A7A59-3DA1-478D-8578-6E46CF800259}" type="pres">
      <dgm:prSet presAssocID="{E9E68838-2DEA-43A8-A426-8F45D1701C54}" presName="iconBgRect" presStyleLbl="bgShp" presStyleIdx="3" presStyleCnt="4"/>
      <dgm:spPr/>
    </dgm:pt>
    <dgm:pt modelId="{83D9356B-D3A6-401C-9114-B56E533D1B3E}" type="pres">
      <dgm:prSet presAssocID="{E9E68838-2DEA-43A8-A426-8F45D1701C54}" presName="iconRect" presStyleLbl="node1" presStyleIdx="3"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ål"/>
        </a:ext>
      </dgm:extLst>
    </dgm:pt>
    <dgm:pt modelId="{6D82B37B-AC1B-498B-AF14-F02F2399650D}" type="pres">
      <dgm:prSet presAssocID="{E9E68838-2DEA-43A8-A426-8F45D1701C54}" presName="spaceRect" presStyleCnt="0"/>
      <dgm:spPr/>
    </dgm:pt>
    <dgm:pt modelId="{DEA753CE-76E4-4C27-8323-E6FCE18A16D8}" type="pres">
      <dgm:prSet presAssocID="{E9E68838-2DEA-43A8-A426-8F45D1701C54}" presName="textRect" presStyleLbl="revTx" presStyleIdx="3" presStyleCnt="4">
        <dgm:presLayoutVars>
          <dgm:chMax val="1"/>
          <dgm:chPref val="1"/>
        </dgm:presLayoutVars>
      </dgm:prSet>
      <dgm:spPr/>
    </dgm:pt>
  </dgm:ptLst>
  <dgm:cxnLst>
    <dgm:cxn modelId="{E32BEE0D-3AA4-4D17-85FD-F328C4B29AC4}" srcId="{32ED5E95-D8E3-4B85-9617-F041101DAA76}" destId="{E9E68838-2DEA-43A8-A426-8F45D1701C54}" srcOrd="3" destOrd="0" parTransId="{D7E0FA9B-6D9D-4538-BEF8-2C5E5FBB9D2B}" sibTransId="{57BCC369-B11E-4CC2-B834-3EE31CEF7F24}"/>
    <dgm:cxn modelId="{4B079716-4A60-4855-A371-25E7B433153B}" srcId="{32ED5E95-D8E3-4B85-9617-F041101DAA76}" destId="{2A64125F-264C-48E4-9D1D-CCDA97756026}" srcOrd="1" destOrd="0" parTransId="{D380DDAF-7E80-48B1-AB71-C7D859D85B23}" sibTransId="{E7FDEB2D-3FFD-496F-9642-DE015A102EF9}"/>
    <dgm:cxn modelId="{0E4D3D1A-1F29-4762-9F4F-3044E2C0321F}" type="presOf" srcId="{E9E68838-2DEA-43A8-A426-8F45D1701C54}" destId="{DEA753CE-76E4-4C27-8323-E6FCE18A16D8}" srcOrd="0" destOrd="0" presId="urn:microsoft.com/office/officeart/2018/5/layout/IconCircleLabelList"/>
    <dgm:cxn modelId="{05E66D1B-FF7E-42D6-AEDA-B38882EBDC80}" type="presOf" srcId="{E91F5687-1169-4944-AD03-774244BDBD4A}" destId="{86F971B5-59EE-4A94-92DD-C896FEF5DE4C}" srcOrd="0" destOrd="0" presId="urn:microsoft.com/office/officeart/2018/5/layout/IconCircleLabelList"/>
    <dgm:cxn modelId="{1F1F1E3A-C4FB-489C-982A-B3C0CE46C86E}" type="presOf" srcId="{E35191EC-13D3-4F1D-A0FF-817F52920392}" destId="{A98CF553-48EE-4387-89B0-2ADE966E9D9B}" srcOrd="0" destOrd="0" presId="urn:microsoft.com/office/officeart/2018/5/layout/IconCircleLabelList"/>
    <dgm:cxn modelId="{25A61A7E-C1E8-4543-803E-4464088C16CF}" type="presOf" srcId="{2A64125F-264C-48E4-9D1D-CCDA97756026}" destId="{B9C81CCC-E22F-4961-AC5E-0F9A2E7D4BE9}" srcOrd="0" destOrd="0" presId="urn:microsoft.com/office/officeart/2018/5/layout/IconCircleLabelList"/>
    <dgm:cxn modelId="{83A1BF91-3153-48C7-BDB7-2AA1AE840348}" srcId="{32ED5E95-D8E3-4B85-9617-F041101DAA76}" destId="{E91F5687-1169-4944-AD03-774244BDBD4A}" srcOrd="2" destOrd="0" parTransId="{424B2D20-CBCB-48D7-8717-2AB4D7A5AE9E}" sibTransId="{40C6100A-90FD-4169-84B1-20A8A7E81EA9}"/>
    <dgm:cxn modelId="{11D4A2A3-DDF1-4AF8-AC16-821B85F9500A}" srcId="{32ED5E95-D8E3-4B85-9617-F041101DAA76}" destId="{E35191EC-13D3-4F1D-A0FF-817F52920392}" srcOrd="0" destOrd="0" parTransId="{19407408-091A-4A1D-8324-335A815EAA44}" sibTransId="{0D5569F1-7F5E-4CC4-A2B0-3FA3B0A4BAFB}"/>
    <dgm:cxn modelId="{9C904CED-CCF2-4F19-8EFC-F3B40141F8FD}" type="presOf" srcId="{32ED5E95-D8E3-4B85-9617-F041101DAA76}" destId="{68A22C81-EE68-409F-8375-FF62C03E789B}" srcOrd="0" destOrd="0" presId="urn:microsoft.com/office/officeart/2018/5/layout/IconCircleLabelList"/>
    <dgm:cxn modelId="{51705505-BE07-465D-98D1-4D3ED3AF7F48}" type="presParOf" srcId="{68A22C81-EE68-409F-8375-FF62C03E789B}" destId="{DE0056EB-D344-4DB9-B3BB-D6D6C1EE5B7C}" srcOrd="0" destOrd="0" presId="urn:microsoft.com/office/officeart/2018/5/layout/IconCircleLabelList"/>
    <dgm:cxn modelId="{6D33B390-3B32-4881-BCA1-C7C9DE5C3815}" type="presParOf" srcId="{DE0056EB-D344-4DB9-B3BB-D6D6C1EE5B7C}" destId="{194B065E-6A49-4502-A8AF-F0D23AF35EFC}" srcOrd="0" destOrd="0" presId="urn:microsoft.com/office/officeart/2018/5/layout/IconCircleLabelList"/>
    <dgm:cxn modelId="{E7B87548-3978-4391-883D-9D2B68DB7BBD}" type="presParOf" srcId="{DE0056EB-D344-4DB9-B3BB-D6D6C1EE5B7C}" destId="{EA03F727-E888-4980-878E-3FC3703C60B8}" srcOrd="1" destOrd="0" presId="urn:microsoft.com/office/officeart/2018/5/layout/IconCircleLabelList"/>
    <dgm:cxn modelId="{30694619-4329-4499-97AE-A5E0315FD329}" type="presParOf" srcId="{DE0056EB-D344-4DB9-B3BB-D6D6C1EE5B7C}" destId="{C5F05E51-D941-4133-B439-33A58871AE6C}" srcOrd="2" destOrd="0" presId="urn:microsoft.com/office/officeart/2018/5/layout/IconCircleLabelList"/>
    <dgm:cxn modelId="{F73DF43A-22F3-4714-98A5-028A530BFC2E}" type="presParOf" srcId="{DE0056EB-D344-4DB9-B3BB-D6D6C1EE5B7C}" destId="{A98CF553-48EE-4387-89B0-2ADE966E9D9B}" srcOrd="3" destOrd="0" presId="urn:microsoft.com/office/officeart/2018/5/layout/IconCircleLabelList"/>
    <dgm:cxn modelId="{B6152486-5F63-48E0-83F4-2C5442DCBF1B}" type="presParOf" srcId="{68A22C81-EE68-409F-8375-FF62C03E789B}" destId="{7EA0E8EE-091C-4039-936C-470B0B84AE25}" srcOrd="1" destOrd="0" presId="urn:microsoft.com/office/officeart/2018/5/layout/IconCircleLabelList"/>
    <dgm:cxn modelId="{0C499197-E814-4CC9-9476-BE080CC9B17F}" type="presParOf" srcId="{68A22C81-EE68-409F-8375-FF62C03E789B}" destId="{87EFEC9F-9C2F-4BD1-84CD-550A9A68D3EA}" srcOrd="2" destOrd="0" presId="urn:microsoft.com/office/officeart/2018/5/layout/IconCircleLabelList"/>
    <dgm:cxn modelId="{9172FD65-C288-4827-B17D-487EA98DAED0}" type="presParOf" srcId="{87EFEC9F-9C2F-4BD1-84CD-550A9A68D3EA}" destId="{A3B7838A-02A6-4924-A3C5-9EB25C6F226D}" srcOrd="0" destOrd="0" presId="urn:microsoft.com/office/officeart/2018/5/layout/IconCircleLabelList"/>
    <dgm:cxn modelId="{6C192F6C-F688-40B0-A00B-3719530C50A8}" type="presParOf" srcId="{87EFEC9F-9C2F-4BD1-84CD-550A9A68D3EA}" destId="{4B77069D-7C7A-47B0-AE75-525E44D9BFF4}" srcOrd="1" destOrd="0" presId="urn:microsoft.com/office/officeart/2018/5/layout/IconCircleLabelList"/>
    <dgm:cxn modelId="{FAFBC9D0-DF78-499B-8663-0684DD36FCA6}" type="presParOf" srcId="{87EFEC9F-9C2F-4BD1-84CD-550A9A68D3EA}" destId="{18839A66-5354-4757-8311-085D06D9E97C}" srcOrd="2" destOrd="0" presId="urn:microsoft.com/office/officeart/2018/5/layout/IconCircleLabelList"/>
    <dgm:cxn modelId="{4F3AE5F6-BA0C-45D1-8FB0-C6DF4AC71646}" type="presParOf" srcId="{87EFEC9F-9C2F-4BD1-84CD-550A9A68D3EA}" destId="{B9C81CCC-E22F-4961-AC5E-0F9A2E7D4BE9}" srcOrd="3" destOrd="0" presId="urn:microsoft.com/office/officeart/2018/5/layout/IconCircleLabelList"/>
    <dgm:cxn modelId="{2FFB273F-7F18-4E8B-AC91-E24F4574369E}" type="presParOf" srcId="{68A22C81-EE68-409F-8375-FF62C03E789B}" destId="{5DC7B742-5FE2-4CAB-B2EC-2DD1A80A899A}" srcOrd="3" destOrd="0" presId="urn:microsoft.com/office/officeart/2018/5/layout/IconCircleLabelList"/>
    <dgm:cxn modelId="{79BFC562-7E1A-4F3A-BF8F-A4D614AD0FF1}" type="presParOf" srcId="{68A22C81-EE68-409F-8375-FF62C03E789B}" destId="{75F9C86D-7822-46DB-AC5F-6F146EFFF63C}" srcOrd="4" destOrd="0" presId="urn:microsoft.com/office/officeart/2018/5/layout/IconCircleLabelList"/>
    <dgm:cxn modelId="{27F567DB-4CD4-464C-A005-9E2B3706072A}" type="presParOf" srcId="{75F9C86D-7822-46DB-AC5F-6F146EFFF63C}" destId="{8C177F00-D2C7-4AE1-9E0A-D8531D7BC27E}" srcOrd="0" destOrd="0" presId="urn:microsoft.com/office/officeart/2018/5/layout/IconCircleLabelList"/>
    <dgm:cxn modelId="{93C9D31C-D21B-48DE-8ECA-9BBB71080253}" type="presParOf" srcId="{75F9C86D-7822-46DB-AC5F-6F146EFFF63C}" destId="{6DB4862C-240D-41D4-8276-DF03A7F6192B}" srcOrd="1" destOrd="0" presId="urn:microsoft.com/office/officeart/2018/5/layout/IconCircleLabelList"/>
    <dgm:cxn modelId="{86ED5486-2E83-4330-BEF1-81299BC0A652}" type="presParOf" srcId="{75F9C86D-7822-46DB-AC5F-6F146EFFF63C}" destId="{1C747658-4895-45B3-BD71-F052A6DB01DF}" srcOrd="2" destOrd="0" presId="urn:microsoft.com/office/officeart/2018/5/layout/IconCircleLabelList"/>
    <dgm:cxn modelId="{1FDA87B6-EB61-49A1-B5DB-8B2B91B902ED}" type="presParOf" srcId="{75F9C86D-7822-46DB-AC5F-6F146EFFF63C}" destId="{86F971B5-59EE-4A94-92DD-C896FEF5DE4C}" srcOrd="3" destOrd="0" presId="urn:microsoft.com/office/officeart/2018/5/layout/IconCircleLabelList"/>
    <dgm:cxn modelId="{66C372F8-2E12-456C-A92A-D83BA5831674}" type="presParOf" srcId="{68A22C81-EE68-409F-8375-FF62C03E789B}" destId="{936DABE9-D301-42DA-B094-7512ECCA93B6}" srcOrd="5" destOrd="0" presId="urn:microsoft.com/office/officeart/2018/5/layout/IconCircleLabelList"/>
    <dgm:cxn modelId="{EF9740A4-5CCB-40EC-814A-B8D97598183A}" type="presParOf" srcId="{68A22C81-EE68-409F-8375-FF62C03E789B}" destId="{6DC98DEB-B562-4643-A021-6F0042C9A598}" srcOrd="6" destOrd="0" presId="urn:microsoft.com/office/officeart/2018/5/layout/IconCircleLabelList"/>
    <dgm:cxn modelId="{5AAA5C03-7273-404A-A3BC-F1BE53946522}" type="presParOf" srcId="{6DC98DEB-B562-4643-A021-6F0042C9A598}" destId="{CA7A7A59-3DA1-478D-8578-6E46CF800259}" srcOrd="0" destOrd="0" presId="urn:microsoft.com/office/officeart/2018/5/layout/IconCircleLabelList"/>
    <dgm:cxn modelId="{BAB2CEBC-0108-4F6A-A892-F4B40F11B16D}" type="presParOf" srcId="{6DC98DEB-B562-4643-A021-6F0042C9A598}" destId="{83D9356B-D3A6-401C-9114-B56E533D1B3E}" srcOrd="1" destOrd="0" presId="urn:microsoft.com/office/officeart/2018/5/layout/IconCircleLabelList"/>
    <dgm:cxn modelId="{2972C37E-F3CB-48C4-B583-0A771253788E}" type="presParOf" srcId="{6DC98DEB-B562-4643-A021-6F0042C9A598}" destId="{6D82B37B-AC1B-498B-AF14-F02F2399650D}" srcOrd="2" destOrd="0" presId="urn:microsoft.com/office/officeart/2018/5/layout/IconCircleLabelList"/>
    <dgm:cxn modelId="{440249B4-68D9-49F7-B491-3473E7CE5A27}" type="presParOf" srcId="{6DC98DEB-B562-4643-A021-6F0042C9A598}" destId="{DEA753CE-76E4-4C27-8323-E6FCE18A16D8}"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8BF2118-B6AE-4EA1-89D7-4B2F6786A251}"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0CA1CF43-C4A7-44CB-B721-08B63509EC14}">
      <dgm:prSet/>
      <dgm:spPr/>
      <dgm:t>
        <a:bodyPr/>
        <a:lstStyle/>
        <a:p>
          <a:r>
            <a:rPr lang="en-US"/>
            <a:t>R – Reliabilitet: er vurderingen konsistent og begrundet?</a:t>
          </a:r>
        </a:p>
      </dgm:t>
    </dgm:pt>
    <dgm:pt modelId="{23C640EA-DCD7-44D2-9C55-BC5A502472DA}" type="parTrans" cxnId="{8AE86AA6-BA65-4BB6-B68F-60407EC77F75}">
      <dgm:prSet/>
      <dgm:spPr/>
      <dgm:t>
        <a:bodyPr/>
        <a:lstStyle/>
        <a:p>
          <a:endParaRPr lang="en-US"/>
        </a:p>
      </dgm:t>
    </dgm:pt>
    <dgm:pt modelId="{BDC8583F-41D7-49CD-B2F2-3F43D54C5458}" type="sibTrans" cxnId="{8AE86AA6-BA65-4BB6-B68F-60407EC77F75}">
      <dgm:prSet/>
      <dgm:spPr/>
      <dgm:t>
        <a:bodyPr/>
        <a:lstStyle/>
        <a:p>
          <a:endParaRPr lang="en-US"/>
        </a:p>
      </dgm:t>
    </dgm:pt>
    <dgm:pt modelId="{3234C913-F01D-49A7-B5F2-E72E80E427CE}">
      <dgm:prSet/>
      <dgm:spPr/>
      <dgm:t>
        <a:bodyPr/>
        <a:lstStyle/>
        <a:p>
          <a:r>
            <a:rPr lang="en-US"/>
            <a:t>V – Validitet: måler kortet den kompetence, der ønskes?</a:t>
          </a:r>
        </a:p>
      </dgm:t>
    </dgm:pt>
    <dgm:pt modelId="{8A8EE0D2-F82F-44B1-990A-9B9FB7BF8B73}" type="parTrans" cxnId="{B97E4B49-F14B-47F6-9C62-AC72F6134DAC}">
      <dgm:prSet/>
      <dgm:spPr/>
      <dgm:t>
        <a:bodyPr/>
        <a:lstStyle/>
        <a:p>
          <a:endParaRPr lang="en-US"/>
        </a:p>
      </dgm:t>
    </dgm:pt>
    <dgm:pt modelId="{C6E6322F-4A60-4AF2-A518-16AC9DA22DA7}" type="sibTrans" cxnId="{B97E4B49-F14B-47F6-9C62-AC72F6134DAC}">
      <dgm:prSet/>
      <dgm:spPr/>
      <dgm:t>
        <a:bodyPr/>
        <a:lstStyle/>
        <a:p>
          <a:endParaRPr lang="en-US"/>
        </a:p>
      </dgm:t>
    </dgm:pt>
    <dgm:pt modelId="{A41734BD-FAA1-487D-A53E-46E81169B5AF}">
      <dgm:prSet/>
      <dgm:spPr/>
      <dgm:t>
        <a:bodyPr/>
        <a:lstStyle/>
        <a:p>
          <a:r>
            <a:rPr lang="en-US"/>
            <a:t>A – Acceptabilitet: opleves vurderingen fair og meningsfuld?</a:t>
          </a:r>
        </a:p>
      </dgm:t>
    </dgm:pt>
    <dgm:pt modelId="{078511E4-50CC-4A39-809A-173310F2B6D3}" type="parTrans" cxnId="{12AC5A5C-E93A-4BB0-BC79-04146215EAED}">
      <dgm:prSet/>
      <dgm:spPr/>
      <dgm:t>
        <a:bodyPr/>
        <a:lstStyle/>
        <a:p>
          <a:endParaRPr lang="en-US"/>
        </a:p>
      </dgm:t>
    </dgm:pt>
    <dgm:pt modelId="{77B24EFD-01AD-4626-BCB9-642AFD6B0BAE}" type="sibTrans" cxnId="{12AC5A5C-E93A-4BB0-BC79-04146215EAED}">
      <dgm:prSet/>
      <dgm:spPr/>
      <dgm:t>
        <a:bodyPr/>
        <a:lstStyle/>
        <a:p>
          <a:endParaRPr lang="en-US"/>
        </a:p>
      </dgm:t>
    </dgm:pt>
    <dgm:pt modelId="{5CCD5CE1-36A1-414A-AF76-A5DF3C028F88}">
      <dgm:prSet/>
      <dgm:spPr/>
      <dgm:t>
        <a:bodyPr/>
        <a:lstStyle/>
        <a:p>
          <a:r>
            <a:rPr lang="en-US"/>
            <a:t>E – Effekt på læring: fører feedback til udvikling?</a:t>
          </a:r>
        </a:p>
      </dgm:t>
    </dgm:pt>
    <dgm:pt modelId="{7390898A-A9F0-4398-A68B-253BF77F705B}" type="parTrans" cxnId="{7AD3C555-35FC-4B47-89FB-37A81128917B}">
      <dgm:prSet/>
      <dgm:spPr/>
      <dgm:t>
        <a:bodyPr/>
        <a:lstStyle/>
        <a:p>
          <a:endParaRPr lang="en-US"/>
        </a:p>
      </dgm:t>
    </dgm:pt>
    <dgm:pt modelId="{963F6297-2760-45EA-9AC0-1F33FC0A4B9D}" type="sibTrans" cxnId="{7AD3C555-35FC-4B47-89FB-37A81128917B}">
      <dgm:prSet/>
      <dgm:spPr/>
      <dgm:t>
        <a:bodyPr/>
        <a:lstStyle/>
        <a:p>
          <a:endParaRPr lang="en-US"/>
        </a:p>
      </dgm:t>
    </dgm:pt>
    <dgm:pt modelId="{56EFAD96-A340-4302-8073-2A9A01F6D6C4}">
      <dgm:prSet/>
      <dgm:spPr/>
      <dgm:t>
        <a:bodyPr/>
        <a:lstStyle/>
        <a:p>
          <a:r>
            <a:rPr lang="en-US"/>
            <a:t>C – Cost: står tidsforbrug mål med udbytte?</a:t>
          </a:r>
        </a:p>
      </dgm:t>
    </dgm:pt>
    <dgm:pt modelId="{3BCA19BA-4E8E-4B3C-832A-B2928C90D877}" type="parTrans" cxnId="{25961C44-71C6-4F09-B73C-DC0525B1B06F}">
      <dgm:prSet/>
      <dgm:spPr/>
      <dgm:t>
        <a:bodyPr/>
        <a:lstStyle/>
        <a:p>
          <a:endParaRPr lang="en-US"/>
        </a:p>
      </dgm:t>
    </dgm:pt>
    <dgm:pt modelId="{26371C2A-4C1D-4832-908C-8797E6894B9F}" type="sibTrans" cxnId="{25961C44-71C6-4F09-B73C-DC0525B1B06F}">
      <dgm:prSet/>
      <dgm:spPr/>
      <dgm:t>
        <a:bodyPr/>
        <a:lstStyle/>
        <a:p>
          <a:endParaRPr lang="en-US"/>
        </a:p>
      </dgm:t>
    </dgm:pt>
    <dgm:pt modelId="{9976824F-60B2-4475-9629-37A8CA67ACF7}" type="pres">
      <dgm:prSet presAssocID="{88BF2118-B6AE-4EA1-89D7-4B2F6786A251}" presName="linear" presStyleCnt="0">
        <dgm:presLayoutVars>
          <dgm:animLvl val="lvl"/>
          <dgm:resizeHandles val="exact"/>
        </dgm:presLayoutVars>
      </dgm:prSet>
      <dgm:spPr/>
    </dgm:pt>
    <dgm:pt modelId="{C7CCB6E2-5BCE-4186-ADF0-FC15A6B58806}" type="pres">
      <dgm:prSet presAssocID="{0CA1CF43-C4A7-44CB-B721-08B63509EC14}" presName="parentText" presStyleLbl="node1" presStyleIdx="0" presStyleCnt="5">
        <dgm:presLayoutVars>
          <dgm:chMax val="0"/>
          <dgm:bulletEnabled val="1"/>
        </dgm:presLayoutVars>
      </dgm:prSet>
      <dgm:spPr/>
    </dgm:pt>
    <dgm:pt modelId="{30137EED-6F9C-4E7C-9192-98EE8917ED73}" type="pres">
      <dgm:prSet presAssocID="{BDC8583F-41D7-49CD-B2F2-3F43D54C5458}" presName="spacer" presStyleCnt="0"/>
      <dgm:spPr/>
    </dgm:pt>
    <dgm:pt modelId="{C8FD7257-BE69-4242-B532-9180FE0A5230}" type="pres">
      <dgm:prSet presAssocID="{3234C913-F01D-49A7-B5F2-E72E80E427CE}" presName="parentText" presStyleLbl="node1" presStyleIdx="1" presStyleCnt="5">
        <dgm:presLayoutVars>
          <dgm:chMax val="0"/>
          <dgm:bulletEnabled val="1"/>
        </dgm:presLayoutVars>
      </dgm:prSet>
      <dgm:spPr/>
    </dgm:pt>
    <dgm:pt modelId="{FCFFD434-6807-4393-9A80-A54982366784}" type="pres">
      <dgm:prSet presAssocID="{C6E6322F-4A60-4AF2-A518-16AC9DA22DA7}" presName="spacer" presStyleCnt="0"/>
      <dgm:spPr/>
    </dgm:pt>
    <dgm:pt modelId="{1DE9C146-1E78-4A0C-B58A-CAF3C4877E63}" type="pres">
      <dgm:prSet presAssocID="{A41734BD-FAA1-487D-A53E-46E81169B5AF}" presName="parentText" presStyleLbl="node1" presStyleIdx="2" presStyleCnt="5">
        <dgm:presLayoutVars>
          <dgm:chMax val="0"/>
          <dgm:bulletEnabled val="1"/>
        </dgm:presLayoutVars>
      </dgm:prSet>
      <dgm:spPr/>
    </dgm:pt>
    <dgm:pt modelId="{E6E7EC35-FF9D-4147-B12A-A5BA98B6CE1F}" type="pres">
      <dgm:prSet presAssocID="{77B24EFD-01AD-4626-BCB9-642AFD6B0BAE}" presName="spacer" presStyleCnt="0"/>
      <dgm:spPr/>
    </dgm:pt>
    <dgm:pt modelId="{B4DAA9AD-7D9E-478E-AF6C-626D13667765}" type="pres">
      <dgm:prSet presAssocID="{5CCD5CE1-36A1-414A-AF76-A5DF3C028F88}" presName="parentText" presStyleLbl="node1" presStyleIdx="3" presStyleCnt="5">
        <dgm:presLayoutVars>
          <dgm:chMax val="0"/>
          <dgm:bulletEnabled val="1"/>
        </dgm:presLayoutVars>
      </dgm:prSet>
      <dgm:spPr/>
    </dgm:pt>
    <dgm:pt modelId="{1E4B33EB-F8C7-48CA-9AE3-F3AA4D68E222}" type="pres">
      <dgm:prSet presAssocID="{963F6297-2760-45EA-9AC0-1F33FC0A4B9D}" presName="spacer" presStyleCnt="0"/>
      <dgm:spPr/>
    </dgm:pt>
    <dgm:pt modelId="{C0C547C4-0E6E-4300-B29F-0425BB26E3A1}" type="pres">
      <dgm:prSet presAssocID="{56EFAD96-A340-4302-8073-2A9A01F6D6C4}" presName="parentText" presStyleLbl="node1" presStyleIdx="4" presStyleCnt="5">
        <dgm:presLayoutVars>
          <dgm:chMax val="0"/>
          <dgm:bulletEnabled val="1"/>
        </dgm:presLayoutVars>
      </dgm:prSet>
      <dgm:spPr/>
    </dgm:pt>
  </dgm:ptLst>
  <dgm:cxnLst>
    <dgm:cxn modelId="{096A5C03-675B-427E-9B13-B6DCA8EBAD41}" type="presOf" srcId="{0CA1CF43-C4A7-44CB-B721-08B63509EC14}" destId="{C7CCB6E2-5BCE-4186-ADF0-FC15A6B58806}" srcOrd="0" destOrd="0" presId="urn:microsoft.com/office/officeart/2005/8/layout/vList2"/>
    <dgm:cxn modelId="{12AC5A5C-E93A-4BB0-BC79-04146215EAED}" srcId="{88BF2118-B6AE-4EA1-89D7-4B2F6786A251}" destId="{A41734BD-FAA1-487D-A53E-46E81169B5AF}" srcOrd="2" destOrd="0" parTransId="{078511E4-50CC-4A39-809A-173310F2B6D3}" sibTransId="{77B24EFD-01AD-4626-BCB9-642AFD6B0BAE}"/>
    <dgm:cxn modelId="{25961C44-71C6-4F09-B73C-DC0525B1B06F}" srcId="{88BF2118-B6AE-4EA1-89D7-4B2F6786A251}" destId="{56EFAD96-A340-4302-8073-2A9A01F6D6C4}" srcOrd="4" destOrd="0" parTransId="{3BCA19BA-4E8E-4B3C-832A-B2928C90D877}" sibTransId="{26371C2A-4C1D-4832-908C-8797E6894B9F}"/>
    <dgm:cxn modelId="{B97E4B49-F14B-47F6-9C62-AC72F6134DAC}" srcId="{88BF2118-B6AE-4EA1-89D7-4B2F6786A251}" destId="{3234C913-F01D-49A7-B5F2-E72E80E427CE}" srcOrd="1" destOrd="0" parTransId="{8A8EE0D2-F82F-44B1-990A-9B9FB7BF8B73}" sibTransId="{C6E6322F-4A60-4AF2-A518-16AC9DA22DA7}"/>
    <dgm:cxn modelId="{7AD3C555-35FC-4B47-89FB-37A81128917B}" srcId="{88BF2118-B6AE-4EA1-89D7-4B2F6786A251}" destId="{5CCD5CE1-36A1-414A-AF76-A5DF3C028F88}" srcOrd="3" destOrd="0" parTransId="{7390898A-A9F0-4398-A68B-253BF77F705B}" sibTransId="{963F6297-2760-45EA-9AC0-1F33FC0A4B9D}"/>
    <dgm:cxn modelId="{812E8190-1196-4E16-B649-18208A624FBA}" type="presOf" srcId="{5CCD5CE1-36A1-414A-AF76-A5DF3C028F88}" destId="{B4DAA9AD-7D9E-478E-AF6C-626D13667765}" srcOrd="0" destOrd="0" presId="urn:microsoft.com/office/officeart/2005/8/layout/vList2"/>
    <dgm:cxn modelId="{1940D490-B5D1-4045-A8F8-4C6A5BFEAD80}" type="presOf" srcId="{A41734BD-FAA1-487D-A53E-46E81169B5AF}" destId="{1DE9C146-1E78-4A0C-B58A-CAF3C4877E63}" srcOrd="0" destOrd="0" presId="urn:microsoft.com/office/officeart/2005/8/layout/vList2"/>
    <dgm:cxn modelId="{8AE86AA6-BA65-4BB6-B68F-60407EC77F75}" srcId="{88BF2118-B6AE-4EA1-89D7-4B2F6786A251}" destId="{0CA1CF43-C4A7-44CB-B721-08B63509EC14}" srcOrd="0" destOrd="0" parTransId="{23C640EA-DCD7-44D2-9C55-BC5A502472DA}" sibTransId="{BDC8583F-41D7-49CD-B2F2-3F43D54C5458}"/>
    <dgm:cxn modelId="{A89DFBC2-05BA-43A1-B280-6B888E756604}" type="presOf" srcId="{56EFAD96-A340-4302-8073-2A9A01F6D6C4}" destId="{C0C547C4-0E6E-4300-B29F-0425BB26E3A1}" srcOrd="0" destOrd="0" presId="urn:microsoft.com/office/officeart/2005/8/layout/vList2"/>
    <dgm:cxn modelId="{E43692E8-681E-4978-B595-73DE27CC9160}" type="presOf" srcId="{88BF2118-B6AE-4EA1-89D7-4B2F6786A251}" destId="{9976824F-60B2-4475-9629-37A8CA67ACF7}" srcOrd="0" destOrd="0" presId="urn:microsoft.com/office/officeart/2005/8/layout/vList2"/>
    <dgm:cxn modelId="{BE9686EA-5009-4971-88FC-A25F1BC1C933}" type="presOf" srcId="{3234C913-F01D-49A7-B5F2-E72E80E427CE}" destId="{C8FD7257-BE69-4242-B532-9180FE0A5230}" srcOrd="0" destOrd="0" presId="urn:microsoft.com/office/officeart/2005/8/layout/vList2"/>
    <dgm:cxn modelId="{EFF03561-DF13-4170-AC2E-4720A263F33A}" type="presParOf" srcId="{9976824F-60B2-4475-9629-37A8CA67ACF7}" destId="{C7CCB6E2-5BCE-4186-ADF0-FC15A6B58806}" srcOrd="0" destOrd="0" presId="urn:microsoft.com/office/officeart/2005/8/layout/vList2"/>
    <dgm:cxn modelId="{7A276A98-DF5A-4616-9DCE-842004C8EA43}" type="presParOf" srcId="{9976824F-60B2-4475-9629-37A8CA67ACF7}" destId="{30137EED-6F9C-4E7C-9192-98EE8917ED73}" srcOrd="1" destOrd="0" presId="urn:microsoft.com/office/officeart/2005/8/layout/vList2"/>
    <dgm:cxn modelId="{09067C8B-6215-411D-893F-14AB81ACD0BB}" type="presParOf" srcId="{9976824F-60B2-4475-9629-37A8CA67ACF7}" destId="{C8FD7257-BE69-4242-B532-9180FE0A5230}" srcOrd="2" destOrd="0" presId="urn:microsoft.com/office/officeart/2005/8/layout/vList2"/>
    <dgm:cxn modelId="{E2169EB1-E031-4239-A904-0DF5C20D8935}" type="presParOf" srcId="{9976824F-60B2-4475-9629-37A8CA67ACF7}" destId="{FCFFD434-6807-4393-9A80-A54982366784}" srcOrd="3" destOrd="0" presId="urn:microsoft.com/office/officeart/2005/8/layout/vList2"/>
    <dgm:cxn modelId="{2C9D6289-3D1D-44F4-BD23-1B57C0CE4D4D}" type="presParOf" srcId="{9976824F-60B2-4475-9629-37A8CA67ACF7}" destId="{1DE9C146-1E78-4A0C-B58A-CAF3C4877E63}" srcOrd="4" destOrd="0" presId="urn:microsoft.com/office/officeart/2005/8/layout/vList2"/>
    <dgm:cxn modelId="{E2AFEBA9-C7E1-4E67-8E80-B2546402C1EA}" type="presParOf" srcId="{9976824F-60B2-4475-9629-37A8CA67ACF7}" destId="{E6E7EC35-FF9D-4147-B12A-A5BA98B6CE1F}" srcOrd="5" destOrd="0" presId="urn:microsoft.com/office/officeart/2005/8/layout/vList2"/>
    <dgm:cxn modelId="{FD4C3973-E1B8-445A-895D-7C4E4885E1A8}" type="presParOf" srcId="{9976824F-60B2-4475-9629-37A8CA67ACF7}" destId="{B4DAA9AD-7D9E-478E-AF6C-626D13667765}" srcOrd="6" destOrd="0" presId="urn:microsoft.com/office/officeart/2005/8/layout/vList2"/>
    <dgm:cxn modelId="{6AB9575D-7999-4B8F-8181-3C1D321F4B3E}" type="presParOf" srcId="{9976824F-60B2-4475-9629-37A8CA67ACF7}" destId="{1E4B33EB-F8C7-48CA-9AE3-F3AA4D68E222}" srcOrd="7" destOrd="0" presId="urn:microsoft.com/office/officeart/2005/8/layout/vList2"/>
    <dgm:cxn modelId="{1733B28F-3B47-495A-B718-9C1C435C6171}" type="presParOf" srcId="{9976824F-60B2-4475-9629-37A8CA67ACF7}" destId="{C0C547C4-0E6E-4300-B29F-0425BB26E3A1}"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EA0BA9F-EF3C-473C-B37A-E6DD7F447805}" type="doc">
      <dgm:prSet loTypeId="urn:microsoft.com/office/officeart/2018/5/layout/IconLeaf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CEB93332-BD3A-4C1E-8D80-7FF1D2B09318}">
      <dgm:prSet/>
      <dgm:spPr/>
      <dgm:t>
        <a:bodyPr/>
        <a:lstStyle/>
        <a:p>
          <a:pPr>
            <a:defRPr cap="all"/>
          </a:pPr>
          <a:r>
            <a:rPr lang="en-US"/>
            <a:t>Hvert kompetencekort vurderes systematisk</a:t>
          </a:r>
        </a:p>
      </dgm:t>
    </dgm:pt>
    <dgm:pt modelId="{A018F0FB-E962-47CB-B812-312F15C50489}" type="parTrans" cxnId="{A2A4DA4E-FE41-4652-A6AE-A51FC346199C}">
      <dgm:prSet/>
      <dgm:spPr/>
      <dgm:t>
        <a:bodyPr/>
        <a:lstStyle/>
        <a:p>
          <a:endParaRPr lang="en-US"/>
        </a:p>
      </dgm:t>
    </dgm:pt>
    <dgm:pt modelId="{B89635BD-D9F9-47A4-BA8F-B654E3DE24A6}" type="sibTrans" cxnId="{A2A4DA4E-FE41-4652-A6AE-A51FC346199C}">
      <dgm:prSet/>
      <dgm:spPr/>
      <dgm:t>
        <a:bodyPr/>
        <a:lstStyle/>
        <a:p>
          <a:endParaRPr lang="en-US"/>
        </a:p>
      </dgm:t>
    </dgm:pt>
    <dgm:pt modelId="{6CDA121F-9F36-4535-AADA-C7DC79A67FE7}">
      <dgm:prSet/>
      <dgm:spPr/>
      <dgm:t>
        <a:bodyPr/>
        <a:lstStyle/>
        <a:p>
          <a:pPr>
            <a:defRPr cap="all"/>
          </a:pPr>
          <a:r>
            <a:rPr lang="en-US"/>
            <a:t>Scoring på en 0–2 skala for hver RVAEC-dimension</a:t>
          </a:r>
        </a:p>
      </dgm:t>
    </dgm:pt>
    <dgm:pt modelId="{F203A88C-9887-40AA-A0F2-EDBE48C08483}" type="parTrans" cxnId="{38339456-11A5-428B-9B61-21E4893FA673}">
      <dgm:prSet/>
      <dgm:spPr/>
      <dgm:t>
        <a:bodyPr/>
        <a:lstStyle/>
        <a:p>
          <a:endParaRPr lang="en-US"/>
        </a:p>
      </dgm:t>
    </dgm:pt>
    <dgm:pt modelId="{0F68180F-5A9C-4882-B6E6-7C0B2364A584}" type="sibTrans" cxnId="{38339456-11A5-428B-9B61-21E4893FA673}">
      <dgm:prSet/>
      <dgm:spPr/>
      <dgm:t>
        <a:bodyPr/>
        <a:lstStyle/>
        <a:p>
          <a:endParaRPr lang="en-US"/>
        </a:p>
      </dgm:t>
    </dgm:pt>
    <dgm:pt modelId="{C11B94AB-0E3F-4B3A-9216-1C52CD7FE250}">
      <dgm:prSet/>
      <dgm:spPr/>
      <dgm:t>
        <a:bodyPr/>
        <a:lstStyle/>
        <a:p>
          <a:pPr>
            <a:defRPr cap="all"/>
          </a:pPr>
          <a:r>
            <a:rPr lang="en-US"/>
            <a:t>Audit undersøger bl.a.:</a:t>
          </a:r>
        </a:p>
      </dgm:t>
    </dgm:pt>
    <dgm:pt modelId="{09762DCD-2BA6-42A7-BBDE-0C0C05A83425}" type="parTrans" cxnId="{1916BAD0-E7A4-46FC-A895-2D4B8701DF72}">
      <dgm:prSet/>
      <dgm:spPr/>
      <dgm:t>
        <a:bodyPr/>
        <a:lstStyle/>
        <a:p>
          <a:endParaRPr lang="en-US"/>
        </a:p>
      </dgm:t>
    </dgm:pt>
    <dgm:pt modelId="{FE83ED28-7EE1-4FA7-A3AC-B11F149F6245}" type="sibTrans" cxnId="{1916BAD0-E7A4-46FC-A895-2D4B8701DF72}">
      <dgm:prSet/>
      <dgm:spPr/>
      <dgm:t>
        <a:bodyPr/>
        <a:lstStyle/>
        <a:p>
          <a:endParaRPr lang="en-US"/>
        </a:p>
      </dgm:t>
    </dgm:pt>
    <dgm:pt modelId="{8E013676-0C18-461F-8E74-116AF42B1DFF}">
      <dgm:prSet/>
      <dgm:spPr/>
      <dgm:t>
        <a:bodyPr/>
        <a:lstStyle/>
        <a:p>
          <a:pPr>
            <a:defRPr cap="all"/>
          </a:pPr>
          <a:r>
            <a:rPr lang="en-US"/>
            <a:t>• Er der konkret klinisk observation?</a:t>
          </a:r>
        </a:p>
      </dgm:t>
    </dgm:pt>
    <dgm:pt modelId="{CB339411-648A-4ADE-872E-9095405DFEA8}" type="parTrans" cxnId="{CE486662-FDB2-4410-A1AF-1F44E0D06864}">
      <dgm:prSet/>
      <dgm:spPr/>
      <dgm:t>
        <a:bodyPr/>
        <a:lstStyle/>
        <a:p>
          <a:endParaRPr lang="en-US"/>
        </a:p>
      </dgm:t>
    </dgm:pt>
    <dgm:pt modelId="{6570CDE4-3F02-49E4-A105-A0238314CA35}" type="sibTrans" cxnId="{CE486662-FDB2-4410-A1AF-1F44E0D06864}">
      <dgm:prSet/>
      <dgm:spPr/>
      <dgm:t>
        <a:bodyPr/>
        <a:lstStyle/>
        <a:p>
          <a:endParaRPr lang="en-US"/>
        </a:p>
      </dgm:t>
    </dgm:pt>
    <dgm:pt modelId="{29A01E70-906D-4FA8-8AB1-8656D0E0B6A4}">
      <dgm:prSet/>
      <dgm:spPr/>
      <dgm:t>
        <a:bodyPr/>
        <a:lstStyle/>
        <a:p>
          <a:pPr>
            <a:defRPr cap="all"/>
          </a:pPr>
          <a:r>
            <a:rPr lang="en-US"/>
            <a:t>• Indeholder kortet brugbar feedback?</a:t>
          </a:r>
        </a:p>
      </dgm:t>
    </dgm:pt>
    <dgm:pt modelId="{5221207D-B234-4D83-8AF8-B8B177C9F0C4}" type="parTrans" cxnId="{B73D4E9C-7470-4AC3-B0E1-D6EC2F56B479}">
      <dgm:prSet/>
      <dgm:spPr/>
      <dgm:t>
        <a:bodyPr/>
        <a:lstStyle/>
        <a:p>
          <a:endParaRPr lang="en-US"/>
        </a:p>
      </dgm:t>
    </dgm:pt>
    <dgm:pt modelId="{BE139868-9B3F-4749-9E87-562B2F99AEE9}" type="sibTrans" cxnId="{B73D4E9C-7470-4AC3-B0E1-D6EC2F56B479}">
      <dgm:prSet/>
      <dgm:spPr/>
      <dgm:t>
        <a:bodyPr/>
        <a:lstStyle/>
        <a:p>
          <a:endParaRPr lang="en-US"/>
        </a:p>
      </dgm:t>
    </dgm:pt>
    <dgm:pt modelId="{E6E36E6D-8502-4AF2-B295-38FD17603DC9}">
      <dgm:prSet/>
      <dgm:spPr/>
      <dgm:t>
        <a:bodyPr/>
        <a:lstStyle/>
        <a:p>
          <a:pPr>
            <a:defRPr cap="all"/>
          </a:pPr>
          <a:r>
            <a:rPr lang="en-US"/>
            <a:t>• Er der fremadrettede udviklingspunkter?</a:t>
          </a:r>
        </a:p>
      </dgm:t>
    </dgm:pt>
    <dgm:pt modelId="{6173F2A6-4878-40AA-8EBB-6C5F917AC450}" type="parTrans" cxnId="{4AEA0346-B5BB-4624-8057-FD3415FAA3E2}">
      <dgm:prSet/>
      <dgm:spPr/>
      <dgm:t>
        <a:bodyPr/>
        <a:lstStyle/>
        <a:p>
          <a:endParaRPr lang="en-US"/>
        </a:p>
      </dgm:t>
    </dgm:pt>
    <dgm:pt modelId="{CE877CBB-8596-4579-B2E5-7E6DCBDC5545}" type="sibTrans" cxnId="{4AEA0346-B5BB-4624-8057-FD3415FAA3E2}">
      <dgm:prSet/>
      <dgm:spPr/>
      <dgm:t>
        <a:bodyPr/>
        <a:lstStyle/>
        <a:p>
          <a:endParaRPr lang="en-US"/>
        </a:p>
      </dgm:t>
    </dgm:pt>
    <dgm:pt modelId="{2A81E250-B5E9-4AFE-9B57-F08BDFE480DD}">
      <dgm:prSet/>
      <dgm:spPr/>
      <dgm:t>
        <a:bodyPr/>
        <a:lstStyle/>
        <a:p>
          <a:pPr>
            <a:defRPr cap="all"/>
          </a:pPr>
          <a:r>
            <a:rPr lang="en-US"/>
            <a:t>• Er dokumentationen kort og meningsfuld?</a:t>
          </a:r>
        </a:p>
      </dgm:t>
    </dgm:pt>
    <dgm:pt modelId="{6B93BC1B-BA53-44B2-B791-C32B2AC125E9}" type="parTrans" cxnId="{424A8AD5-8F2E-4715-A014-DCBC4AF2DC16}">
      <dgm:prSet/>
      <dgm:spPr/>
      <dgm:t>
        <a:bodyPr/>
        <a:lstStyle/>
        <a:p>
          <a:endParaRPr lang="en-US"/>
        </a:p>
      </dgm:t>
    </dgm:pt>
    <dgm:pt modelId="{909D4947-D538-4E1E-85AD-8835B29655F7}" type="sibTrans" cxnId="{424A8AD5-8F2E-4715-A014-DCBC4AF2DC16}">
      <dgm:prSet/>
      <dgm:spPr/>
      <dgm:t>
        <a:bodyPr/>
        <a:lstStyle/>
        <a:p>
          <a:endParaRPr lang="en-US"/>
        </a:p>
      </dgm:t>
    </dgm:pt>
    <dgm:pt modelId="{790A9187-71D6-4B9E-BE07-7484A1B88481}" type="pres">
      <dgm:prSet presAssocID="{8EA0BA9F-EF3C-473C-B37A-E6DD7F447805}" presName="root" presStyleCnt="0">
        <dgm:presLayoutVars>
          <dgm:dir/>
          <dgm:resizeHandles val="exact"/>
        </dgm:presLayoutVars>
      </dgm:prSet>
      <dgm:spPr/>
    </dgm:pt>
    <dgm:pt modelId="{C5B8935A-E458-4735-A2EF-BFA37EBA5524}" type="pres">
      <dgm:prSet presAssocID="{CEB93332-BD3A-4C1E-8D80-7FF1D2B09318}" presName="compNode" presStyleCnt="0"/>
      <dgm:spPr/>
    </dgm:pt>
    <dgm:pt modelId="{736A12F6-0EFA-4937-8AA1-019C7DC489B6}" type="pres">
      <dgm:prSet presAssocID="{CEB93332-BD3A-4C1E-8D80-7FF1D2B09318}" presName="iconBgRect" presStyleLbl="bgShp" presStyleIdx="0" presStyleCnt="7"/>
      <dgm:spPr>
        <a:prstGeom prst="round2DiagRect">
          <a:avLst>
            <a:gd name="adj1" fmla="val 29727"/>
            <a:gd name="adj2" fmla="val 0"/>
          </a:avLst>
        </a:prstGeom>
      </dgm:spPr>
    </dgm:pt>
    <dgm:pt modelId="{75D7EC67-6F8E-4882-9F05-88CF0011493C}" type="pres">
      <dgm:prSet presAssocID="{CEB93332-BD3A-4C1E-8D80-7FF1D2B09318}" presName="iconRect" presStyleLbl="node1" presStyleIdx="0" presStyleCnt="7"/>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a:noFill/>
        </a:ln>
      </dgm:spPr>
      <dgm:extLst>
        <a:ext uri="{E40237B7-FDA0-4F09-8148-C483321AD2D9}">
          <dgm14:cNvPr xmlns:dgm14="http://schemas.microsoft.com/office/drawing/2010/diagram" id="0" name="" descr="Afkrydsning"/>
        </a:ext>
      </dgm:extLst>
    </dgm:pt>
    <dgm:pt modelId="{1C6BB678-E056-4E0C-9E3E-C519DBAF8F90}" type="pres">
      <dgm:prSet presAssocID="{CEB93332-BD3A-4C1E-8D80-7FF1D2B09318}" presName="spaceRect" presStyleCnt="0"/>
      <dgm:spPr/>
    </dgm:pt>
    <dgm:pt modelId="{39D3B517-A5FD-411D-A254-8B54B8C69936}" type="pres">
      <dgm:prSet presAssocID="{CEB93332-BD3A-4C1E-8D80-7FF1D2B09318}" presName="textRect" presStyleLbl="revTx" presStyleIdx="0" presStyleCnt="7">
        <dgm:presLayoutVars>
          <dgm:chMax val="1"/>
          <dgm:chPref val="1"/>
        </dgm:presLayoutVars>
      </dgm:prSet>
      <dgm:spPr/>
    </dgm:pt>
    <dgm:pt modelId="{4B7F44D6-1E86-4AFA-87F6-3D14E601D445}" type="pres">
      <dgm:prSet presAssocID="{B89635BD-D9F9-47A4-BA8F-B654E3DE24A6}" presName="sibTrans" presStyleCnt="0"/>
      <dgm:spPr/>
    </dgm:pt>
    <dgm:pt modelId="{2CA3F56B-9742-41E5-9452-B9624A0A7BFC}" type="pres">
      <dgm:prSet presAssocID="{6CDA121F-9F36-4535-AADA-C7DC79A67FE7}" presName="compNode" presStyleCnt="0"/>
      <dgm:spPr/>
    </dgm:pt>
    <dgm:pt modelId="{F88C3B6F-0C4D-44B6-9DDF-A88A796A0D42}" type="pres">
      <dgm:prSet presAssocID="{6CDA121F-9F36-4535-AADA-C7DC79A67FE7}" presName="iconBgRect" presStyleLbl="bgShp" presStyleIdx="1" presStyleCnt="7"/>
      <dgm:spPr>
        <a:prstGeom prst="round2DiagRect">
          <a:avLst>
            <a:gd name="adj1" fmla="val 29727"/>
            <a:gd name="adj2" fmla="val 0"/>
          </a:avLst>
        </a:prstGeom>
      </dgm:spPr>
    </dgm:pt>
    <dgm:pt modelId="{314AAF94-0AE3-45A3-89DE-24341A5BAE98}" type="pres">
      <dgm:prSet presAssocID="{6CDA121F-9F36-4535-AADA-C7DC79A67FE7}" presName="iconRect" presStyleLbl="node1" presStyleIdx="1" presStyleCnt="7"/>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ignal"/>
        </a:ext>
      </dgm:extLst>
    </dgm:pt>
    <dgm:pt modelId="{19FF3FC3-4A30-4F71-ABCC-AD7AA5C504D4}" type="pres">
      <dgm:prSet presAssocID="{6CDA121F-9F36-4535-AADA-C7DC79A67FE7}" presName="spaceRect" presStyleCnt="0"/>
      <dgm:spPr/>
    </dgm:pt>
    <dgm:pt modelId="{650E4134-8C2D-45B7-A00D-1B2D2CA5943B}" type="pres">
      <dgm:prSet presAssocID="{6CDA121F-9F36-4535-AADA-C7DC79A67FE7}" presName="textRect" presStyleLbl="revTx" presStyleIdx="1" presStyleCnt="7">
        <dgm:presLayoutVars>
          <dgm:chMax val="1"/>
          <dgm:chPref val="1"/>
        </dgm:presLayoutVars>
      </dgm:prSet>
      <dgm:spPr/>
    </dgm:pt>
    <dgm:pt modelId="{65E605CE-73C2-46B4-B478-6F1DC09494DF}" type="pres">
      <dgm:prSet presAssocID="{0F68180F-5A9C-4882-B6E6-7C0B2364A584}" presName="sibTrans" presStyleCnt="0"/>
      <dgm:spPr/>
    </dgm:pt>
    <dgm:pt modelId="{8AF38930-90B0-4228-A999-F0BE48B7D836}" type="pres">
      <dgm:prSet presAssocID="{C11B94AB-0E3F-4B3A-9216-1C52CD7FE250}" presName="compNode" presStyleCnt="0"/>
      <dgm:spPr/>
    </dgm:pt>
    <dgm:pt modelId="{AAF6EC4C-0AB4-4445-9F1C-398235FC6028}" type="pres">
      <dgm:prSet presAssocID="{C11B94AB-0E3F-4B3A-9216-1C52CD7FE250}" presName="iconBgRect" presStyleLbl="bgShp" presStyleIdx="2" presStyleCnt="7"/>
      <dgm:spPr>
        <a:prstGeom prst="round2DiagRect">
          <a:avLst>
            <a:gd name="adj1" fmla="val 29727"/>
            <a:gd name="adj2" fmla="val 0"/>
          </a:avLst>
        </a:prstGeom>
      </dgm:spPr>
    </dgm:pt>
    <dgm:pt modelId="{6C7EAA5C-BD3D-445A-A9D6-B913DB8855D2}" type="pres">
      <dgm:prSet presAssocID="{C11B94AB-0E3F-4B3A-9216-1C52CD7FE250}" presName="iconRect" presStyleLbl="node1" presStyleIdx="2" presStyleCnt="7"/>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Magnifying glass"/>
        </a:ext>
      </dgm:extLst>
    </dgm:pt>
    <dgm:pt modelId="{9DA437AF-D81A-466B-B4DB-69E60398128A}" type="pres">
      <dgm:prSet presAssocID="{C11B94AB-0E3F-4B3A-9216-1C52CD7FE250}" presName="spaceRect" presStyleCnt="0"/>
      <dgm:spPr/>
    </dgm:pt>
    <dgm:pt modelId="{360547F8-BCEB-4BB2-B8A7-F599BBDC1B05}" type="pres">
      <dgm:prSet presAssocID="{C11B94AB-0E3F-4B3A-9216-1C52CD7FE250}" presName="textRect" presStyleLbl="revTx" presStyleIdx="2" presStyleCnt="7">
        <dgm:presLayoutVars>
          <dgm:chMax val="1"/>
          <dgm:chPref val="1"/>
        </dgm:presLayoutVars>
      </dgm:prSet>
      <dgm:spPr/>
    </dgm:pt>
    <dgm:pt modelId="{F6483FDC-3EC5-47DC-A410-6C781F9E1B8C}" type="pres">
      <dgm:prSet presAssocID="{FE83ED28-7EE1-4FA7-A3AC-B11F149F6245}" presName="sibTrans" presStyleCnt="0"/>
      <dgm:spPr/>
    </dgm:pt>
    <dgm:pt modelId="{AF2E89DE-8DEC-40AB-A174-9CDE1FAC659D}" type="pres">
      <dgm:prSet presAssocID="{8E013676-0C18-461F-8E74-116AF42B1DFF}" presName="compNode" presStyleCnt="0"/>
      <dgm:spPr/>
    </dgm:pt>
    <dgm:pt modelId="{56064D01-F354-450F-9012-5067DA83BF87}" type="pres">
      <dgm:prSet presAssocID="{8E013676-0C18-461F-8E74-116AF42B1DFF}" presName="iconBgRect" presStyleLbl="bgShp" presStyleIdx="3" presStyleCnt="7"/>
      <dgm:spPr>
        <a:prstGeom prst="round2DiagRect">
          <a:avLst>
            <a:gd name="adj1" fmla="val 29727"/>
            <a:gd name="adj2" fmla="val 0"/>
          </a:avLst>
        </a:prstGeom>
      </dgm:spPr>
    </dgm:pt>
    <dgm:pt modelId="{216222F3-1630-4E0E-826F-133B6B5C9D3D}" type="pres">
      <dgm:prSet presAssocID="{8E013676-0C18-461F-8E74-116AF42B1DFF}" presName="iconRect" presStyleLbl="node1" presStyleIdx="3" presStyleCnt="7"/>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ement truck"/>
        </a:ext>
      </dgm:extLst>
    </dgm:pt>
    <dgm:pt modelId="{EAC0CCE5-46C3-412C-AE79-6EC8A27178DA}" type="pres">
      <dgm:prSet presAssocID="{8E013676-0C18-461F-8E74-116AF42B1DFF}" presName="spaceRect" presStyleCnt="0"/>
      <dgm:spPr/>
    </dgm:pt>
    <dgm:pt modelId="{AF220381-036D-4B97-AF9A-527C05C7CF34}" type="pres">
      <dgm:prSet presAssocID="{8E013676-0C18-461F-8E74-116AF42B1DFF}" presName="textRect" presStyleLbl="revTx" presStyleIdx="3" presStyleCnt="7">
        <dgm:presLayoutVars>
          <dgm:chMax val="1"/>
          <dgm:chPref val="1"/>
        </dgm:presLayoutVars>
      </dgm:prSet>
      <dgm:spPr/>
    </dgm:pt>
    <dgm:pt modelId="{F7EEEA65-0AF3-4570-9381-6606E166A663}" type="pres">
      <dgm:prSet presAssocID="{6570CDE4-3F02-49E4-A105-A0238314CA35}" presName="sibTrans" presStyleCnt="0"/>
      <dgm:spPr/>
    </dgm:pt>
    <dgm:pt modelId="{53000860-9C30-4AB1-80EB-E67AC36E9F50}" type="pres">
      <dgm:prSet presAssocID="{29A01E70-906D-4FA8-8AB1-8656D0E0B6A4}" presName="compNode" presStyleCnt="0"/>
      <dgm:spPr/>
    </dgm:pt>
    <dgm:pt modelId="{727F5D00-568E-45A4-93AE-7DFF8AE0E942}" type="pres">
      <dgm:prSet presAssocID="{29A01E70-906D-4FA8-8AB1-8656D0E0B6A4}" presName="iconBgRect" presStyleLbl="bgShp" presStyleIdx="4" presStyleCnt="7"/>
      <dgm:spPr>
        <a:prstGeom prst="round2DiagRect">
          <a:avLst>
            <a:gd name="adj1" fmla="val 29727"/>
            <a:gd name="adj2" fmla="val 0"/>
          </a:avLst>
        </a:prstGeom>
      </dgm:spPr>
    </dgm:pt>
    <dgm:pt modelId="{3A113BED-1B99-4B52-9784-9B97B278E96D}" type="pres">
      <dgm:prSet presAssocID="{29A01E70-906D-4FA8-8AB1-8656D0E0B6A4}" presName="iconRect" presStyleLbl="node1" presStyleIdx="4" presStyleCnt="7"/>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Dokument"/>
        </a:ext>
      </dgm:extLst>
    </dgm:pt>
    <dgm:pt modelId="{8D2EC2BB-ABF4-4D1D-B912-DEA5FD22C9C3}" type="pres">
      <dgm:prSet presAssocID="{29A01E70-906D-4FA8-8AB1-8656D0E0B6A4}" presName="spaceRect" presStyleCnt="0"/>
      <dgm:spPr/>
    </dgm:pt>
    <dgm:pt modelId="{947A49C4-1FA9-4293-9BEB-CE887BFEC99C}" type="pres">
      <dgm:prSet presAssocID="{29A01E70-906D-4FA8-8AB1-8656D0E0B6A4}" presName="textRect" presStyleLbl="revTx" presStyleIdx="4" presStyleCnt="7">
        <dgm:presLayoutVars>
          <dgm:chMax val="1"/>
          <dgm:chPref val="1"/>
        </dgm:presLayoutVars>
      </dgm:prSet>
      <dgm:spPr/>
    </dgm:pt>
    <dgm:pt modelId="{E8E0E15E-4B7C-431E-8A77-F7075BFD9717}" type="pres">
      <dgm:prSet presAssocID="{BE139868-9B3F-4749-9E87-562B2F99AEE9}" presName="sibTrans" presStyleCnt="0"/>
      <dgm:spPr/>
    </dgm:pt>
    <dgm:pt modelId="{8CCE2AC8-22FF-44C5-B138-481E10EB21F9}" type="pres">
      <dgm:prSet presAssocID="{E6E36E6D-8502-4AF2-B295-38FD17603DC9}" presName="compNode" presStyleCnt="0"/>
      <dgm:spPr/>
    </dgm:pt>
    <dgm:pt modelId="{A279EEB3-B011-4A22-BA34-5D2FD4A6DACD}" type="pres">
      <dgm:prSet presAssocID="{E6E36E6D-8502-4AF2-B295-38FD17603DC9}" presName="iconBgRect" presStyleLbl="bgShp" presStyleIdx="5" presStyleCnt="7"/>
      <dgm:spPr>
        <a:prstGeom prst="round2DiagRect">
          <a:avLst>
            <a:gd name="adj1" fmla="val 29727"/>
            <a:gd name="adj2" fmla="val 0"/>
          </a:avLst>
        </a:prstGeom>
      </dgm:spPr>
    </dgm:pt>
    <dgm:pt modelId="{E4DDE976-B89F-4552-B6B7-6D389F5F18D3}" type="pres">
      <dgm:prSet presAssocID="{E6E36E6D-8502-4AF2-B295-38FD17603DC9}" presName="iconRect" presStyleLbl="node1" presStyleIdx="5" presStyleCnt="7"/>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Igloo"/>
        </a:ext>
      </dgm:extLst>
    </dgm:pt>
    <dgm:pt modelId="{2A2DAADC-CFCE-40E2-8554-7A0D7BB05897}" type="pres">
      <dgm:prSet presAssocID="{E6E36E6D-8502-4AF2-B295-38FD17603DC9}" presName="spaceRect" presStyleCnt="0"/>
      <dgm:spPr/>
    </dgm:pt>
    <dgm:pt modelId="{D9932623-2269-4BA9-A4A3-A607F3385C7A}" type="pres">
      <dgm:prSet presAssocID="{E6E36E6D-8502-4AF2-B295-38FD17603DC9}" presName="textRect" presStyleLbl="revTx" presStyleIdx="5" presStyleCnt="7">
        <dgm:presLayoutVars>
          <dgm:chMax val="1"/>
          <dgm:chPref val="1"/>
        </dgm:presLayoutVars>
      </dgm:prSet>
      <dgm:spPr/>
    </dgm:pt>
    <dgm:pt modelId="{823D1F22-460F-4014-B5DD-C7AD18321E8D}" type="pres">
      <dgm:prSet presAssocID="{CE877CBB-8596-4579-B2E5-7E6DCBDC5545}" presName="sibTrans" presStyleCnt="0"/>
      <dgm:spPr/>
    </dgm:pt>
    <dgm:pt modelId="{FD671194-5AEB-4814-9B8B-A9B1897A6220}" type="pres">
      <dgm:prSet presAssocID="{2A81E250-B5E9-4AFE-9B57-F08BDFE480DD}" presName="compNode" presStyleCnt="0"/>
      <dgm:spPr/>
    </dgm:pt>
    <dgm:pt modelId="{D3F18DF8-A9B9-453C-93B4-3EEE73CD1AEA}" type="pres">
      <dgm:prSet presAssocID="{2A81E250-B5E9-4AFE-9B57-F08BDFE480DD}" presName="iconBgRect" presStyleLbl="bgShp" presStyleIdx="6" presStyleCnt="7"/>
      <dgm:spPr>
        <a:prstGeom prst="round2DiagRect">
          <a:avLst>
            <a:gd name="adj1" fmla="val 29727"/>
            <a:gd name="adj2" fmla="val 0"/>
          </a:avLst>
        </a:prstGeom>
      </dgm:spPr>
    </dgm:pt>
    <dgm:pt modelId="{DF9948D7-5233-4BFA-B64B-0A06F85481CD}" type="pres">
      <dgm:prSet presAssocID="{2A81E250-B5E9-4AFE-9B57-F08BDFE480DD}" presName="iconRect" presStyleLbl="node1" presStyleIdx="6" presStyleCnt="7"/>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Map with pin"/>
        </a:ext>
      </dgm:extLst>
    </dgm:pt>
    <dgm:pt modelId="{E3DCEB58-B2AD-4102-855F-FE696DE53816}" type="pres">
      <dgm:prSet presAssocID="{2A81E250-B5E9-4AFE-9B57-F08BDFE480DD}" presName="spaceRect" presStyleCnt="0"/>
      <dgm:spPr/>
    </dgm:pt>
    <dgm:pt modelId="{E126305E-2DF8-484F-AA47-709D0B84A6F4}" type="pres">
      <dgm:prSet presAssocID="{2A81E250-B5E9-4AFE-9B57-F08BDFE480DD}" presName="textRect" presStyleLbl="revTx" presStyleIdx="6" presStyleCnt="7">
        <dgm:presLayoutVars>
          <dgm:chMax val="1"/>
          <dgm:chPref val="1"/>
        </dgm:presLayoutVars>
      </dgm:prSet>
      <dgm:spPr/>
    </dgm:pt>
  </dgm:ptLst>
  <dgm:cxnLst>
    <dgm:cxn modelId="{8C572A35-7EE0-4B11-AF0E-DC876FEF62AB}" type="presOf" srcId="{8EA0BA9F-EF3C-473C-B37A-E6DD7F447805}" destId="{790A9187-71D6-4B9E-BE07-7484A1B88481}" srcOrd="0" destOrd="0" presId="urn:microsoft.com/office/officeart/2018/5/layout/IconLeafLabelList"/>
    <dgm:cxn modelId="{CE486662-FDB2-4410-A1AF-1F44E0D06864}" srcId="{8EA0BA9F-EF3C-473C-B37A-E6DD7F447805}" destId="{8E013676-0C18-461F-8E74-116AF42B1DFF}" srcOrd="3" destOrd="0" parTransId="{CB339411-648A-4ADE-872E-9095405DFEA8}" sibTransId="{6570CDE4-3F02-49E4-A105-A0238314CA35}"/>
    <dgm:cxn modelId="{6CED6344-D16E-4165-8D32-64516BBD7C6E}" type="presOf" srcId="{8E013676-0C18-461F-8E74-116AF42B1DFF}" destId="{AF220381-036D-4B97-AF9A-527C05C7CF34}" srcOrd="0" destOrd="0" presId="urn:microsoft.com/office/officeart/2018/5/layout/IconLeafLabelList"/>
    <dgm:cxn modelId="{4AEA0346-B5BB-4624-8057-FD3415FAA3E2}" srcId="{8EA0BA9F-EF3C-473C-B37A-E6DD7F447805}" destId="{E6E36E6D-8502-4AF2-B295-38FD17603DC9}" srcOrd="5" destOrd="0" parTransId="{6173F2A6-4878-40AA-8EBB-6C5F917AC450}" sibTransId="{CE877CBB-8596-4579-B2E5-7E6DCBDC5545}"/>
    <dgm:cxn modelId="{A2A4DA4E-FE41-4652-A6AE-A51FC346199C}" srcId="{8EA0BA9F-EF3C-473C-B37A-E6DD7F447805}" destId="{CEB93332-BD3A-4C1E-8D80-7FF1D2B09318}" srcOrd="0" destOrd="0" parTransId="{A018F0FB-E962-47CB-B812-312F15C50489}" sibTransId="{B89635BD-D9F9-47A4-BA8F-B654E3DE24A6}"/>
    <dgm:cxn modelId="{EA985555-C1BB-49E3-BDA2-DA0F74818D94}" type="presOf" srcId="{CEB93332-BD3A-4C1E-8D80-7FF1D2B09318}" destId="{39D3B517-A5FD-411D-A254-8B54B8C69936}" srcOrd="0" destOrd="0" presId="urn:microsoft.com/office/officeart/2018/5/layout/IconLeafLabelList"/>
    <dgm:cxn modelId="{38339456-11A5-428B-9B61-21E4893FA673}" srcId="{8EA0BA9F-EF3C-473C-B37A-E6DD7F447805}" destId="{6CDA121F-9F36-4535-AADA-C7DC79A67FE7}" srcOrd="1" destOrd="0" parTransId="{F203A88C-9887-40AA-A0F2-EDBE48C08483}" sibTransId="{0F68180F-5A9C-4882-B6E6-7C0B2364A584}"/>
    <dgm:cxn modelId="{07E7008B-9F3B-499A-A1B4-59B01C7B0BD7}" type="presOf" srcId="{6CDA121F-9F36-4535-AADA-C7DC79A67FE7}" destId="{650E4134-8C2D-45B7-A00D-1B2D2CA5943B}" srcOrd="0" destOrd="0" presId="urn:microsoft.com/office/officeart/2018/5/layout/IconLeafLabelList"/>
    <dgm:cxn modelId="{61733A97-64A6-45F1-812C-139E1D38F276}" type="presOf" srcId="{29A01E70-906D-4FA8-8AB1-8656D0E0B6A4}" destId="{947A49C4-1FA9-4293-9BEB-CE887BFEC99C}" srcOrd="0" destOrd="0" presId="urn:microsoft.com/office/officeart/2018/5/layout/IconLeafLabelList"/>
    <dgm:cxn modelId="{B73D4E9C-7470-4AC3-B0E1-D6EC2F56B479}" srcId="{8EA0BA9F-EF3C-473C-B37A-E6DD7F447805}" destId="{29A01E70-906D-4FA8-8AB1-8656D0E0B6A4}" srcOrd="4" destOrd="0" parTransId="{5221207D-B234-4D83-8AF8-B8B177C9F0C4}" sibTransId="{BE139868-9B3F-4749-9E87-562B2F99AEE9}"/>
    <dgm:cxn modelId="{29B412B4-3F9F-430A-8A8D-EB260FFA21AB}" type="presOf" srcId="{E6E36E6D-8502-4AF2-B295-38FD17603DC9}" destId="{D9932623-2269-4BA9-A4A3-A607F3385C7A}" srcOrd="0" destOrd="0" presId="urn:microsoft.com/office/officeart/2018/5/layout/IconLeafLabelList"/>
    <dgm:cxn modelId="{C81612C5-B71E-42F6-8022-4CA6A15898A0}" type="presOf" srcId="{C11B94AB-0E3F-4B3A-9216-1C52CD7FE250}" destId="{360547F8-BCEB-4BB2-B8A7-F599BBDC1B05}" srcOrd="0" destOrd="0" presId="urn:microsoft.com/office/officeart/2018/5/layout/IconLeafLabelList"/>
    <dgm:cxn modelId="{1916BAD0-E7A4-46FC-A895-2D4B8701DF72}" srcId="{8EA0BA9F-EF3C-473C-B37A-E6DD7F447805}" destId="{C11B94AB-0E3F-4B3A-9216-1C52CD7FE250}" srcOrd="2" destOrd="0" parTransId="{09762DCD-2BA6-42A7-BBDE-0C0C05A83425}" sibTransId="{FE83ED28-7EE1-4FA7-A3AC-B11F149F6245}"/>
    <dgm:cxn modelId="{424A8AD5-8F2E-4715-A014-DCBC4AF2DC16}" srcId="{8EA0BA9F-EF3C-473C-B37A-E6DD7F447805}" destId="{2A81E250-B5E9-4AFE-9B57-F08BDFE480DD}" srcOrd="6" destOrd="0" parTransId="{6B93BC1B-BA53-44B2-B791-C32B2AC125E9}" sibTransId="{909D4947-D538-4E1E-85AD-8835B29655F7}"/>
    <dgm:cxn modelId="{E668D6F9-9F9C-4D1C-BE27-2C595E3CECC8}" type="presOf" srcId="{2A81E250-B5E9-4AFE-9B57-F08BDFE480DD}" destId="{E126305E-2DF8-484F-AA47-709D0B84A6F4}" srcOrd="0" destOrd="0" presId="urn:microsoft.com/office/officeart/2018/5/layout/IconLeafLabelList"/>
    <dgm:cxn modelId="{76903E4C-31E6-4EDB-BE08-2CC77A72D5D0}" type="presParOf" srcId="{790A9187-71D6-4B9E-BE07-7484A1B88481}" destId="{C5B8935A-E458-4735-A2EF-BFA37EBA5524}" srcOrd="0" destOrd="0" presId="urn:microsoft.com/office/officeart/2018/5/layout/IconLeafLabelList"/>
    <dgm:cxn modelId="{EEB0AA20-B5DD-464A-8A96-4C42E1AC80A3}" type="presParOf" srcId="{C5B8935A-E458-4735-A2EF-BFA37EBA5524}" destId="{736A12F6-0EFA-4937-8AA1-019C7DC489B6}" srcOrd="0" destOrd="0" presId="urn:microsoft.com/office/officeart/2018/5/layout/IconLeafLabelList"/>
    <dgm:cxn modelId="{AD0B31D1-8D4D-48FC-98A1-E0766BC27F22}" type="presParOf" srcId="{C5B8935A-E458-4735-A2EF-BFA37EBA5524}" destId="{75D7EC67-6F8E-4882-9F05-88CF0011493C}" srcOrd="1" destOrd="0" presId="urn:microsoft.com/office/officeart/2018/5/layout/IconLeafLabelList"/>
    <dgm:cxn modelId="{9556A30E-CDC0-470E-81DA-4AEFD1EBCD58}" type="presParOf" srcId="{C5B8935A-E458-4735-A2EF-BFA37EBA5524}" destId="{1C6BB678-E056-4E0C-9E3E-C519DBAF8F90}" srcOrd="2" destOrd="0" presId="urn:microsoft.com/office/officeart/2018/5/layout/IconLeafLabelList"/>
    <dgm:cxn modelId="{923CA2CE-CFAA-4985-B602-87BA3BCC32D9}" type="presParOf" srcId="{C5B8935A-E458-4735-A2EF-BFA37EBA5524}" destId="{39D3B517-A5FD-411D-A254-8B54B8C69936}" srcOrd="3" destOrd="0" presId="urn:microsoft.com/office/officeart/2018/5/layout/IconLeafLabelList"/>
    <dgm:cxn modelId="{327FBFBD-674E-4B58-B502-9A20179DACC4}" type="presParOf" srcId="{790A9187-71D6-4B9E-BE07-7484A1B88481}" destId="{4B7F44D6-1E86-4AFA-87F6-3D14E601D445}" srcOrd="1" destOrd="0" presId="urn:microsoft.com/office/officeart/2018/5/layout/IconLeafLabelList"/>
    <dgm:cxn modelId="{5AD2EA6B-D29C-4FCA-BE7C-49A058ED3447}" type="presParOf" srcId="{790A9187-71D6-4B9E-BE07-7484A1B88481}" destId="{2CA3F56B-9742-41E5-9452-B9624A0A7BFC}" srcOrd="2" destOrd="0" presId="urn:microsoft.com/office/officeart/2018/5/layout/IconLeafLabelList"/>
    <dgm:cxn modelId="{47FB62BC-1C63-45CA-A3AA-EFA791E1F79E}" type="presParOf" srcId="{2CA3F56B-9742-41E5-9452-B9624A0A7BFC}" destId="{F88C3B6F-0C4D-44B6-9DDF-A88A796A0D42}" srcOrd="0" destOrd="0" presId="urn:microsoft.com/office/officeart/2018/5/layout/IconLeafLabelList"/>
    <dgm:cxn modelId="{B1045B08-051A-4308-9788-E1DCD32C5AD1}" type="presParOf" srcId="{2CA3F56B-9742-41E5-9452-B9624A0A7BFC}" destId="{314AAF94-0AE3-45A3-89DE-24341A5BAE98}" srcOrd="1" destOrd="0" presId="urn:microsoft.com/office/officeart/2018/5/layout/IconLeafLabelList"/>
    <dgm:cxn modelId="{951F3786-6084-4C46-909A-76E0D67DC2E2}" type="presParOf" srcId="{2CA3F56B-9742-41E5-9452-B9624A0A7BFC}" destId="{19FF3FC3-4A30-4F71-ABCC-AD7AA5C504D4}" srcOrd="2" destOrd="0" presId="urn:microsoft.com/office/officeart/2018/5/layout/IconLeafLabelList"/>
    <dgm:cxn modelId="{6E011607-C26A-47AF-8390-0798C5B81DAF}" type="presParOf" srcId="{2CA3F56B-9742-41E5-9452-B9624A0A7BFC}" destId="{650E4134-8C2D-45B7-A00D-1B2D2CA5943B}" srcOrd="3" destOrd="0" presId="urn:microsoft.com/office/officeart/2018/5/layout/IconLeafLabelList"/>
    <dgm:cxn modelId="{B7CA93E9-41BA-4B61-86F3-AB74BC4671FC}" type="presParOf" srcId="{790A9187-71D6-4B9E-BE07-7484A1B88481}" destId="{65E605CE-73C2-46B4-B478-6F1DC09494DF}" srcOrd="3" destOrd="0" presId="urn:microsoft.com/office/officeart/2018/5/layout/IconLeafLabelList"/>
    <dgm:cxn modelId="{D2472B5A-10DB-4FAC-81F0-776F12341A9C}" type="presParOf" srcId="{790A9187-71D6-4B9E-BE07-7484A1B88481}" destId="{8AF38930-90B0-4228-A999-F0BE48B7D836}" srcOrd="4" destOrd="0" presId="urn:microsoft.com/office/officeart/2018/5/layout/IconLeafLabelList"/>
    <dgm:cxn modelId="{3ABC243E-38ED-4F80-8A32-F5FB1E26219B}" type="presParOf" srcId="{8AF38930-90B0-4228-A999-F0BE48B7D836}" destId="{AAF6EC4C-0AB4-4445-9F1C-398235FC6028}" srcOrd="0" destOrd="0" presId="urn:microsoft.com/office/officeart/2018/5/layout/IconLeafLabelList"/>
    <dgm:cxn modelId="{82A7CD24-EE7F-414A-9C50-A5F3EA70D1DF}" type="presParOf" srcId="{8AF38930-90B0-4228-A999-F0BE48B7D836}" destId="{6C7EAA5C-BD3D-445A-A9D6-B913DB8855D2}" srcOrd="1" destOrd="0" presId="urn:microsoft.com/office/officeart/2018/5/layout/IconLeafLabelList"/>
    <dgm:cxn modelId="{66A12B9D-4226-48A0-BFF4-E989978647C0}" type="presParOf" srcId="{8AF38930-90B0-4228-A999-F0BE48B7D836}" destId="{9DA437AF-D81A-466B-B4DB-69E60398128A}" srcOrd="2" destOrd="0" presId="urn:microsoft.com/office/officeart/2018/5/layout/IconLeafLabelList"/>
    <dgm:cxn modelId="{82E6C301-E379-4683-AAE2-C38242ED3D68}" type="presParOf" srcId="{8AF38930-90B0-4228-A999-F0BE48B7D836}" destId="{360547F8-BCEB-4BB2-B8A7-F599BBDC1B05}" srcOrd="3" destOrd="0" presId="urn:microsoft.com/office/officeart/2018/5/layout/IconLeafLabelList"/>
    <dgm:cxn modelId="{E76278CE-CC61-4D0E-A9AA-4D16A7B41FB4}" type="presParOf" srcId="{790A9187-71D6-4B9E-BE07-7484A1B88481}" destId="{F6483FDC-3EC5-47DC-A410-6C781F9E1B8C}" srcOrd="5" destOrd="0" presId="urn:microsoft.com/office/officeart/2018/5/layout/IconLeafLabelList"/>
    <dgm:cxn modelId="{A79EBBC0-CE2C-4ECE-80C9-70ECE57E0843}" type="presParOf" srcId="{790A9187-71D6-4B9E-BE07-7484A1B88481}" destId="{AF2E89DE-8DEC-40AB-A174-9CDE1FAC659D}" srcOrd="6" destOrd="0" presId="urn:microsoft.com/office/officeart/2018/5/layout/IconLeafLabelList"/>
    <dgm:cxn modelId="{D5D34CC1-D488-4C47-BFCF-33529FBBC9E7}" type="presParOf" srcId="{AF2E89DE-8DEC-40AB-A174-9CDE1FAC659D}" destId="{56064D01-F354-450F-9012-5067DA83BF87}" srcOrd="0" destOrd="0" presId="urn:microsoft.com/office/officeart/2018/5/layout/IconLeafLabelList"/>
    <dgm:cxn modelId="{99B80DA8-8952-4A4E-87F8-25461CC07F50}" type="presParOf" srcId="{AF2E89DE-8DEC-40AB-A174-9CDE1FAC659D}" destId="{216222F3-1630-4E0E-826F-133B6B5C9D3D}" srcOrd="1" destOrd="0" presId="urn:microsoft.com/office/officeart/2018/5/layout/IconLeafLabelList"/>
    <dgm:cxn modelId="{1A925903-30AC-4DF3-9008-1647153F34A9}" type="presParOf" srcId="{AF2E89DE-8DEC-40AB-A174-9CDE1FAC659D}" destId="{EAC0CCE5-46C3-412C-AE79-6EC8A27178DA}" srcOrd="2" destOrd="0" presId="urn:microsoft.com/office/officeart/2018/5/layout/IconLeafLabelList"/>
    <dgm:cxn modelId="{8506BD31-E92C-4A26-8419-1064E5E70178}" type="presParOf" srcId="{AF2E89DE-8DEC-40AB-A174-9CDE1FAC659D}" destId="{AF220381-036D-4B97-AF9A-527C05C7CF34}" srcOrd="3" destOrd="0" presId="urn:microsoft.com/office/officeart/2018/5/layout/IconLeafLabelList"/>
    <dgm:cxn modelId="{5B5385BD-9D5A-467F-97B7-5E64D0C5152C}" type="presParOf" srcId="{790A9187-71D6-4B9E-BE07-7484A1B88481}" destId="{F7EEEA65-0AF3-4570-9381-6606E166A663}" srcOrd="7" destOrd="0" presId="urn:microsoft.com/office/officeart/2018/5/layout/IconLeafLabelList"/>
    <dgm:cxn modelId="{55E6EC69-4672-4F49-A70C-00C2B42771B3}" type="presParOf" srcId="{790A9187-71D6-4B9E-BE07-7484A1B88481}" destId="{53000860-9C30-4AB1-80EB-E67AC36E9F50}" srcOrd="8" destOrd="0" presId="urn:microsoft.com/office/officeart/2018/5/layout/IconLeafLabelList"/>
    <dgm:cxn modelId="{58D61F02-F61E-43CF-A5CE-47619A54C80E}" type="presParOf" srcId="{53000860-9C30-4AB1-80EB-E67AC36E9F50}" destId="{727F5D00-568E-45A4-93AE-7DFF8AE0E942}" srcOrd="0" destOrd="0" presId="urn:microsoft.com/office/officeart/2018/5/layout/IconLeafLabelList"/>
    <dgm:cxn modelId="{58F3B905-FD3A-49A1-9ACC-BE071B3F6871}" type="presParOf" srcId="{53000860-9C30-4AB1-80EB-E67AC36E9F50}" destId="{3A113BED-1B99-4B52-9784-9B97B278E96D}" srcOrd="1" destOrd="0" presId="urn:microsoft.com/office/officeart/2018/5/layout/IconLeafLabelList"/>
    <dgm:cxn modelId="{4F14180A-3D1A-40C6-A617-B671F7C3FD1F}" type="presParOf" srcId="{53000860-9C30-4AB1-80EB-E67AC36E9F50}" destId="{8D2EC2BB-ABF4-4D1D-B912-DEA5FD22C9C3}" srcOrd="2" destOrd="0" presId="urn:microsoft.com/office/officeart/2018/5/layout/IconLeafLabelList"/>
    <dgm:cxn modelId="{10AB8278-5073-4FD7-A0A8-0A905154AEB3}" type="presParOf" srcId="{53000860-9C30-4AB1-80EB-E67AC36E9F50}" destId="{947A49C4-1FA9-4293-9BEB-CE887BFEC99C}" srcOrd="3" destOrd="0" presId="urn:microsoft.com/office/officeart/2018/5/layout/IconLeafLabelList"/>
    <dgm:cxn modelId="{4E8C2905-5A46-42C9-9ADF-2488EE8FBBA2}" type="presParOf" srcId="{790A9187-71D6-4B9E-BE07-7484A1B88481}" destId="{E8E0E15E-4B7C-431E-8A77-F7075BFD9717}" srcOrd="9" destOrd="0" presId="urn:microsoft.com/office/officeart/2018/5/layout/IconLeafLabelList"/>
    <dgm:cxn modelId="{73D12074-3CE5-4FF4-839D-C81D91024721}" type="presParOf" srcId="{790A9187-71D6-4B9E-BE07-7484A1B88481}" destId="{8CCE2AC8-22FF-44C5-B138-481E10EB21F9}" srcOrd="10" destOrd="0" presId="urn:microsoft.com/office/officeart/2018/5/layout/IconLeafLabelList"/>
    <dgm:cxn modelId="{98A04D5C-7F55-4567-B19B-F9409DAA067D}" type="presParOf" srcId="{8CCE2AC8-22FF-44C5-B138-481E10EB21F9}" destId="{A279EEB3-B011-4A22-BA34-5D2FD4A6DACD}" srcOrd="0" destOrd="0" presId="urn:microsoft.com/office/officeart/2018/5/layout/IconLeafLabelList"/>
    <dgm:cxn modelId="{59691653-7255-4EFD-88ED-AC27A893A538}" type="presParOf" srcId="{8CCE2AC8-22FF-44C5-B138-481E10EB21F9}" destId="{E4DDE976-B89F-4552-B6B7-6D389F5F18D3}" srcOrd="1" destOrd="0" presId="urn:microsoft.com/office/officeart/2018/5/layout/IconLeafLabelList"/>
    <dgm:cxn modelId="{CE4B6092-12C5-4E3D-BF73-5C6045E939D3}" type="presParOf" srcId="{8CCE2AC8-22FF-44C5-B138-481E10EB21F9}" destId="{2A2DAADC-CFCE-40E2-8554-7A0D7BB05897}" srcOrd="2" destOrd="0" presId="urn:microsoft.com/office/officeart/2018/5/layout/IconLeafLabelList"/>
    <dgm:cxn modelId="{FD592D2B-26E1-49A1-AA9D-B370FFA8B3F8}" type="presParOf" srcId="{8CCE2AC8-22FF-44C5-B138-481E10EB21F9}" destId="{D9932623-2269-4BA9-A4A3-A607F3385C7A}" srcOrd="3" destOrd="0" presId="urn:microsoft.com/office/officeart/2018/5/layout/IconLeafLabelList"/>
    <dgm:cxn modelId="{11C0A500-EBDC-414D-9B60-ABC7C34B5D76}" type="presParOf" srcId="{790A9187-71D6-4B9E-BE07-7484A1B88481}" destId="{823D1F22-460F-4014-B5DD-C7AD18321E8D}" srcOrd="11" destOrd="0" presId="urn:microsoft.com/office/officeart/2018/5/layout/IconLeafLabelList"/>
    <dgm:cxn modelId="{5B3ADCF2-816A-4E31-88DC-4A5F98280ABE}" type="presParOf" srcId="{790A9187-71D6-4B9E-BE07-7484A1B88481}" destId="{FD671194-5AEB-4814-9B8B-A9B1897A6220}" srcOrd="12" destOrd="0" presId="urn:microsoft.com/office/officeart/2018/5/layout/IconLeafLabelList"/>
    <dgm:cxn modelId="{FB8D93F6-485F-438F-9B13-2C6DF1335F68}" type="presParOf" srcId="{FD671194-5AEB-4814-9B8B-A9B1897A6220}" destId="{D3F18DF8-A9B9-453C-93B4-3EEE73CD1AEA}" srcOrd="0" destOrd="0" presId="urn:microsoft.com/office/officeart/2018/5/layout/IconLeafLabelList"/>
    <dgm:cxn modelId="{31E37949-526E-4370-A63A-3971FEAAC7DF}" type="presParOf" srcId="{FD671194-5AEB-4814-9B8B-A9B1897A6220}" destId="{DF9948D7-5233-4BFA-B64B-0A06F85481CD}" srcOrd="1" destOrd="0" presId="urn:microsoft.com/office/officeart/2018/5/layout/IconLeafLabelList"/>
    <dgm:cxn modelId="{54D9397C-1264-4116-8732-A66A3A426BF6}" type="presParOf" srcId="{FD671194-5AEB-4814-9B8B-A9B1897A6220}" destId="{E3DCEB58-B2AD-4102-855F-FE696DE53816}" srcOrd="2" destOrd="0" presId="urn:microsoft.com/office/officeart/2018/5/layout/IconLeafLabelList"/>
    <dgm:cxn modelId="{6DA30678-D79B-4164-AB2C-8202762ABA53}" type="presParOf" srcId="{FD671194-5AEB-4814-9B8B-A9B1897A6220}" destId="{E126305E-2DF8-484F-AA47-709D0B84A6F4}"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55A8425-FED6-4C8C-819C-D7085C575D07}" type="doc">
      <dgm:prSet loTypeId="urn:microsoft.com/office/officeart/2008/layout/LinedList" loCatId="list" qsTypeId="urn:microsoft.com/office/officeart/2005/8/quickstyle/simple2" qsCatId="simple" csTypeId="urn:microsoft.com/office/officeart/2005/8/colors/accent1_2" csCatId="accent1"/>
      <dgm:spPr/>
      <dgm:t>
        <a:bodyPr/>
        <a:lstStyle/>
        <a:p>
          <a:endParaRPr lang="en-US"/>
        </a:p>
      </dgm:t>
    </dgm:pt>
    <dgm:pt modelId="{D4FFAEFA-F955-4317-BC98-D376B9D57A28}">
      <dgm:prSet/>
      <dgm:spPr/>
      <dgm:t>
        <a:bodyPr/>
        <a:lstStyle/>
        <a:p>
          <a:r>
            <a:rPr lang="en-US"/>
            <a:t>• Mere ensartet anvendelse af kompetencekort</a:t>
          </a:r>
        </a:p>
      </dgm:t>
    </dgm:pt>
    <dgm:pt modelId="{3EE327D4-0FD5-4C7A-B6D8-D3C7320B2E1E}" type="parTrans" cxnId="{4CBEE267-2DDF-43FC-B230-28027916FDDF}">
      <dgm:prSet/>
      <dgm:spPr/>
      <dgm:t>
        <a:bodyPr/>
        <a:lstStyle/>
        <a:p>
          <a:endParaRPr lang="en-US"/>
        </a:p>
      </dgm:t>
    </dgm:pt>
    <dgm:pt modelId="{C15B1350-6D28-4668-ABA0-419965BAB597}" type="sibTrans" cxnId="{4CBEE267-2DDF-43FC-B230-28027916FDDF}">
      <dgm:prSet/>
      <dgm:spPr/>
      <dgm:t>
        <a:bodyPr/>
        <a:lstStyle/>
        <a:p>
          <a:endParaRPr lang="en-US"/>
        </a:p>
      </dgm:t>
    </dgm:pt>
    <dgm:pt modelId="{18A63D68-5646-41A0-8C0A-B0B52A749945}">
      <dgm:prSet/>
      <dgm:spPr/>
      <dgm:t>
        <a:bodyPr/>
        <a:lstStyle/>
        <a:p>
          <a:r>
            <a:rPr lang="en-US"/>
            <a:t>• Mere konkret og handlingsrettet feedback</a:t>
          </a:r>
        </a:p>
      </dgm:t>
    </dgm:pt>
    <dgm:pt modelId="{C10E408E-B02F-475A-8FBB-F977ACC12622}" type="parTrans" cxnId="{FD190029-870A-4FA5-8E53-6D1E32FABD54}">
      <dgm:prSet/>
      <dgm:spPr/>
      <dgm:t>
        <a:bodyPr/>
        <a:lstStyle/>
        <a:p>
          <a:endParaRPr lang="en-US"/>
        </a:p>
      </dgm:t>
    </dgm:pt>
    <dgm:pt modelId="{A1B09B9E-7CCF-4263-B803-CDDA4880CFD8}" type="sibTrans" cxnId="{FD190029-870A-4FA5-8E53-6D1E32FABD54}">
      <dgm:prSet/>
      <dgm:spPr/>
      <dgm:t>
        <a:bodyPr/>
        <a:lstStyle/>
        <a:p>
          <a:endParaRPr lang="en-US"/>
        </a:p>
      </dgm:t>
    </dgm:pt>
    <dgm:pt modelId="{7D767CAE-EC49-426E-B043-FC6D8F7356F7}">
      <dgm:prSet/>
      <dgm:spPr/>
      <dgm:t>
        <a:bodyPr/>
        <a:lstStyle/>
        <a:p>
          <a:r>
            <a:rPr lang="en-US"/>
            <a:t>• Større læringsværdi for uddannelseslæger</a:t>
          </a:r>
        </a:p>
      </dgm:t>
    </dgm:pt>
    <dgm:pt modelId="{C1782B05-B8F2-436A-8D16-C24C8B4B6F6B}" type="parTrans" cxnId="{9DCC0242-DA3A-40DD-A3A8-312A6746FC8B}">
      <dgm:prSet/>
      <dgm:spPr/>
      <dgm:t>
        <a:bodyPr/>
        <a:lstStyle/>
        <a:p>
          <a:endParaRPr lang="en-US"/>
        </a:p>
      </dgm:t>
    </dgm:pt>
    <dgm:pt modelId="{07B93E1B-92DC-4A7B-8E22-4880B062DCA1}" type="sibTrans" cxnId="{9DCC0242-DA3A-40DD-A3A8-312A6746FC8B}">
      <dgm:prSet/>
      <dgm:spPr/>
      <dgm:t>
        <a:bodyPr/>
        <a:lstStyle/>
        <a:p>
          <a:endParaRPr lang="en-US"/>
        </a:p>
      </dgm:t>
    </dgm:pt>
    <dgm:pt modelId="{5688A43F-3334-48D0-8D0B-9901AAE1692E}">
      <dgm:prSet/>
      <dgm:spPr/>
      <dgm:t>
        <a:bodyPr/>
        <a:lstStyle/>
        <a:p>
          <a:r>
            <a:rPr lang="en-US"/>
            <a:t>• Bedre dokumentation af kompetenceudvikling</a:t>
          </a:r>
        </a:p>
      </dgm:t>
    </dgm:pt>
    <dgm:pt modelId="{8A96DAF5-14D9-4FFF-8FA0-5AC1DF8965DA}" type="parTrans" cxnId="{D5366D36-3EE9-45A0-BE4D-561E04BC4F44}">
      <dgm:prSet/>
      <dgm:spPr/>
      <dgm:t>
        <a:bodyPr/>
        <a:lstStyle/>
        <a:p>
          <a:endParaRPr lang="en-US"/>
        </a:p>
      </dgm:t>
    </dgm:pt>
    <dgm:pt modelId="{6A7BF3D3-24BF-4B7A-82D2-9057DD0820FB}" type="sibTrans" cxnId="{D5366D36-3EE9-45A0-BE4D-561E04BC4F44}">
      <dgm:prSet/>
      <dgm:spPr/>
      <dgm:t>
        <a:bodyPr/>
        <a:lstStyle/>
        <a:p>
          <a:endParaRPr lang="en-US"/>
        </a:p>
      </dgm:t>
    </dgm:pt>
    <dgm:pt modelId="{F59B0864-F5AE-403E-ABD9-D46BCDD9E86E}">
      <dgm:prSet/>
      <dgm:spPr/>
      <dgm:t>
        <a:bodyPr/>
        <a:lstStyle/>
        <a:p>
          <a:r>
            <a:rPr lang="en-US"/>
            <a:t>Mulighed for re-audit efter 6–12 måneder</a:t>
          </a:r>
        </a:p>
      </dgm:t>
    </dgm:pt>
    <dgm:pt modelId="{66792014-9C46-4DE7-BC42-044424F5A87E}" type="parTrans" cxnId="{2B99A122-8C23-4DCB-B10F-F76BDC97BAE1}">
      <dgm:prSet/>
      <dgm:spPr/>
      <dgm:t>
        <a:bodyPr/>
        <a:lstStyle/>
        <a:p>
          <a:endParaRPr lang="en-US"/>
        </a:p>
      </dgm:t>
    </dgm:pt>
    <dgm:pt modelId="{9F8E9FAD-07FB-4D1F-8C31-F7DCDF423542}" type="sibTrans" cxnId="{2B99A122-8C23-4DCB-B10F-F76BDC97BAE1}">
      <dgm:prSet/>
      <dgm:spPr/>
      <dgm:t>
        <a:bodyPr/>
        <a:lstStyle/>
        <a:p>
          <a:endParaRPr lang="en-US"/>
        </a:p>
      </dgm:t>
    </dgm:pt>
    <dgm:pt modelId="{472DF581-784C-4798-89E3-5F33B027D34C}" type="pres">
      <dgm:prSet presAssocID="{955A8425-FED6-4C8C-819C-D7085C575D07}" presName="vert0" presStyleCnt="0">
        <dgm:presLayoutVars>
          <dgm:dir/>
          <dgm:animOne val="branch"/>
          <dgm:animLvl val="lvl"/>
        </dgm:presLayoutVars>
      </dgm:prSet>
      <dgm:spPr/>
    </dgm:pt>
    <dgm:pt modelId="{3D8BD57A-878E-43D8-A925-D757C31FAE9A}" type="pres">
      <dgm:prSet presAssocID="{D4FFAEFA-F955-4317-BC98-D376B9D57A28}" presName="thickLine" presStyleLbl="alignNode1" presStyleIdx="0" presStyleCnt="5"/>
      <dgm:spPr/>
    </dgm:pt>
    <dgm:pt modelId="{0CF00563-15F5-41B9-AA52-C051491F93AC}" type="pres">
      <dgm:prSet presAssocID="{D4FFAEFA-F955-4317-BC98-D376B9D57A28}" presName="horz1" presStyleCnt="0"/>
      <dgm:spPr/>
    </dgm:pt>
    <dgm:pt modelId="{B8D20091-46D8-4AD3-8975-BED51629CE3A}" type="pres">
      <dgm:prSet presAssocID="{D4FFAEFA-F955-4317-BC98-D376B9D57A28}" presName="tx1" presStyleLbl="revTx" presStyleIdx="0" presStyleCnt="5"/>
      <dgm:spPr/>
    </dgm:pt>
    <dgm:pt modelId="{7FE938CB-706B-4572-90FA-B6CB5B211FA5}" type="pres">
      <dgm:prSet presAssocID="{D4FFAEFA-F955-4317-BC98-D376B9D57A28}" presName="vert1" presStyleCnt="0"/>
      <dgm:spPr/>
    </dgm:pt>
    <dgm:pt modelId="{FD1D0571-E43D-4F63-B597-6D9A36B6B9CA}" type="pres">
      <dgm:prSet presAssocID="{18A63D68-5646-41A0-8C0A-B0B52A749945}" presName="thickLine" presStyleLbl="alignNode1" presStyleIdx="1" presStyleCnt="5"/>
      <dgm:spPr/>
    </dgm:pt>
    <dgm:pt modelId="{ADD1900E-1578-417D-ABBE-4BDC5FDDD9DC}" type="pres">
      <dgm:prSet presAssocID="{18A63D68-5646-41A0-8C0A-B0B52A749945}" presName="horz1" presStyleCnt="0"/>
      <dgm:spPr/>
    </dgm:pt>
    <dgm:pt modelId="{479AC2EA-58CC-4019-A72E-7CE040E12319}" type="pres">
      <dgm:prSet presAssocID="{18A63D68-5646-41A0-8C0A-B0B52A749945}" presName="tx1" presStyleLbl="revTx" presStyleIdx="1" presStyleCnt="5"/>
      <dgm:spPr/>
    </dgm:pt>
    <dgm:pt modelId="{520F041D-4D9D-413C-9916-E32D90F7638C}" type="pres">
      <dgm:prSet presAssocID="{18A63D68-5646-41A0-8C0A-B0B52A749945}" presName="vert1" presStyleCnt="0"/>
      <dgm:spPr/>
    </dgm:pt>
    <dgm:pt modelId="{F9CFBE19-D40D-483F-90F8-7C1C14130242}" type="pres">
      <dgm:prSet presAssocID="{7D767CAE-EC49-426E-B043-FC6D8F7356F7}" presName="thickLine" presStyleLbl="alignNode1" presStyleIdx="2" presStyleCnt="5"/>
      <dgm:spPr/>
    </dgm:pt>
    <dgm:pt modelId="{33A0A589-DD1F-4DD8-834E-BBB9C307112E}" type="pres">
      <dgm:prSet presAssocID="{7D767CAE-EC49-426E-B043-FC6D8F7356F7}" presName="horz1" presStyleCnt="0"/>
      <dgm:spPr/>
    </dgm:pt>
    <dgm:pt modelId="{D0E5E587-F0D2-4CF5-A956-568F9DEB466C}" type="pres">
      <dgm:prSet presAssocID="{7D767CAE-EC49-426E-B043-FC6D8F7356F7}" presName="tx1" presStyleLbl="revTx" presStyleIdx="2" presStyleCnt="5"/>
      <dgm:spPr/>
    </dgm:pt>
    <dgm:pt modelId="{E25232CE-3546-4831-BE91-28E8E90AF00A}" type="pres">
      <dgm:prSet presAssocID="{7D767CAE-EC49-426E-B043-FC6D8F7356F7}" presName="vert1" presStyleCnt="0"/>
      <dgm:spPr/>
    </dgm:pt>
    <dgm:pt modelId="{391468E0-DE23-4E2D-A9FD-093EFA930159}" type="pres">
      <dgm:prSet presAssocID="{5688A43F-3334-48D0-8D0B-9901AAE1692E}" presName="thickLine" presStyleLbl="alignNode1" presStyleIdx="3" presStyleCnt="5"/>
      <dgm:spPr/>
    </dgm:pt>
    <dgm:pt modelId="{17C203A4-4AAF-4ECF-A05B-8EDC5843197D}" type="pres">
      <dgm:prSet presAssocID="{5688A43F-3334-48D0-8D0B-9901AAE1692E}" presName="horz1" presStyleCnt="0"/>
      <dgm:spPr/>
    </dgm:pt>
    <dgm:pt modelId="{E3C4D875-C3CF-4DA5-96BB-1B45D0EF19A6}" type="pres">
      <dgm:prSet presAssocID="{5688A43F-3334-48D0-8D0B-9901AAE1692E}" presName="tx1" presStyleLbl="revTx" presStyleIdx="3" presStyleCnt="5"/>
      <dgm:spPr/>
    </dgm:pt>
    <dgm:pt modelId="{C80966E9-8449-4FFC-AAFA-0CA715C4EA65}" type="pres">
      <dgm:prSet presAssocID="{5688A43F-3334-48D0-8D0B-9901AAE1692E}" presName="vert1" presStyleCnt="0"/>
      <dgm:spPr/>
    </dgm:pt>
    <dgm:pt modelId="{036AF251-02D9-4502-9583-0647EA98E698}" type="pres">
      <dgm:prSet presAssocID="{F59B0864-F5AE-403E-ABD9-D46BCDD9E86E}" presName="thickLine" presStyleLbl="alignNode1" presStyleIdx="4" presStyleCnt="5"/>
      <dgm:spPr/>
    </dgm:pt>
    <dgm:pt modelId="{A7F9DD1F-27E8-4DB8-B688-B7345C07AB29}" type="pres">
      <dgm:prSet presAssocID="{F59B0864-F5AE-403E-ABD9-D46BCDD9E86E}" presName="horz1" presStyleCnt="0"/>
      <dgm:spPr/>
    </dgm:pt>
    <dgm:pt modelId="{74DB4FF1-7680-430F-8E5E-6655B13D023F}" type="pres">
      <dgm:prSet presAssocID="{F59B0864-F5AE-403E-ABD9-D46BCDD9E86E}" presName="tx1" presStyleLbl="revTx" presStyleIdx="4" presStyleCnt="5"/>
      <dgm:spPr/>
    </dgm:pt>
    <dgm:pt modelId="{9E98C129-1034-4661-8263-709E03422BB7}" type="pres">
      <dgm:prSet presAssocID="{F59B0864-F5AE-403E-ABD9-D46BCDD9E86E}" presName="vert1" presStyleCnt="0"/>
      <dgm:spPr/>
    </dgm:pt>
  </dgm:ptLst>
  <dgm:cxnLst>
    <dgm:cxn modelId="{9BD58E11-A9EC-40C1-BD52-6DB9A521784D}" type="presOf" srcId="{5688A43F-3334-48D0-8D0B-9901AAE1692E}" destId="{E3C4D875-C3CF-4DA5-96BB-1B45D0EF19A6}" srcOrd="0" destOrd="0" presId="urn:microsoft.com/office/officeart/2008/layout/LinedList"/>
    <dgm:cxn modelId="{2B99A122-8C23-4DCB-B10F-F76BDC97BAE1}" srcId="{955A8425-FED6-4C8C-819C-D7085C575D07}" destId="{F59B0864-F5AE-403E-ABD9-D46BCDD9E86E}" srcOrd="4" destOrd="0" parTransId="{66792014-9C46-4DE7-BC42-044424F5A87E}" sibTransId="{9F8E9FAD-07FB-4D1F-8C31-F7DCDF423542}"/>
    <dgm:cxn modelId="{FD190029-870A-4FA5-8E53-6D1E32FABD54}" srcId="{955A8425-FED6-4C8C-819C-D7085C575D07}" destId="{18A63D68-5646-41A0-8C0A-B0B52A749945}" srcOrd="1" destOrd="0" parTransId="{C10E408E-B02F-475A-8FBB-F977ACC12622}" sibTransId="{A1B09B9E-7CCF-4263-B803-CDDA4880CFD8}"/>
    <dgm:cxn modelId="{D5366D36-3EE9-45A0-BE4D-561E04BC4F44}" srcId="{955A8425-FED6-4C8C-819C-D7085C575D07}" destId="{5688A43F-3334-48D0-8D0B-9901AAE1692E}" srcOrd="3" destOrd="0" parTransId="{8A96DAF5-14D9-4FFF-8FA0-5AC1DF8965DA}" sibTransId="{6A7BF3D3-24BF-4B7A-82D2-9057DD0820FB}"/>
    <dgm:cxn modelId="{9DCC0242-DA3A-40DD-A3A8-312A6746FC8B}" srcId="{955A8425-FED6-4C8C-819C-D7085C575D07}" destId="{7D767CAE-EC49-426E-B043-FC6D8F7356F7}" srcOrd="2" destOrd="0" parTransId="{C1782B05-B8F2-436A-8D16-C24C8B4B6F6B}" sibTransId="{07B93E1B-92DC-4A7B-8E22-4880B062DCA1}"/>
    <dgm:cxn modelId="{4CBEE267-2DDF-43FC-B230-28027916FDDF}" srcId="{955A8425-FED6-4C8C-819C-D7085C575D07}" destId="{D4FFAEFA-F955-4317-BC98-D376B9D57A28}" srcOrd="0" destOrd="0" parTransId="{3EE327D4-0FD5-4C7A-B6D8-D3C7320B2E1E}" sibTransId="{C15B1350-6D28-4668-ABA0-419965BAB597}"/>
    <dgm:cxn modelId="{E15DD675-05A9-47E0-9482-F0C1ACE98F1E}" type="presOf" srcId="{D4FFAEFA-F955-4317-BC98-D376B9D57A28}" destId="{B8D20091-46D8-4AD3-8975-BED51629CE3A}" srcOrd="0" destOrd="0" presId="urn:microsoft.com/office/officeart/2008/layout/LinedList"/>
    <dgm:cxn modelId="{C8C777B9-EF70-45E4-9E7E-3399817755AA}" type="presOf" srcId="{955A8425-FED6-4C8C-819C-D7085C575D07}" destId="{472DF581-784C-4798-89E3-5F33B027D34C}" srcOrd="0" destOrd="0" presId="urn:microsoft.com/office/officeart/2008/layout/LinedList"/>
    <dgm:cxn modelId="{367E5CBF-07E4-4E77-9D11-381738E7E7BA}" type="presOf" srcId="{7D767CAE-EC49-426E-B043-FC6D8F7356F7}" destId="{D0E5E587-F0D2-4CF5-A956-568F9DEB466C}" srcOrd="0" destOrd="0" presId="urn:microsoft.com/office/officeart/2008/layout/LinedList"/>
    <dgm:cxn modelId="{EBBF25C3-BCE6-4F1F-BC34-4EF8B7073960}" type="presOf" srcId="{18A63D68-5646-41A0-8C0A-B0B52A749945}" destId="{479AC2EA-58CC-4019-A72E-7CE040E12319}" srcOrd="0" destOrd="0" presId="urn:microsoft.com/office/officeart/2008/layout/LinedList"/>
    <dgm:cxn modelId="{542919FF-A8A6-4B87-8C9B-292E449A2CAB}" type="presOf" srcId="{F59B0864-F5AE-403E-ABD9-D46BCDD9E86E}" destId="{74DB4FF1-7680-430F-8E5E-6655B13D023F}" srcOrd="0" destOrd="0" presId="urn:microsoft.com/office/officeart/2008/layout/LinedList"/>
    <dgm:cxn modelId="{E9C049A9-D536-471B-8396-2DA2AFAF2EE4}" type="presParOf" srcId="{472DF581-784C-4798-89E3-5F33B027D34C}" destId="{3D8BD57A-878E-43D8-A925-D757C31FAE9A}" srcOrd="0" destOrd="0" presId="urn:microsoft.com/office/officeart/2008/layout/LinedList"/>
    <dgm:cxn modelId="{2D32F130-82AC-478D-9B4F-3AFB53C5E6B2}" type="presParOf" srcId="{472DF581-784C-4798-89E3-5F33B027D34C}" destId="{0CF00563-15F5-41B9-AA52-C051491F93AC}" srcOrd="1" destOrd="0" presId="urn:microsoft.com/office/officeart/2008/layout/LinedList"/>
    <dgm:cxn modelId="{57014351-026E-43E6-BA80-89B855000495}" type="presParOf" srcId="{0CF00563-15F5-41B9-AA52-C051491F93AC}" destId="{B8D20091-46D8-4AD3-8975-BED51629CE3A}" srcOrd="0" destOrd="0" presId="urn:microsoft.com/office/officeart/2008/layout/LinedList"/>
    <dgm:cxn modelId="{33D632E7-FEC3-451F-926F-3740DBDF431D}" type="presParOf" srcId="{0CF00563-15F5-41B9-AA52-C051491F93AC}" destId="{7FE938CB-706B-4572-90FA-B6CB5B211FA5}" srcOrd="1" destOrd="0" presId="urn:microsoft.com/office/officeart/2008/layout/LinedList"/>
    <dgm:cxn modelId="{823A1078-7256-4837-96D0-11E9FA71E0C3}" type="presParOf" srcId="{472DF581-784C-4798-89E3-5F33B027D34C}" destId="{FD1D0571-E43D-4F63-B597-6D9A36B6B9CA}" srcOrd="2" destOrd="0" presId="urn:microsoft.com/office/officeart/2008/layout/LinedList"/>
    <dgm:cxn modelId="{AEA84040-1ABB-4218-9C98-22BDF33A1FA9}" type="presParOf" srcId="{472DF581-784C-4798-89E3-5F33B027D34C}" destId="{ADD1900E-1578-417D-ABBE-4BDC5FDDD9DC}" srcOrd="3" destOrd="0" presId="urn:microsoft.com/office/officeart/2008/layout/LinedList"/>
    <dgm:cxn modelId="{CC982EE1-CE22-4D11-B251-7B14E3D47D6A}" type="presParOf" srcId="{ADD1900E-1578-417D-ABBE-4BDC5FDDD9DC}" destId="{479AC2EA-58CC-4019-A72E-7CE040E12319}" srcOrd="0" destOrd="0" presId="urn:microsoft.com/office/officeart/2008/layout/LinedList"/>
    <dgm:cxn modelId="{AB39B392-64AB-4FD0-B75B-17B1B8E31E35}" type="presParOf" srcId="{ADD1900E-1578-417D-ABBE-4BDC5FDDD9DC}" destId="{520F041D-4D9D-413C-9916-E32D90F7638C}" srcOrd="1" destOrd="0" presId="urn:microsoft.com/office/officeart/2008/layout/LinedList"/>
    <dgm:cxn modelId="{A7F41E17-5EE5-419D-8125-04DB03D92875}" type="presParOf" srcId="{472DF581-784C-4798-89E3-5F33B027D34C}" destId="{F9CFBE19-D40D-483F-90F8-7C1C14130242}" srcOrd="4" destOrd="0" presId="urn:microsoft.com/office/officeart/2008/layout/LinedList"/>
    <dgm:cxn modelId="{5DB4EA64-7BBB-44A4-A8B3-6E436602DA49}" type="presParOf" srcId="{472DF581-784C-4798-89E3-5F33B027D34C}" destId="{33A0A589-DD1F-4DD8-834E-BBB9C307112E}" srcOrd="5" destOrd="0" presId="urn:microsoft.com/office/officeart/2008/layout/LinedList"/>
    <dgm:cxn modelId="{A8D7F567-73E6-44EE-897F-F9E56F833932}" type="presParOf" srcId="{33A0A589-DD1F-4DD8-834E-BBB9C307112E}" destId="{D0E5E587-F0D2-4CF5-A956-568F9DEB466C}" srcOrd="0" destOrd="0" presId="urn:microsoft.com/office/officeart/2008/layout/LinedList"/>
    <dgm:cxn modelId="{9AAD94BF-4D58-4334-AE03-9E59A3F9DF29}" type="presParOf" srcId="{33A0A589-DD1F-4DD8-834E-BBB9C307112E}" destId="{E25232CE-3546-4831-BE91-28E8E90AF00A}" srcOrd="1" destOrd="0" presId="urn:microsoft.com/office/officeart/2008/layout/LinedList"/>
    <dgm:cxn modelId="{74EFF0E2-2F52-45E5-8B98-0B41D12F6DD7}" type="presParOf" srcId="{472DF581-784C-4798-89E3-5F33B027D34C}" destId="{391468E0-DE23-4E2D-A9FD-093EFA930159}" srcOrd="6" destOrd="0" presId="urn:microsoft.com/office/officeart/2008/layout/LinedList"/>
    <dgm:cxn modelId="{85945B75-77D6-4D95-BD13-0DFDE72082B8}" type="presParOf" srcId="{472DF581-784C-4798-89E3-5F33B027D34C}" destId="{17C203A4-4AAF-4ECF-A05B-8EDC5843197D}" srcOrd="7" destOrd="0" presId="urn:microsoft.com/office/officeart/2008/layout/LinedList"/>
    <dgm:cxn modelId="{0D5C2A1E-25D2-467C-A609-B69FC7F8C648}" type="presParOf" srcId="{17C203A4-4AAF-4ECF-A05B-8EDC5843197D}" destId="{E3C4D875-C3CF-4DA5-96BB-1B45D0EF19A6}" srcOrd="0" destOrd="0" presId="urn:microsoft.com/office/officeart/2008/layout/LinedList"/>
    <dgm:cxn modelId="{4FF0918F-85EC-484E-A0E7-8F6682516025}" type="presParOf" srcId="{17C203A4-4AAF-4ECF-A05B-8EDC5843197D}" destId="{C80966E9-8449-4FFC-AAFA-0CA715C4EA65}" srcOrd="1" destOrd="0" presId="urn:microsoft.com/office/officeart/2008/layout/LinedList"/>
    <dgm:cxn modelId="{130EE2D8-7C61-4718-A10A-A16CD2EE1403}" type="presParOf" srcId="{472DF581-784C-4798-89E3-5F33B027D34C}" destId="{036AF251-02D9-4502-9583-0647EA98E698}" srcOrd="8" destOrd="0" presId="urn:microsoft.com/office/officeart/2008/layout/LinedList"/>
    <dgm:cxn modelId="{3433E8C5-1E90-4173-832D-A13D82A6442C}" type="presParOf" srcId="{472DF581-784C-4798-89E3-5F33B027D34C}" destId="{A7F9DD1F-27E8-4DB8-B688-B7345C07AB29}" srcOrd="9" destOrd="0" presId="urn:microsoft.com/office/officeart/2008/layout/LinedList"/>
    <dgm:cxn modelId="{052A957A-A40A-4473-9AC2-CD911E1BC0DD}" type="presParOf" srcId="{A7F9DD1F-27E8-4DB8-B688-B7345C07AB29}" destId="{74DB4FF1-7680-430F-8E5E-6655B13D023F}" srcOrd="0" destOrd="0" presId="urn:microsoft.com/office/officeart/2008/layout/LinedList"/>
    <dgm:cxn modelId="{C0BC3BEE-984C-4FC3-ADC0-BE04EE2F8E21}" type="presParOf" srcId="{A7F9DD1F-27E8-4DB8-B688-B7345C07AB29}" destId="{9E98C129-1034-4661-8263-709E03422BB7}"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4B065E-6A49-4502-A8AF-F0D23AF35EFC}">
      <dsp:nvSpPr>
        <dsp:cNvPr id="0" name=""/>
        <dsp:cNvSpPr/>
      </dsp:nvSpPr>
      <dsp:spPr>
        <a:xfrm>
          <a:off x="343718" y="165534"/>
          <a:ext cx="1074410" cy="107441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A03F727-E888-4980-878E-3FC3703C60B8}">
      <dsp:nvSpPr>
        <dsp:cNvPr id="0" name=""/>
        <dsp:cNvSpPr/>
      </dsp:nvSpPr>
      <dsp:spPr>
        <a:xfrm>
          <a:off x="572690" y="394507"/>
          <a:ext cx="616464" cy="616464"/>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98CF553-48EE-4387-89B0-2ADE966E9D9B}">
      <dsp:nvSpPr>
        <dsp:cNvPr id="0" name=""/>
        <dsp:cNvSpPr/>
      </dsp:nvSpPr>
      <dsp:spPr>
        <a:xfrm>
          <a:off x="259" y="1574597"/>
          <a:ext cx="1761328" cy="902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dirty="0"/>
            <a:t>• Nye </a:t>
          </a:r>
          <a:r>
            <a:rPr lang="en-US" sz="1100" kern="1200" dirty="0" err="1"/>
            <a:t>kompetencekort</a:t>
          </a:r>
          <a:r>
            <a:rPr lang="en-US" sz="1100" kern="1200" dirty="0"/>
            <a:t> </a:t>
          </a:r>
          <a:r>
            <a:rPr lang="en-US" sz="1100" kern="1200" dirty="0" err="1"/>
            <a:t>og</a:t>
          </a:r>
          <a:r>
            <a:rPr lang="en-US" sz="1100" kern="1200" dirty="0"/>
            <a:t> </a:t>
          </a:r>
          <a:r>
            <a:rPr lang="en-US" sz="1100" kern="1200" dirty="0" err="1"/>
            <a:t>større</a:t>
          </a:r>
          <a:r>
            <a:rPr lang="en-US" sz="1100" kern="1200" dirty="0"/>
            <a:t> </a:t>
          </a:r>
          <a:r>
            <a:rPr lang="en-US" sz="1100" kern="1200" dirty="0" err="1"/>
            <a:t>brug</a:t>
          </a:r>
          <a:r>
            <a:rPr lang="en-US" sz="1100" kern="1200" dirty="0"/>
            <a:t> </a:t>
          </a:r>
          <a:r>
            <a:rPr lang="en-US" sz="1100" kern="1200" dirty="0" err="1"/>
            <a:t>af</a:t>
          </a:r>
          <a:r>
            <a:rPr lang="en-US" sz="1100" kern="1200" dirty="0"/>
            <a:t> </a:t>
          </a:r>
          <a:r>
            <a:rPr lang="en-US" sz="1100" kern="1200" dirty="0" err="1"/>
            <a:t>struktueret</a:t>
          </a:r>
          <a:r>
            <a:rPr lang="en-US" sz="1100" kern="1200" dirty="0"/>
            <a:t> </a:t>
          </a:r>
          <a:r>
            <a:rPr lang="en-US" sz="1100" kern="1200"/>
            <a:t>kompetencevurdering </a:t>
          </a:r>
          <a:r>
            <a:rPr lang="en-US" sz="1100" kern="1200" dirty="0" err="1"/>
            <a:t>i</a:t>
          </a:r>
          <a:r>
            <a:rPr lang="en-US" sz="1100" kern="1200" dirty="0"/>
            <a:t> </a:t>
          </a:r>
          <a:r>
            <a:rPr lang="en-US" sz="1100" kern="1200" dirty="0" err="1"/>
            <a:t>specialet</a:t>
          </a:r>
          <a:r>
            <a:rPr lang="en-US" sz="1100" kern="1200" dirty="0"/>
            <a:t> → </a:t>
          </a:r>
          <a:r>
            <a:rPr lang="en-US" sz="1100" kern="1200" dirty="0" err="1"/>
            <a:t>behov</a:t>
          </a:r>
          <a:r>
            <a:rPr lang="en-US" sz="1100" kern="1200" dirty="0"/>
            <a:t> for </a:t>
          </a:r>
          <a:r>
            <a:rPr lang="en-US" sz="1100" kern="1200" dirty="0" err="1"/>
            <a:t>evaluering</a:t>
          </a:r>
          <a:endParaRPr lang="en-US" sz="1100" kern="1200" dirty="0"/>
        </a:p>
      </dsp:txBody>
      <dsp:txXfrm>
        <a:off x="259" y="1574597"/>
        <a:ext cx="1761328" cy="902680"/>
      </dsp:txXfrm>
    </dsp:sp>
    <dsp:sp modelId="{A3B7838A-02A6-4924-A3C5-9EB25C6F226D}">
      <dsp:nvSpPr>
        <dsp:cNvPr id="0" name=""/>
        <dsp:cNvSpPr/>
      </dsp:nvSpPr>
      <dsp:spPr>
        <a:xfrm>
          <a:off x="2413278" y="165534"/>
          <a:ext cx="1074410" cy="107441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B77069D-7C7A-47B0-AE75-525E44D9BFF4}">
      <dsp:nvSpPr>
        <dsp:cNvPr id="0" name=""/>
        <dsp:cNvSpPr/>
      </dsp:nvSpPr>
      <dsp:spPr>
        <a:xfrm>
          <a:off x="2642251" y="394507"/>
          <a:ext cx="616464" cy="616464"/>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9C81CCC-E22F-4961-AC5E-0F9A2E7D4BE9}">
      <dsp:nvSpPr>
        <dsp:cNvPr id="0" name=""/>
        <dsp:cNvSpPr/>
      </dsp:nvSpPr>
      <dsp:spPr>
        <a:xfrm>
          <a:off x="2069819" y="1574597"/>
          <a:ext cx="1761328" cy="902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 Risiko: kort bliver administrativ opgave fremfor læringsredskab</a:t>
          </a:r>
        </a:p>
      </dsp:txBody>
      <dsp:txXfrm>
        <a:off x="2069819" y="1574597"/>
        <a:ext cx="1761328" cy="902680"/>
      </dsp:txXfrm>
    </dsp:sp>
    <dsp:sp modelId="{8C177F00-D2C7-4AE1-9E0A-D8531D7BC27E}">
      <dsp:nvSpPr>
        <dsp:cNvPr id="0" name=""/>
        <dsp:cNvSpPr/>
      </dsp:nvSpPr>
      <dsp:spPr>
        <a:xfrm>
          <a:off x="4673036" y="165534"/>
          <a:ext cx="1074410" cy="1074410"/>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B4862C-240D-41D4-8276-DF03A7F6192B}">
      <dsp:nvSpPr>
        <dsp:cNvPr id="0" name=""/>
        <dsp:cNvSpPr/>
      </dsp:nvSpPr>
      <dsp:spPr>
        <a:xfrm>
          <a:off x="4902008" y="394507"/>
          <a:ext cx="616464" cy="616464"/>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6F971B5-59EE-4A94-92DD-C896FEF5DE4C}">
      <dsp:nvSpPr>
        <dsp:cNvPr id="0" name=""/>
        <dsp:cNvSpPr/>
      </dsp:nvSpPr>
      <dsp:spPr>
        <a:xfrm>
          <a:off x="4139380" y="1574597"/>
          <a:ext cx="2141722" cy="902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dirty="0"/>
            <a:t>• </a:t>
          </a:r>
          <a:r>
            <a:rPr lang="en-US" sz="1100" kern="1200" dirty="0" err="1"/>
            <a:t>Formål</a:t>
          </a:r>
          <a:r>
            <a:rPr lang="en-US" sz="1100" kern="1200" dirty="0"/>
            <a:t>: </a:t>
          </a:r>
          <a:r>
            <a:rPr lang="en-US" sz="1100" kern="1200" dirty="0" err="1"/>
            <a:t>undersøge</a:t>
          </a:r>
          <a:r>
            <a:rPr lang="en-US" sz="1100" kern="1200" dirty="0"/>
            <a:t> </a:t>
          </a:r>
          <a:r>
            <a:rPr lang="en-US" sz="1100" kern="1200" dirty="0" err="1"/>
            <a:t>kvalitet</a:t>
          </a:r>
          <a:r>
            <a:rPr lang="en-US" sz="1100" kern="1200" dirty="0"/>
            <a:t> og </a:t>
          </a:r>
          <a:r>
            <a:rPr lang="en-US" sz="1100" kern="1200" dirty="0" err="1"/>
            <a:t>anvendelighed</a:t>
          </a:r>
          <a:r>
            <a:rPr lang="en-US" sz="1100" kern="1200" dirty="0"/>
            <a:t> </a:t>
          </a:r>
          <a:r>
            <a:rPr lang="en-US" sz="1100" kern="1200" dirty="0" err="1"/>
            <a:t>af</a:t>
          </a:r>
          <a:r>
            <a:rPr lang="en-US" sz="1100" kern="1200" dirty="0"/>
            <a:t> bade </a:t>
          </a:r>
          <a:r>
            <a:rPr lang="en-US" sz="1100" kern="1200" dirty="0" err="1"/>
            <a:t>kompetencekort</a:t>
          </a:r>
          <a:r>
            <a:rPr lang="en-US" sz="1100" kern="1200" dirty="0"/>
            <a:t> og </a:t>
          </a:r>
          <a:r>
            <a:rPr lang="en-US" sz="1100" kern="1200" dirty="0" err="1"/>
            <a:t>kompetencevurderingen</a:t>
          </a:r>
          <a:endParaRPr lang="en-US" sz="1100" kern="1200" dirty="0"/>
        </a:p>
      </dsp:txBody>
      <dsp:txXfrm>
        <a:off x="4139380" y="1574597"/>
        <a:ext cx="2141722" cy="902680"/>
      </dsp:txXfrm>
    </dsp:sp>
    <dsp:sp modelId="{CA7A7A59-3DA1-478D-8578-6E46CF800259}">
      <dsp:nvSpPr>
        <dsp:cNvPr id="0" name=""/>
        <dsp:cNvSpPr/>
      </dsp:nvSpPr>
      <dsp:spPr>
        <a:xfrm>
          <a:off x="6932793" y="165534"/>
          <a:ext cx="1074410" cy="1074410"/>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3D9356B-D3A6-401C-9114-B56E533D1B3E}">
      <dsp:nvSpPr>
        <dsp:cNvPr id="0" name=""/>
        <dsp:cNvSpPr/>
      </dsp:nvSpPr>
      <dsp:spPr>
        <a:xfrm>
          <a:off x="7161766" y="394507"/>
          <a:ext cx="616464" cy="616464"/>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EA753CE-76E4-4C27-8323-E6FCE18A16D8}">
      <dsp:nvSpPr>
        <dsp:cNvPr id="0" name=""/>
        <dsp:cNvSpPr/>
      </dsp:nvSpPr>
      <dsp:spPr>
        <a:xfrm>
          <a:off x="6589334" y="1574597"/>
          <a:ext cx="1761328" cy="902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 Mål: styrke læring, feedback og progression for uddannelseslæger</a:t>
          </a:r>
        </a:p>
      </dsp:txBody>
      <dsp:txXfrm>
        <a:off x="6589334" y="1574597"/>
        <a:ext cx="1761328" cy="9026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CCB6E2-5BCE-4186-ADF0-FC15A6B58806}">
      <dsp:nvSpPr>
        <dsp:cNvPr id="0" name=""/>
        <dsp:cNvSpPr/>
      </dsp:nvSpPr>
      <dsp:spPr>
        <a:xfrm>
          <a:off x="0" y="453339"/>
          <a:ext cx="8195871" cy="59962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R – Reliabilitet: er vurderingen konsistent og begrundet?</a:t>
          </a:r>
        </a:p>
      </dsp:txBody>
      <dsp:txXfrm>
        <a:off x="29271" y="482610"/>
        <a:ext cx="8137329" cy="541083"/>
      </dsp:txXfrm>
    </dsp:sp>
    <dsp:sp modelId="{C8FD7257-BE69-4242-B532-9180FE0A5230}">
      <dsp:nvSpPr>
        <dsp:cNvPr id="0" name=""/>
        <dsp:cNvSpPr/>
      </dsp:nvSpPr>
      <dsp:spPr>
        <a:xfrm>
          <a:off x="0" y="1124965"/>
          <a:ext cx="8195871" cy="599625"/>
        </a:xfrm>
        <a:prstGeom prst="roundRect">
          <a:avLst/>
        </a:prstGeom>
        <a:solidFill>
          <a:schemeClr val="accent2">
            <a:hueOff val="1170380"/>
            <a:satOff val="-1460"/>
            <a:lumOff val="34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V – Validitet: måler kortet den kompetence, der ønskes?</a:t>
          </a:r>
        </a:p>
      </dsp:txBody>
      <dsp:txXfrm>
        <a:off x="29271" y="1154236"/>
        <a:ext cx="8137329" cy="541083"/>
      </dsp:txXfrm>
    </dsp:sp>
    <dsp:sp modelId="{1DE9C146-1E78-4A0C-B58A-CAF3C4877E63}">
      <dsp:nvSpPr>
        <dsp:cNvPr id="0" name=""/>
        <dsp:cNvSpPr/>
      </dsp:nvSpPr>
      <dsp:spPr>
        <a:xfrm>
          <a:off x="0" y="1796590"/>
          <a:ext cx="8195871" cy="599625"/>
        </a:xfrm>
        <a:prstGeom prst="roundRect">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A – Acceptabilitet: opleves vurderingen fair og meningsfuld?</a:t>
          </a:r>
        </a:p>
      </dsp:txBody>
      <dsp:txXfrm>
        <a:off x="29271" y="1825861"/>
        <a:ext cx="8137329" cy="541083"/>
      </dsp:txXfrm>
    </dsp:sp>
    <dsp:sp modelId="{B4DAA9AD-7D9E-478E-AF6C-626D13667765}">
      <dsp:nvSpPr>
        <dsp:cNvPr id="0" name=""/>
        <dsp:cNvSpPr/>
      </dsp:nvSpPr>
      <dsp:spPr>
        <a:xfrm>
          <a:off x="0" y="2468214"/>
          <a:ext cx="8195871" cy="599625"/>
        </a:xfrm>
        <a:prstGeom prst="roundRect">
          <a:avLst/>
        </a:prstGeom>
        <a:solidFill>
          <a:schemeClr val="accent2">
            <a:hueOff val="3511139"/>
            <a:satOff val="-4379"/>
            <a:lumOff val="10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E – Effekt på læring: fører feedback til udvikling?</a:t>
          </a:r>
        </a:p>
      </dsp:txBody>
      <dsp:txXfrm>
        <a:off x="29271" y="2497485"/>
        <a:ext cx="8137329" cy="541083"/>
      </dsp:txXfrm>
    </dsp:sp>
    <dsp:sp modelId="{C0C547C4-0E6E-4300-B29F-0425BB26E3A1}">
      <dsp:nvSpPr>
        <dsp:cNvPr id="0" name=""/>
        <dsp:cNvSpPr/>
      </dsp:nvSpPr>
      <dsp:spPr>
        <a:xfrm>
          <a:off x="0" y="3139839"/>
          <a:ext cx="8195871" cy="599625"/>
        </a:xfrm>
        <a:prstGeom prst="round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C – Cost: står tidsforbrug mål med udbytte?</a:t>
          </a:r>
        </a:p>
      </dsp:txBody>
      <dsp:txXfrm>
        <a:off x="29271" y="3169110"/>
        <a:ext cx="8137329" cy="54108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6A12F6-0EFA-4937-8AA1-019C7DC489B6}">
      <dsp:nvSpPr>
        <dsp:cNvPr id="0" name=""/>
        <dsp:cNvSpPr/>
      </dsp:nvSpPr>
      <dsp:spPr>
        <a:xfrm>
          <a:off x="548934" y="288"/>
          <a:ext cx="1001496" cy="1001496"/>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D7EC67-6F8E-4882-9F05-88CF0011493C}">
      <dsp:nvSpPr>
        <dsp:cNvPr id="0" name=""/>
        <dsp:cNvSpPr/>
      </dsp:nvSpPr>
      <dsp:spPr>
        <a:xfrm>
          <a:off x="762368" y="213721"/>
          <a:ext cx="574628" cy="574628"/>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9D3B517-A5FD-411D-A254-8B54B8C69936}">
      <dsp:nvSpPr>
        <dsp:cNvPr id="0" name=""/>
        <dsp:cNvSpPr/>
      </dsp:nvSpPr>
      <dsp:spPr>
        <a:xfrm>
          <a:off x="228784" y="1313725"/>
          <a:ext cx="1641796" cy="656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en-US" sz="1200" kern="1200"/>
            <a:t>Hvert kompetencekort vurderes systematisk</a:t>
          </a:r>
        </a:p>
      </dsp:txBody>
      <dsp:txXfrm>
        <a:off x="228784" y="1313725"/>
        <a:ext cx="1641796" cy="656718"/>
      </dsp:txXfrm>
    </dsp:sp>
    <dsp:sp modelId="{F88C3B6F-0C4D-44B6-9DDF-A88A796A0D42}">
      <dsp:nvSpPr>
        <dsp:cNvPr id="0" name=""/>
        <dsp:cNvSpPr/>
      </dsp:nvSpPr>
      <dsp:spPr>
        <a:xfrm>
          <a:off x="2478046" y="288"/>
          <a:ext cx="1001496" cy="1001496"/>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14AAF94-0AE3-45A3-89DE-24341A5BAE98}">
      <dsp:nvSpPr>
        <dsp:cNvPr id="0" name=""/>
        <dsp:cNvSpPr/>
      </dsp:nvSpPr>
      <dsp:spPr>
        <a:xfrm>
          <a:off x="2691479" y="213721"/>
          <a:ext cx="574628" cy="574628"/>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50E4134-8C2D-45B7-A00D-1B2D2CA5943B}">
      <dsp:nvSpPr>
        <dsp:cNvPr id="0" name=""/>
        <dsp:cNvSpPr/>
      </dsp:nvSpPr>
      <dsp:spPr>
        <a:xfrm>
          <a:off x="2157895" y="1313725"/>
          <a:ext cx="1641796" cy="656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en-US" sz="1200" kern="1200"/>
            <a:t>Scoring på en 0–2 skala for hver RVAEC-dimension</a:t>
          </a:r>
        </a:p>
      </dsp:txBody>
      <dsp:txXfrm>
        <a:off x="2157895" y="1313725"/>
        <a:ext cx="1641796" cy="656718"/>
      </dsp:txXfrm>
    </dsp:sp>
    <dsp:sp modelId="{AAF6EC4C-0AB4-4445-9F1C-398235FC6028}">
      <dsp:nvSpPr>
        <dsp:cNvPr id="0" name=""/>
        <dsp:cNvSpPr/>
      </dsp:nvSpPr>
      <dsp:spPr>
        <a:xfrm>
          <a:off x="4407157" y="288"/>
          <a:ext cx="1001496" cy="1001496"/>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C7EAA5C-BD3D-445A-A9D6-B913DB8855D2}">
      <dsp:nvSpPr>
        <dsp:cNvPr id="0" name=""/>
        <dsp:cNvSpPr/>
      </dsp:nvSpPr>
      <dsp:spPr>
        <a:xfrm>
          <a:off x="4620591" y="213721"/>
          <a:ext cx="574628" cy="574628"/>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60547F8-BCEB-4BB2-B8A7-F599BBDC1B05}">
      <dsp:nvSpPr>
        <dsp:cNvPr id="0" name=""/>
        <dsp:cNvSpPr/>
      </dsp:nvSpPr>
      <dsp:spPr>
        <a:xfrm>
          <a:off x="4087007" y="1313725"/>
          <a:ext cx="1641796" cy="656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en-US" sz="1200" kern="1200"/>
            <a:t>Audit undersøger bl.a.:</a:t>
          </a:r>
        </a:p>
      </dsp:txBody>
      <dsp:txXfrm>
        <a:off x="4087007" y="1313725"/>
        <a:ext cx="1641796" cy="656718"/>
      </dsp:txXfrm>
    </dsp:sp>
    <dsp:sp modelId="{56064D01-F354-450F-9012-5067DA83BF87}">
      <dsp:nvSpPr>
        <dsp:cNvPr id="0" name=""/>
        <dsp:cNvSpPr/>
      </dsp:nvSpPr>
      <dsp:spPr>
        <a:xfrm>
          <a:off x="6336268" y="288"/>
          <a:ext cx="1001496" cy="1001496"/>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16222F3-1630-4E0E-826F-133B6B5C9D3D}">
      <dsp:nvSpPr>
        <dsp:cNvPr id="0" name=""/>
        <dsp:cNvSpPr/>
      </dsp:nvSpPr>
      <dsp:spPr>
        <a:xfrm>
          <a:off x="6549702" y="213721"/>
          <a:ext cx="574628" cy="574628"/>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F220381-036D-4B97-AF9A-527C05C7CF34}">
      <dsp:nvSpPr>
        <dsp:cNvPr id="0" name=""/>
        <dsp:cNvSpPr/>
      </dsp:nvSpPr>
      <dsp:spPr>
        <a:xfrm>
          <a:off x="6016118" y="1313725"/>
          <a:ext cx="1641796" cy="656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en-US" sz="1200" kern="1200"/>
            <a:t>• Er der konkret klinisk observation?</a:t>
          </a:r>
        </a:p>
      </dsp:txBody>
      <dsp:txXfrm>
        <a:off x="6016118" y="1313725"/>
        <a:ext cx="1641796" cy="656718"/>
      </dsp:txXfrm>
    </dsp:sp>
    <dsp:sp modelId="{727F5D00-568E-45A4-93AE-7DFF8AE0E942}">
      <dsp:nvSpPr>
        <dsp:cNvPr id="0" name=""/>
        <dsp:cNvSpPr/>
      </dsp:nvSpPr>
      <dsp:spPr>
        <a:xfrm>
          <a:off x="1513490" y="2380893"/>
          <a:ext cx="1001496" cy="1001496"/>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A113BED-1B99-4B52-9784-9B97B278E96D}">
      <dsp:nvSpPr>
        <dsp:cNvPr id="0" name=""/>
        <dsp:cNvSpPr/>
      </dsp:nvSpPr>
      <dsp:spPr>
        <a:xfrm>
          <a:off x="1726924" y="2594327"/>
          <a:ext cx="574628" cy="574628"/>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47A49C4-1FA9-4293-9BEB-CE887BFEC99C}">
      <dsp:nvSpPr>
        <dsp:cNvPr id="0" name=""/>
        <dsp:cNvSpPr/>
      </dsp:nvSpPr>
      <dsp:spPr>
        <a:xfrm>
          <a:off x="1193340" y="3694331"/>
          <a:ext cx="1641796" cy="656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en-US" sz="1200" kern="1200"/>
            <a:t>• Indeholder kortet brugbar feedback?</a:t>
          </a:r>
        </a:p>
      </dsp:txBody>
      <dsp:txXfrm>
        <a:off x="1193340" y="3694331"/>
        <a:ext cx="1641796" cy="656718"/>
      </dsp:txXfrm>
    </dsp:sp>
    <dsp:sp modelId="{A279EEB3-B011-4A22-BA34-5D2FD4A6DACD}">
      <dsp:nvSpPr>
        <dsp:cNvPr id="0" name=""/>
        <dsp:cNvSpPr/>
      </dsp:nvSpPr>
      <dsp:spPr>
        <a:xfrm>
          <a:off x="3442601" y="2380893"/>
          <a:ext cx="1001496" cy="1001496"/>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4DDE976-B89F-4552-B6B7-6D389F5F18D3}">
      <dsp:nvSpPr>
        <dsp:cNvPr id="0" name=""/>
        <dsp:cNvSpPr/>
      </dsp:nvSpPr>
      <dsp:spPr>
        <a:xfrm>
          <a:off x="3656035" y="2594327"/>
          <a:ext cx="574628" cy="574628"/>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9932623-2269-4BA9-A4A3-A607F3385C7A}">
      <dsp:nvSpPr>
        <dsp:cNvPr id="0" name=""/>
        <dsp:cNvSpPr/>
      </dsp:nvSpPr>
      <dsp:spPr>
        <a:xfrm>
          <a:off x="3122451" y="3694331"/>
          <a:ext cx="1641796" cy="656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en-US" sz="1200" kern="1200"/>
            <a:t>• Er der fremadrettede udviklingspunkter?</a:t>
          </a:r>
        </a:p>
      </dsp:txBody>
      <dsp:txXfrm>
        <a:off x="3122451" y="3694331"/>
        <a:ext cx="1641796" cy="656718"/>
      </dsp:txXfrm>
    </dsp:sp>
    <dsp:sp modelId="{D3F18DF8-A9B9-453C-93B4-3EEE73CD1AEA}">
      <dsp:nvSpPr>
        <dsp:cNvPr id="0" name=""/>
        <dsp:cNvSpPr/>
      </dsp:nvSpPr>
      <dsp:spPr>
        <a:xfrm>
          <a:off x="5371713" y="2380893"/>
          <a:ext cx="1001496" cy="1001496"/>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F9948D7-5233-4BFA-B64B-0A06F85481CD}">
      <dsp:nvSpPr>
        <dsp:cNvPr id="0" name=""/>
        <dsp:cNvSpPr/>
      </dsp:nvSpPr>
      <dsp:spPr>
        <a:xfrm>
          <a:off x="5585146" y="2594327"/>
          <a:ext cx="574628" cy="574628"/>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126305E-2DF8-484F-AA47-709D0B84A6F4}">
      <dsp:nvSpPr>
        <dsp:cNvPr id="0" name=""/>
        <dsp:cNvSpPr/>
      </dsp:nvSpPr>
      <dsp:spPr>
        <a:xfrm>
          <a:off x="5051562" y="3694331"/>
          <a:ext cx="1641796" cy="656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en-US" sz="1200" kern="1200"/>
            <a:t>• Er dokumentationen kort og meningsfuld?</a:t>
          </a:r>
        </a:p>
      </dsp:txBody>
      <dsp:txXfrm>
        <a:off x="5051562" y="3694331"/>
        <a:ext cx="1641796" cy="65671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8BD57A-878E-43D8-A925-D757C31FAE9A}">
      <dsp:nvSpPr>
        <dsp:cNvPr id="0" name=""/>
        <dsp:cNvSpPr/>
      </dsp:nvSpPr>
      <dsp:spPr>
        <a:xfrm>
          <a:off x="0" y="525"/>
          <a:ext cx="5036058"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B8D20091-46D8-4AD3-8975-BED51629CE3A}">
      <dsp:nvSpPr>
        <dsp:cNvPr id="0" name=""/>
        <dsp:cNvSpPr/>
      </dsp:nvSpPr>
      <dsp:spPr>
        <a:xfrm>
          <a:off x="0" y="525"/>
          <a:ext cx="5036058" cy="8604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 Mere ensartet anvendelse af kompetencekort</a:t>
          </a:r>
        </a:p>
      </dsp:txBody>
      <dsp:txXfrm>
        <a:off x="0" y="525"/>
        <a:ext cx="5036058" cy="860482"/>
      </dsp:txXfrm>
    </dsp:sp>
    <dsp:sp modelId="{FD1D0571-E43D-4F63-B597-6D9A36B6B9CA}">
      <dsp:nvSpPr>
        <dsp:cNvPr id="0" name=""/>
        <dsp:cNvSpPr/>
      </dsp:nvSpPr>
      <dsp:spPr>
        <a:xfrm>
          <a:off x="0" y="861008"/>
          <a:ext cx="5036058"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479AC2EA-58CC-4019-A72E-7CE040E12319}">
      <dsp:nvSpPr>
        <dsp:cNvPr id="0" name=""/>
        <dsp:cNvSpPr/>
      </dsp:nvSpPr>
      <dsp:spPr>
        <a:xfrm>
          <a:off x="0" y="861008"/>
          <a:ext cx="5036058" cy="8604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 Mere konkret og handlingsrettet feedback</a:t>
          </a:r>
        </a:p>
      </dsp:txBody>
      <dsp:txXfrm>
        <a:off x="0" y="861008"/>
        <a:ext cx="5036058" cy="860482"/>
      </dsp:txXfrm>
    </dsp:sp>
    <dsp:sp modelId="{F9CFBE19-D40D-483F-90F8-7C1C14130242}">
      <dsp:nvSpPr>
        <dsp:cNvPr id="0" name=""/>
        <dsp:cNvSpPr/>
      </dsp:nvSpPr>
      <dsp:spPr>
        <a:xfrm>
          <a:off x="0" y="1721491"/>
          <a:ext cx="5036058"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D0E5E587-F0D2-4CF5-A956-568F9DEB466C}">
      <dsp:nvSpPr>
        <dsp:cNvPr id="0" name=""/>
        <dsp:cNvSpPr/>
      </dsp:nvSpPr>
      <dsp:spPr>
        <a:xfrm>
          <a:off x="0" y="1721491"/>
          <a:ext cx="5036058" cy="8604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 Større læringsværdi for uddannelseslæger</a:t>
          </a:r>
        </a:p>
      </dsp:txBody>
      <dsp:txXfrm>
        <a:off x="0" y="1721491"/>
        <a:ext cx="5036058" cy="860482"/>
      </dsp:txXfrm>
    </dsp:sp>
    <dsp:sp modelId="{391468E0-DE23-4E2D-A9FD-093EFA930159}">
      <dsp:nvSpPr>
        <dsp:cNvPr id="0" name=""/>
        <dsp:cNvSpPr/>
      </dsp:nvSpPr>
      <dsp:spPr>
        <a:xfrm>
          <a:off x="0" y="2581973"/>
          <a:ext cx="5036058"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E3C4D875-C3CF-4DA5-96BB-1B45D0EF19A6}">
      <dsp:nvSpPr>
        <dsp:cNvPr id="0" name=""/>
        <dsp:cNvSpPr/>
      </dsp:nvSpPr>
      <dsp:spPr>
        <a:xfrm>
          <a:off x="0" y="2581973"/>
          <a:ext cx="5036058" cy="8604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 Bedre dokumentation af kompetenceudvikling</a:t>
          </a:r>
        </a:p>
      </dsp:txBody>
      <dsp:txXfrm>
        <a:off x="0" y="2581973"/>
        <a:ext cx="5036058" cy="860482"/>
      </dsp:txXfrm>
    </dsp:sp>
    <dsp:sp modelId="{036AF251-02D9-4502-9583-0647EA98E698}">
      <dsp:nvSpPr>
        <dsp:cNvPr id="0" name=""/>
        <dsp:cNvSpPr/>
      </dsp:nvSpPr>
      <dsp:spPr>
        <a:xfrm>
          <a:off x="0" y="3442456"/>
          <a:ext cx="5036058"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74DB4FF1-7680-430F-8E5E-6655B13D023F}">
      <dsp:nvSpPr>
        <dsp:cNvPr id="0" name=""/>
        <dsp:cNvSpPr/>
      </dsp:nvSpPr>
      <dsp:spPr>
        <a:xfrm>
          <a:off x="0" y="3442456"/>
          <a:ext cx="5036058" cy="8604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Mulighed for re-audit efter 6–12 måneder</a:t>
          </a:r>
        </a:p>
      </dsp:txBody>
      <dsp:txXfrm>
        <a:off x="0" y="3442456"/>
        <a:ext cx="5036058" cy="860482"/>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C3A612-02C6-4FD8-A6CF-0AC7D48EA1D8}" type="datetimeFigureOut">
              <a:rPr lang="da-DK" smtClean="0"/>
              <a:t>07-04-2026</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EBD693-ADF4-49E0-BE67-AD5A877E140D}" type="slidenum">
              <a:rPr lang="da-DK" smtClean="0"/>
              <a:t>‹#›</a:t>
            </a:fld>
            <a:endParaRPr lang="da-DK"/>
          </a:p>
        </p:txBody>
      </p:sp>
    </p:spTree>
    <p:extLst>
      <p:ext uri="{BB962C8B-B14F-4D97-AF65-F5344CB8AC3E}">
        <p14:creationId xmlns:p14="http://schemas.microsoft.com/office/powerpoint/2010/main" val="10887047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medarbejder.rm.dk/ansattelsesforhold/lon-lonforhandling-og-overenskomst/lon-og-lonforhandling/befordringsgodtgorelsen/" TargetMode="External"/><Relationship Id="rId2" Type="http://schemas.openxmlformats.org/officeDocument/2006/relationships/slide" Target="../slides/slide57.xml"/><Relationship Id="rId1" Type="http://schemas.openxmlformats.org/officeDocument/2006/relationships/notesMaster" Target="../notesMasters/notesMaster1.xml"/><Relationship Id="rId6" Type="http://schemas.openxmlformats.org/officeDocument/2006/relationships/hyperlink" Target="https://www.medarbejder.rm.dk/ansattelsesforhold/lon-lonforhandling-og-overenskomst/lon-og-lonforhandling/sarydelser-i-forbindelse-med-kurser/#1462453" TargetMode="External"/><Relationship Id="rId5" Type="http://schemas.openxmlformats.org/officeDocument/2006/relationships/hyperlink" Target="https://okportal.dk/media/lxjftxmr/32011.pdf" TargetMode="External"/><Relationship Id="rId4" Type="http://schemas.openxmlformats.org/officeDocument/2006/relationships/hyperlink" Target="https://okportal.dk/media/17512/1299.pdf"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sst.dk/da/Fagperson/Sundhedsvaesenets-rammer-og-uddannelser/Uddannelser-varetaget-af-Sundhedsstyrelsen/Uddannelse-af-speciallaeger/Inspektorordning/Gode-eksempler-fra-uddannelsesafdelinger"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600"/>
              <a:t>Blank version 1.0</a:t>
            </a:r>
          </a:p>
        </p:txBody>
      </p:sp>
      <p:sp>
        <p:nvSpPr>
          <p:cNvPr id="4" name="Pladsholder til slidenummer 3"/>
          <p:cNvSpPr>
            <a:spLocks noGrp="1"/>
          </p:cNvSpPr>
          <p:nvPr>
            <p:ph type="sldNum" sz="quarter" idx="5"/>
          </p:nvPr>
        </p:nvSpPr>
        <p:spPr/>
        <p:txBody>
          <a:bodyPr/>
          <a:lstStyle/>
          <a:p>
            <a:fld id="{77B93C29-5E1A-418B-8BE5-2920326768F4}" type="slidenum">
              <a:rPr lang="da-DK" smtClean="0"/>
              <a:t>5</a:t>
            </a:fld>
            <a:endParaRPr lang="da-DK"/>
          </a:p>
        </p:txBody>
      </p:sp>
    </p:spTree>
    <p:extLst>
      <p:ext uri="{BB962C8B-B14F-4D97-AF65-F5344CB8AC3E}">
        <p14:creationId xmlns:p14="http://schemas.microsoft.com/office/powerpoint/2010/main" val="19624416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b="1" kern="1200">
                <a:solidFill>
                  <a:schemeClr val="tx1"/>
                </a:solidFill>
                <a:effectLst/>
                <a:latin typeface="+mn-lt"/>
                <a:ea typeface="+mn-ea"/>
                <a:cs typeface="+mn-cs"/>
              </a:rPr>
              <a:t>Ændret retningslinje for deltagelse i kurser og konferencer</a:t>
            </a:r>
            <a:endParaRPr lang="da-DK" sz="1200" kern="1200">
              <a:solidFill>
                <a:schemeClr val="tx1"/>
              </a:solidFill>
              <a:effectLst/>
              <a:latin typeface="+mn-lt"/>
              <a:ea typeface="+mn-ea"/>
              <a:cs typeface="+mn-cs"/>
            </a:endParaRPr>
          </a:p>
          <a:p>
            <a:r>
              <a:rPr lang="da-DK" sz="1200" kern="1200">
                <a:solidFill>
                  <a:schemeClr val="tx1"/>
                </a:solidFill>
                <a:effectLst/>
                <a:latin typeface="+mn-lt"/>
                <a:ea typeface="+mn-ea"/>
                <a:cs typeface="+mn-cs"/>
              </a:rPr>
              <a:t>Pr. 1. januar 2026 er der i Region Midt ændret praksis i registrering for deltagelse i kurser og konferencer.</a:t>
            </a:r>
          </a:p>
          <a:p>
            <a:r>
              <a:rPr lang="da-DK" sz="1200" b="1" kern="1200">
                <a:solidFill>
                  <a:schemeClr val="tx1"/>
                </a:solidFill>
                <a:effectLst/>
                <a:latin typeface="+mn-lt"/>
                <a:ea typeface="+mn-ea"/>
                <a:cs typeface="+mn-cs"/>
              </a:rPr>
              <a:t>Deltagelse i obligatoriske kursus- og konferencedage</a:t>
            </a:r>
            <a:endParaRPr lang="da-DK" sz="1200" kern="1200">
              <a:solidFill>
                <a:schemeClr val="tx1"/>
              </a:solidFill>
              <a:effectLst/>
              <a:latin typeface="+mn-lt"/>
              <a:ea typeface="+mn-ea"/>
              <a:cs typeface="+mn-cs"/>
            </a:endParaRPr>
          </a:p>
          <a:p>
            <a:r>
              <a:rPr lang="da-DK" sz="1200" kern="1200">
                <a:solidFill>
                  <a:schemeClr val="tx1"/>
                </a:solidFill>
                <a:effectLst/>
                <a:latin typeface="+mn-lt"/>
                <a:ea typeface="+mn-ea"/>
                <a:cs typeface="+mn-cs"/>
              </a:rPr>
              <a:t>Kursus- og konferencedage medregnes i arbejdstidsopgørelsen med den faktiske erlagte arbejdstid med mindre andet følger af lovgivning, overenskomst eller aftale. Den faktiske erlagte arbejdstid er den tid, der anvendes på det faglige program, samt evt. tid til befordring jf. Region Midtjyllands retningslinjer herom – link til befordring kommer her:</a:t>
            </a:r>
          </a:p>
          <a:p>
            <a:r>
              <a:rPr lang="da-DK" sz="1200" u="sng" kern="1200">
                <a:solidFill>
                  <a:schemeClr val="tx1"/>
                </a:solidFill>
                <a:effectLst/>
                <a:latin typeface="+mn-lt"/>
                <a:ea typeface="+mn-ea"/>
                <a:cs typeface="+mn-cs"/>
                <a:hlinkClick r:id="rId3"/>
              </a:rPr>
              <a:t>https://www.medarbejder.rm.dk/ansattelsesforhold/lon-lonforhandling-og-overenskomst/lon-og-lonforhandling/befordringsgodtgorelsen/</a:t>
            </a:r>
            <a:r>
              <a:rPr lang="da-DK" sz="1200" kern="1200">
                <a:solidFill>
                  <a:schemeClr val="tx1"/>
                </a:solidFill>
                <a:effectLst/>
                <a:latin typeface="+mn-lt"/>
                <a:ea typeface="+mn-ea"/>
                <a:cs typeface="+mn-cs"/>
              </a:rPr>
              <a:t> </a:t>
            </a:r>
          </a:p>
          <a:p>
            <a:r>
              <a:rPr lang="da-DK" sz="1200" kern="1200">
                <a:solidFill>
                  <a:schemeClr val="tx1"/>
                </a:solidFill>
                <a:effectLst/>
                <a:latin typeface="+mn-lt"/>
                <a:ea typeface="+mn-ea"/>
                <a:cs typeface="+mn-cs"/>
              </a:rPr>
              <a:t>Det er arbejdsgiver, der konkret vurderer, om et kursus er obligatorisk. </a:t>
            </a:r>
          </a:p>
          <a:p>
            <a:r>
              <a:rPr lang="da-DK" sz="1200" kern="1200">
                <a:solidFill>
                  <a:schemeClr val="tx1"/>
                </a:solidFill>
                <a:effectLst/>
                <a:latin typeface="+mn-lt"/>
                <a:ea typeface="+mn-ea"/>
                <a:cs typeface="+mn-cs"/>
              </a:rPr>
              <a:t>Eksempler på overenskomster eller aftaler der fastlægger arbejdstiden i forbindelse med kurser/undervisninger er:</a:t>
            </a:r>
          </a:p>
          <a:p>
            <a:r>
              <a:rPr lang="da-DK" sz="1200" kern="1200">
                <a:solidFill>
                  <a:schemeClr val="tx1"/>
                </a:solidFill>
                <a:effectLst/>
                <a:latin typeface="+mn-lt"/>
                <a:ea typeface="+mn-ea"/>
                <a:cs typeface="+mn-cs"/>
              </a:rPr>
              <a:t>Alle uddannelseslæger er omfattet af cirkulære 629 </a:t>
            </a:r>
            <a:r>
              <a:rPr lang="da-DK" sz="1200" u="sng" kern="1200">
                <a:solidFill>
                  <a:schemeClr val="tx1"/>
                </a:solidFill>
                <a:effectLst/>
                <a:latin typeface="+mn-lt"/>
                <a:ea typeface="+mn-ea"/>
                <a:cs typeface="+mn-cs"/>
                <a:hlinkClick r:id="rId4"/>
              </a:rPr>
              <a:t>Læger i hoveduddannelse</a:t>
            </a:r>
            <a:r>
              <a:rPr lang="da-DK" sz="1200" kern="1200">
                <a:solidFill>
                  <a:schemeClr val="tx1"/>
                </a:solidFill>
                <a:effectLst/>
                <a:latin typeface="+mn-lt"/>
                <a:ea typeface="+mn-ea"/>
                <a:cs typeface="+mn-cs"/>
              </a:rPr>
              <a:t> </a:t>
            </a:r>
          </a:p>
          <a:p>
            <a:r>
              <a:rPr lang="da-DK" sz="1200" u="sng" kern="1200">
                <a:solidFill>
                  <a:schemeClr val="tx1"/>
                </a:solidFill>
                <a:effectLst/>
                <a:latin typeface="+mn-lt"/>
                <a:ea typeface="+mn-ea"/>
                <a:cs typeface="+mn-cs"/>
                <a:hlinkClick r:id="rId5"/>
              </a:rPr>
              <a:t>Ok for administration og IT§ 26 stk. 4. i OK 24</a:t>
            </a:r>
            <a:endParaRPr lang="da-DK" sz="1200" kern="1200">
              <a:solidFill>
                <a:schemeClr val="tx1"/>
              </a:solidFill>
              <a:effectLst/>
              <a:latin typeface="+mn-lt"/>
              <a:ea typeface="+mn-ea"/>
              <a:cs typeface="+mn-cs"/>
            </a:endParaRPr>
          </a:p>
          <a:p>
            <a:r>
              <a:rPr lang="da-DK" sz="1200" b="1" kern="1200">
                <a:solidFill>
                  <a:schemeClr val="tx1"/>
                </a:solidFill>
                <a:effectLst/>
                <a:latin typeface="+mn-lt"/>
                <a:ea typeface="+mn-ea"/>
                <a:cs typeface="+mn-cs"/>
              </a:rPr>
              <a:t>Deltagelse i kurser- og konferencer i øvrigt </a:t>
            </a:r>
            <a:endParaRPr lang="da-DK" sz="1200" kern="1200">
              <a:solidFill>
                <a:schemeClr val="tx1"/>
              </a:solidFill>
              <a:effectLst/>
              <a:latin typeface="+mn-lt"/>
              <a:ea typeface="+mn-ea"/>
              <a:cs typeface="+mn-cs"/>
            </a:endParaRPr>
          </a:p>
          <a:p>
            <a:r>
              <a:rPr lang="da-DK" sz="1200" kern="1200">
                <a:solidFill>
                  <a:schemeClr val="tx1"/>
                </a:solidFill>
                <a:effectLst/>
                <a:latin typeface="+mn-lt"/>
                <a:ea typeface="+mn-ea"/>
                <a:cs typeface="+mn-cs"/>
              </a:rPr>
              <a:t>Ved deltagelse i ikke obligatoriske kurser eller konferencer, skal det forud for tilmelding til kurset aftales med nærmeste leder på hvilke vilkår man deltager. Ledelsen kan efter en konkret vurdering yde helt eller delvist tjenestefrihed med eller uden løn efter de almindelige regler herom. Se mere på link:</a:t>
            </a:r>
          </a:p>
          <a:p>
            <a:r>
              <a:rPr lang="da-DK" sz="1200" u="sng" kern="1200">
                <a:solidFill>
                  <a:schemeClr val="tx1"/>
                </a:solidFill>
                <a:effectLst/>
                <a:latin typeface="+mn-lt"/>
                <a:ea typeface="+mn-ea"/>
                <a:cs typeface="+mn-cs"/>
                <a:hlinkClick r:id="rId6"/>
              </a:rPr>
              <a:t>Særydelser i forbindelse med kurser m.m. - Medarbejder.rm.dk</a:t>
            </a:r>
            <a:endParaRPr lang="da-DK" sz="1200" kern="1200">
              <a:solidFill>
                <a:schemeClr val="tx1"/>
              </a:solidFill>
              <a:effectLst/>
              <a:latin typeface="+mn-lt"/>
              <a:ea typeface="+mn-ea"/>
              <a:cs typeface="+mn-cs"/>
            </a:endParaRPr>
          </a:p>
          <a:p>
            <a:r>
              <a:rPr lang="da-DK" sz="1200" b="1" kern="1200">
                <a:solidFill>
                  <a:schemeClr val="tx1"/>
                </a:solidFill>
                <a:effectLst/>
                <a:latin typeface="+mn-lt"/>
                <a:ea typeface="+mn-ea"/>
                <a:cs typeface="+mn-cs"/>
              </a:rPr>
              <a:t>Ændret retningslinje for deltagelse i kurser og konferencer</a:t>
            </a:r>
            <a:endParaRPr lang="da-DK" sz="1200" kern="1200">
              <a:solidFill>
                <a:schemeClr val="tx1"/>
              </a:solidFill>
              <a:effectLst/>
              <a:latin typeface="+mn-lt"/>
              <a:ea typeface="+mn-ea"/>
              <a:cs typeface="+mn-cs"/>
            </a:endParaRPr>
          </a:p>
          <a:p>
            <a:r>
              <a:rPr lang="da-DK" sz="1200" kern="1200">
                <a:solidFill>
                  <a:schemeClr val="tx1"/>
                </a:solidFill>
                <a:effectLst/>
                <a:latin typeface="+mn-lt"/>
                <a:ea typeface="+mn-ea"/>
                <a:cs typeface="+mn-cs"/>
              </a:rPr>
              <a:t>Pr. 1. januar 2026 er der i Region Midt ændret praksis i registrering for deltagelse i kurser og konferencer.</a:t>
            </a:r>
          </a:p>
          <a:p>
            <a:r>
              <a:rPr lang="da-DK" sz="1200" b="1" kern="1200">
                <a:solidFill>
                  <a:schemeClr val="tx1"/>
                </a:solidFill>
                <a:effectLst/>
                <a:latin typeface="+mn-lt"/>
                <a:ea typeface="+mn-ea"/>
                <a:cs typeface="+mn-cs"/>
              </a:rPr>
              <a:t>Deltagelse i obligatoriske kursus- og konferencedage</a:t>
            </a:r>
            <a:endParaRPr lang="da-DK" sz="1200" kern="1200">
              <a:solidFill>
                <a:schemeClr val="tx1"/>
              </a:solidFill>
              <a:effectLst/>
              <a:latin typeface="+mn-lt"/>
              <a:ea typeface="+mn-ea"/>
              <a:cs typeface="+mn-cs"/>
            </a:endParaRPr>
          </a:p>
          <a:p>
            <a:r>
              <a:rPr lang="da-DK" sz="1200" kern="1200">
                <a:solidFill>
                  <a:schemeClr val="tx1"/>
                </a:solidFill>
                <a:effectLst/>
                <a:latin typeface="+mn-lt"/>
                <a:ea typeface="+mn-ea"/>
                <a:cs typeface="+mn-cs"/>
              </a:rPr>
              <a:t>Kursus- og konferencedage medregnes i arbejdstidsopgørelsen med den faktiske erlagte arbejdstid med mindre andet følger af lovgivning, overenskomst eller aftale. Den faktiske erlagte arbejdstid er den tid, der anvendes på det faglige program, samt evt. tid til befordring jf. Region Midtjyllands retningslinjer herom – link til befordring kommer her:</a:t>
            </a:r>
          </a:p>
          <a:p>
            <a:r>
              <a:rPr lang="da-DK" sz="1200" u="sng" kern="1200">
                <a:solidFill>
                  <a:schemeClr val="tx1"/>
                </a:solidFill>
                <a:effectLst/>
                <a:latin typeface="+mn-lt"/>
                <a:ea typeface="+mn-ea"/>
                <a:cs typeface="+mn-cs"/>
                <a:hlinkClick r:id="rId3"/>
              </a:rPr>
              <a:t>https://www.medarbejder.rm.dk/ansattelsesforhold/lon-lonforhandling-og-overenskomst/lon-og-lonforhandling/befordringsgodtgorelsen/</a:t>
            </a:r>
            <a:r>
              <a:rPr lang="da-DK" sz="1200" kern="1200">
                <a:solidFill>
                  <a:schemeClr val="tx1"/>
                </a:solidFill>
                <a:effectLst/>
                <a:latin typeface="+mn-lt"/>
                <a:ea typeface="+mn-ea"/>
                <a:cs typeface="+mn-cs"/>
              </a:rPr>
              <a:t> </a:t>
            </a:r>
          </a:p>
          <a:p>
            <a:r>
              <a:rPr lang="da-DK" sz="1200" kern="1200">
                <a:solidFill>
                  <a:schemeClr val="tx1"/>
                </a:solidFill>
                <a:effectLst/>
                <a:latin typeface="+mn-lt"/>
                <a:ea typeface="+mn-ea"/>
                <a:cs typeface="+mn-cs"/>
              </a:rPr>
              <a:t>Det er arbejdsgiver, der konkret vurderer, om et kursus er obligatorisk. </a:t>
            </a:r>
          </a:p>
          <a:p>
            <a:r>
              <a:rPr lang="da-DK" sz="1200" kern="1200">
                <a:solidFill>
                  <a:schemeClr val="tx1"/>
                </a:solidFill>
                <a:effectLst/>
                <a:latin typeface="+mn-lt"/>
                <a:ea typeface="+mn-ea"/>
                <a:cs typeface="+mn-cs"/>
              </a:rPr>
              <a:t>Eksempler på overenskomster eller aftaler der fastlægger arbejdstiden i forbindelse med kurser/undervisninger er:</a:t>
            </a:r>
          </a:p>
          <a:p>
            <a:r>
              <a:rPr lang="da-DK" sz="1200" kern="1200">
                <a:solidFill>
                  <a:schemeClr val="tx1"/>
                </a:solidFill>
                <a:effectLst/>
                <a:latin typeface="+mn-lt"/>
                <a:ea typeface="+mn-ea"/>
                <a:cs typeface="+mn-cs"/>
              </a:rPr>
              <a:t>Alle uddannelseslæger er omfattet af cirkulære 629 </a:t>
            </a:r>
            <a:r>
              <a:rPr lang="da-DK" sz="1200" u="sng" kern="1200">
                <a:solidFill>
                  <a:schemeClr val="tx1"/>
                </a:solidFill>
                <a:effectLst/>
                <a:latin typeface="+mn-lt"/>
                <a:ea typeface="+mn-ea"/>
                <a:cs typeface="+mn-cs"/>
                <a:hlinkClick r:id="rId4"/>
              </a:rPr>
              <a:t>Læger i hoveduddannelse</a:t>
            </a:r>
            <a:r>
              <a:rPr lang="da-DK" sz="1200" kern="1200">
                <a:solidFill>
                  <a:schemeClr val="tx1"/>
                </a:solidFill>
                <a:effectLst/>
                <a:latin typeface="+mn-lt"/>
                <a:ea typeface="+mn-ea"/>
                <a:cs typeface="+mn-cs"/>
              </a:rPr>
              <a:t> </a:t>
            </a:r>
          </a:p>
          <a:p>
            <a:r>
              <a:rPr lang="da-DK" sz="1200" u="sng" kern="1200">
                <a:solidFill>
                  <a:schemeClr val="tx1"/>
                </a:solidFill>
                <a:effectLst/>
                <a:latin typeface="+mn-lt"/>
                <a:ea typeface="+mn-ea"/>
                <a:cs typeface="+mn-cs"/>
                <a:hlinkClick r:id="rId5"/>
              </a:rPr>
              <a:t>Ok for administration og IT§ 26 stk. 4. i OK 24</a:t>
            </a:r>
            <a:endParaRPr lang="da-DK" sz="1200" kern="1200">
              <a:solidFill>
                <a:schemeClr val="tx1"/>
              </a:solidFill>
              <a:effectLst/>
              <a:latin typeface="+mn-lt"/>
              <a:ea typeface="+mn-ea"/>
              <a:cs typeface="+mn-cs"/>
            </a:endParaRPr>
          </a:p>
          <a:p>
            <a:r>
              <a:rPr lang="da-DK" sz="1200" b="1" kern="1200">
                <a:solidFill>
                  <a:schemeClr val="tx1"/>
                </a:solidFill>
                <a:effectLst/>
                <a:latin typeface="+mn-lt"/>
                <a:ea typeface="+mn-ea"/>
                <a:cs typeface="+mn-cs"/>
              </a:rPr>
              <a:t>Deltagelse i kurser- og konferencer i øvrigt </a:t>
            </a:r>
            <a:endParaRPr lang="da-DK" sz="1200" kern="1200">
              <a:solidFill>
                <a:schemeClr val="tx1"/>
              </a:solidFill>
              <a:effectLst/>
              <a:latin typeface="+mn-lt"/>
              <a:ea typeface="+mn-ea"/>
              <a:cs typeface="+mn-cs"/>
            </a:endParaRPr>
          </a:p>
          <a:p>
            <a:r>
              <a:rPr lang="da-DK" sz="1200" kern="1200">
                <a:solidFill>
                  <a:schemeClr val="tx1"/>
                </a:solidFill>
                <a:effectLst/>
                <a:latin typeface="+mn-lt"/>
                <a:ea typeface="+mn-ea"/>
                <a:cs typeface="+mn-cs"/>
              </a:rPr>
              <a:t>Ved deltagelse i ikke obligatoriske kurser eller konferencer, skal det forud for tilmelding til kurset aftales med nærmeste leder på hvilke vilkår man deltager. Ledelsen kan efter en konkret vurdering yde helt eller delvist tjenestefrihed med eller uden løn efter de almindelige regler herom. Se mere på link:</a:t>
            </a:r>
          </a:p>
          <a:p>
            <a:r>
              <a:rPr lang="da-DK" sz="1200" u="sng" kern="1200">
                <a:solidFill>
                  <a:schemeClr val="tx1"/>
                </a:solidFill>
                <a:effectLst/>
                <a:latin typeface="+mn-lt"/>
                <a:ea typeface="+mn-ea"/>
                <a:cs typeface="+mn-cs"/>
                <a:hlinkClick r:id="rId6"/>
              </a:rPr>
              <a:t>Særydelser i forbindelse med kurser m.m. - Medarbejder.rm.dk</a:t>
            </a:r>
            <a:endParaRPr lang="da-DK" sz="1200" kern="1200">
              <a:solidFill>
                <a:schemeClr val="tx1"/>
              </a:solidFill>
              <a:effectLst/>
              <a:latin typeface="+mn-lt"/>
              <a:ea typeface="+mn-ea"/>
              <a:cs typeface="+mn-cs"/>
            </a:endParaRPr>
          </a:p>
          <a:p>
            <a:endParaRPr lang="da-DK"/>
          </a:p>
        </p:txBody>
      </p:sp>
      <p:sp>
        <p:nvSpPr>
          <p:cNvPr id="4" name="Pladsholder til slidenummer 3"/>
          <p:cNvSpPr>
            <a:spLocks noGrp="1"/>
          </p:cNvSpPr>
          <p:nvPr>
            <p:ph type="sldNum" sz="quarter" idx="5"/>
          </p:nvPr>
        </p:nvSpPr>
        <p:spPr/>
        <p:txBody>
          <a:bodyPr/>
          <a:lstStyle/>
          <a:p>
            <a:fld id="{2790CC8E-B2E7-4154-949E-2B0E95BE2F80}" type="slidenum">
              <a:rPr lang="da-DK" smtClean="0"/>
              <a:t>57</a:t>
            </a:fld>
            <a:endParaRPr lang="da-DK"/>
          </a:p>
        </p:txBody>
      </p:sp>
    </p:spTree>
    <p:extLst>
      <p:ext uri="{BB962C8B-B14F-4D97-AF65-F5344CB8AC3E}">
        <p14:creationId xmlns:p14="http://schemas.microsoft.com/office/powerpoint/2010/main" val="19265430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highlight>
                  <a:srgbClr val="FFFFFF"/>
                </a:highlight>
              </a:rPr>
              <a:t>Intern med PKL møde </a:t>
            </a:r>
            <a:endParaRPr lang="en-US"/>
          </a:p>
          <a:p>
            <a:r>
              <a:rPr lang="en-US" err="1">
                <a:highlight>
                  <a:srgbClr val="FFFFFF"/>
                </a:highlight>
              </a:rPr>
              <a:t>Sekretariatschef</a:t>
            </a:r>
            <a:r>
              <a:rPr lang="en-US">
                <a:highlight>
                  <a:srgbClr val="FFFFFF"/>
                </a:highlight>
              </a:rPr>
              <a:t> Mads Skipper </a:t>
            </a:r>
            <a:r>
              <a:rPr lang="en-US" err="1">
                <a:highlight>
                  <a:srgbClr val="FFFFFF"/>
                </a:highlight>
              </a:rPr>
              <a:t>orienterer</a:t>
            </a:r>
            <a:r>
              <a:rPr lang="en-US">
                <a:highlight>
                  <a:srgbClr val="FFFFFF"/>
                </a:highlight>
              </a:rPr>
              <a:t> om </a:t>
            </a:r>
            <a:r>
              <a:rPr lang="en-US" err="1">
                <a:highlight>
                  <a:srgbClr val="FFFFFF"/>
                </a:highlight>
              </a:rPr>
              <a:t>seneste</a:t>
            </a:r>
            <a:r>
              <a:rPr lang="en-US">
                <a:highlight>
                  <a:srgbClr val="FFFFFF"/>
                </a:highlight>
              </a:rPr>
              <a:t> </a:t>
            </a:r>
            <a:r>
              <a:rPr lang="en-US" err="1">
                <a:highlight>
                  <a:srgbClr val="FFFFFF"/>
                </a:highlight>
              </a:rPr>
              <a:t>nyt</a:t>
            </a:r>
            <a:r>
              <a:rPr lang="en-US">
                <a:highlight>
                  <a:srgbClr val="FFFFFF"/>
                </a:highlight>
              </a:rPr>
              <a:t>.</a:t>
            </a:r>
            <a:br>
              <a:rPr lang="en-US">
                <a:highlight>
                  <a:srgbClr val="FFFFFF"/>
                </a:highlight>
                <a:cs typeface="+mn-lt"/>
              </a:rPr>
            </a:br>
            <a:r>
              <a:rPr lang="en-US">
                <a:highlight>
                  <a:srgbClr val="FFFFFF"/>
                </a:highlight>
              </a:rPr>
              <a:t>Danske </a:t>
            </a:r>
            <a:r>
              <a:rPr lang="en-US" err="1">
                <a:highlight>
                  <a:srgbClr val="FFFFFF"/>
                </a:highlight>
              </a:rPr>
              <a:t>Regioner</a:t>
            </a:r>
            <a:r>
              <a:rPr lang="en-US">
                <a:highlight>
                  <a:srgbClr val="FFFFFF"/>
                </a:highlight>
              </a:rPr>
              <a:t> </a:t>
            </a:r>
            <a:r>
              <a:rPr lang="en-US" err="1">
                <a:highlight>
                  <a:srgbClr val="FFFFFF"/>
                </a:highlight>
              </a:rPr>
              <a:t>har</a:t>
            </a:r>
            <a:r>
              <a:rPr lang="en-US">
                <a:highlight>
                  <a:srgbClr val="FFFFFF"/>
                </a:highlight>
              </a:rPr>
              <a:t> </a:t>
            </a:r>
            <a:r>
              <a:rPr lang="en-US" err="1">
                <a:highlight>
                  <a:srgbClr val="FFFFFF"/>
                </a:highlight>
              </a:rPr>
              <a:t>udmeldt</a:t>
            </a:r>
            <a:r>
              <a:rPr lang="en-US">
                <a:highlight>
                  <a:srgbClr val="FFFFFF"/>
                </a:highlight>
              </a:rPr>
              <a:t> rammer for den </a:t>
            </a:r>
            <a:r>
              <a:rPr lang="en-US" err="1">
                <a:highlight>
                  <a:srgbClr val="FFFFFF"/>
                </a:highlight>
              </a:rPr>
              <a:t>praktiske</a:t>
            </a:r>
            <a:r>
              <a:rPr lang="en-US">
                <a:highlight>
                  <a:srgbClr val="FFFFFF"/>
                </a:highlight>
              </a:rPr>
              <a:t> </a:t>
            </a:r>
            <a:r>
              <a:rPr lang="en-US" err="1">
                <a:highlight>
                  <a:srgbClr val="FFFFFF"/>
                </a:highlight>
              </a:rPr>
              <a:t>udmøntning</a:t>
            </a:r>
            <a:r>
              <a:rPr lang="en-US">
                <a:highlight>
                  <a:srgbClr val="FFFFFF"/>
                </a:highlight>
              </a:rPr>
              <a:t> </a:t>
            </a:r>
            <a:r>
              <a:rPr lang="en-US" err="1">
                <a:highlight>
                  <a:srgbClr val="FFFFFF"/>
                </a:highlight>
              </a:rPr>
              <a:t>af</a:t>
            </a:r>
            <a:r>
              <a:rPr lang="en-US">
                <a:highlight>
                  <a:srgbClr val="FFFFFF"/>
                </a:highlight>
              </a:rPr>
              <a:t> </a:t>
            </a:r>
            <a:r>
              <a:rPr lang="en-US" err="1">
                <a:highlight>
                  <a:srgbClr val="FFFFFF"/>
                </a:highlight>
              </a:rPr>
              <a:t>Forårsaftalen</a:t>
            </a:r>
            <a:r>
              <a:rPr lang="en-US">
                <a:highlight>
                  <a:srgbClr val="FFFFFF"/>
                </a:highlight>
              </a:rPr>
              <a:t> 2025</a:t>
            </a:r>
            <a:br>
              <a:rPr lang="en-US">
                <a:highlight>
                  <a:srgbClr val="FFFFFF"/>
                </a:highlight>
                <a:cs typeface="+mn-lt"/>
              </a:rPr>
            </a:br>
            <a:r>
              <a:rPr lang="en-US" err="1">
                <a:highlight>
                  <a:srgbClr val="FFFFFF"/>
                </a:highlight>
              </a:rPr>
              <a:t>vedrørende</a:t>
            </a:r>
            <a:r>
              <a:rPr lang="en-US">
                <a:highlight>
                  <a:srgbClr val="FFFFFF"/>
                </a:highlight>
              </a:rPr>
              <a:t> </a:t>
            </a:r>
            <a:r>
              <a:rPr lang="en-US" err="1">
                <a:highlight>
                  <a:srgbClr val="FFFFFF"/>
                </a:highlight>
              </a:rPr>
              <a:t>begrænsninger</a:t>
            </a:r>
            <a:r>
              <a:rPr lang="en-US">
                <a:highlight>
                  <a:srgbClr val="FFFFFF"/>
                </a:highlight>
              </a:rPr>
              <a:t> </a:t>
            </a:r>
            <a:r>
              <a:rPr lang="en-US" err="1">
                <a:highlight>
                  <a:srgbClr val="FFFFFF"/>
                </a:highlight>
              </a:rPr>
              <a:t>på</a:t>
            </a:r>
            <a:r>
              <a:rPr lang="en-US">
                <a:highlight>
                  <a:srgbClr val="FFFFFF"/>
                </a:highlight>
              </a:rPr>
              <a:t> </a:t>
            </a:r>
            <a:r>
              <a:rPr lang="en-US" err="1">
                <a:highlight>
                  <a:srgbClr val="FFFFFF"/>
                </a:highlight>
              </a:rPr>
              <a:t>antal</a:t>
            </a:r>
            <a:r>
              <a:rPr lang="en-US">
                <a:highlight>
                  <a:srgbClr val="FFFFFF"/>
                </a:highlight>
              </a:rPr>
              <a:t> </a:t>
            </a:r>
            <a:r>
              <a:rPr lang="en-US" err="1">
                <a:highlight>
                  <a:srgbClr val="FFFFFF"/>
                </a:highlight>
              </a:rPr>
              <a:t>introduktionsstillinger</a:t>
            </a:r>
            <a:r>
              <a:rPr lang="en-US">
                <a:highlight>
                  <a:srgbClr val="FFFFFF"/>
                </a:highlight>
              </a:rPr>
              <a:t> </a:t>
            </a:r>
            <a:r>
              <a:rPr lang="en-US" err="1">
                <a:highlight>
                  <a:srgbClr val="FFFFFF"/>
                </a:highlight>
              </a:rPr>
              <a:t>i</a:t>
            </a:r>
            <a:r>
              <a:rPr lang="en-US">
                <a:highlight>
                  <a:srgbClr val="FFFFFF"/>
                </a:highlight>
              </a:rPr>
              <a:t> </a:t>
            </a:r>
            <a:r>
              <a:rPr lang="en-US" err="1">
                <a:highlight>
                  <a:srgbClr val="FFFFFF"/>
                </a:highlight>
              </a:rPr>
              <a:t>samme</a:t>
            </a:r>
            <a:r>
              <a:rPr lang="en-US">
                <a:highlight>
                  <a:srgbClr val="FFFFFF"/>
                </a:highlight>
              </a:rPr>
              <a:t> </a:t>
            </a:r>
            <a:r>
              <a:rPr lang="en-US" err="1">
                <a:highlight>
                  <a:srgbClr val="FFFFFF"/>
                </a:highlight>
              </a:rPr>
              <a:t>speciale</a:t>
            </a:r>
            <a:r>
              <a:rPr lang="en-US">
                <a:highlight>
                  <a:srgbClr val="FFFFFF"/>
                </a:highlight>
              </a:rPr>
              <a:t>.</a:t>
            </a:r>
            <a:br>
              <a:rPr lang="en-US">
                <a:highlight>
                  <a:srgbClr val="FFFFFF"/>
                </a:highlight>
                <a:cs typeface="+mn-lt"/>
              </a:rPr>
            </a:br>
            <a:r>
              <a:rPr lang="en-US">
                <a:highlight>
                  <a:srgbClr val="FFFFFF"/>
                </a:highlight>
              </a:rPr>
              <a:t>Fra 1. </a:t>
            </a:r>
            <a:r>
              <a:rPr lang="en-US" err="1">
                <a:highlight>
                  <a:srgbClr val="FFFFFF"/>
                </a:highlight>
              </a:rPr>
              <a:t>juli</a:t>
            </a:r>
            <a:r>
              <a:rPr lang="en-US">
                <a:highlight>
                  <a:srgbClr val="FFFFFF"/>
                </a:highlight>
              </a:rPr>
              <a:t> 2026 </a:t>
            </a:r>
            <a:r>
              <a:rPr lang="en-US" err="1">
                <a:highlight>
                  <a:srgbClr val="FFFFFF"/>
                </a:highlight>
              </a:rPr>
              <a:t>og</a:t>
            </a:r>
            <a:r>
              <a:rPr lang="en-US">
                <a:highlight>
                  <a:srgbClr val="FFFFFF"/>
                </a:highlight>
              </a:rPr>
              <a:t> </a:t>
            </a:r>
            <a:r>
              <a:rPr lang="en-US" err="1">
                <a:highlight>
                  <a:srgbClr val="FFFFFF"/>
                </a:highlight>
              </a:rPr>
              <a:t>fremadrettet</a:t>
            </a:r>
            <a:r>
              <a:rPr lang="en-US">
                <a:highlight>
                  <a:srgbClr val="FFFFFF"/>
                </a:highlight>
              </a:rPr>
              <a:t> </a:t>
            </a:r>
            <a:r>
              <a:rPr lang="en-US" err="1">
                <a:highlight>
                  <a:srgbClr val="FFFFFF"/>
                </a:highlight>
              </a:rPr>
              <a:t>kan</a:t>
            </a:r>
            <a:r>
              <a:rPr lang="en-US">
                <a:highlight>
                  <a:srgbClr val="FFFFFF"/>
                </a:highlight>
              </a:rPr>
              <a:t> </a:t>
            </a:r>
            <a:r>
              <a:rPr lang="en-US" err="1">
                <a:highlight>
                  <a:srgbClr val="FFFFFF"/>
                </a:highlight>
              </a:rPr>
              <a:t>en</a:t>
            </a:r>
            <a:r>
              <a:rPr lang="en-US">
                <a:highlight>
                  <a:srgbClr val="FFFFFF"/>
                </a:highlight>
              </a:rPr>
              <a:t> </a:t>
            </a:r>
            <a:r>
              <a:rPr lang="en-US" err="1">
                <a:highlight>
                  <a:srgbClr val="FFFFFF"/>
                </a:highlight>
              </a:rPr>
              <a:t>læge</a:t>
            </a:r>
            <a:r>
              <a:rPr lang="en-US">
                <a:highlight>
                  <a:srgbClr val="FFFFFF"/>
                </a:highlight>
              </a:rPr>
              <a:t> </a:t>
            </a:r>
            <a:r>
              <a:rPr lang="en-US" err="1">
                <a:highlight>
                  <a:srgbClr val="FFFFFF"/>
                </a:highlight>
              </a:rPr>
              <a:t>ikke</a:t>
            </a:r>
            <a:r>
              <a:rPr lang="en-US">
                <a:highlight>
                  <a:srgbClr val="FFFFFF"/>
                </a:highlight>
              </a:rPr>
              <a:t> </a:t>
            </a:r>
            <a:r>
              <a:rPr lang="en-US" err="1">
                <a:highlight>
                  <a:srgbClr val="FFFFFF"/>
                </a:highlight>
              </a:rPr>
              <a:t>ansættes</a:t>
            </a:r>
            <a:r>
              <a:rPr lang="en-US">
                <a:highlight>
                  <a:srgbClr val="FFFFFF"/>
                </a:highlight>
              </a:rPr>
              <a:t> </a:t>
            </a:r>
            <a:r>
              <a:rPr lang="en-US" err="1">
                <a:highlight>
                  <a:srgbClr val="FFFFFF"/>
                </a:highlight>
              </a:rPr>
              <a:t>i</a:t>
            </a:r>
            <a:r>
              <a:rPr lang="en-US">
                <a:highlight>
                  <a:srgbClr val="FFFFFF"/>
                </a:highlight>
              </a:rPr>
              <a:t> </a:t>
            </a:r>
            <a:r>
              <a:rPr lang="en-US" err="1">
                <a:highlight>
                  <a:srgbClr val="FFFFFF"/>
                </a:highlight>
              </a:rPr>
              <a:t>en</a:t>
            </a:r>
            <a:r>
              <a:rPr lang="en-US">
                <a:highlight>
                  <a:srgbClr val="FFFFFF"/>
                </a:highlight>
              </a:rPr>
              <a:t> </a:t>
            </a:r>
            <a:r>
              <a:rPr lang="en-US" err="1">
                <a:highlight>
                  <a:srgbClr val="FFFFFF"/>
                </a:highlight>
              </a:rPr>
              <a:t>introduktionsstilling</a:t>
            </a:r>
            <a:r>
              <a:rPr lang="en-US">
                <a:highlight>
                  <a:srgbClr val="FFFFFF"/>
                </a:highlight>
              </a:rPr>
              <a:t> </a:t>
            </a:r>
            <a:r>
              <a:rPr lang="en-US" err="1">
                <a:highlight>
                  <a:srgbClr val="FFFFFF"/>
                </a:highlight>
              </a:rPr>
              <a:t>i</a:t>
            </a:r>
            <a:r>
              <a:rPr lang="en-US">
                <a:highlight>
                  <a:srgbClr val="FFFFFF"/>
                </a:highlight>
              </a:rPr>
              <a:t> et spec</a:t>
            </a:r>
            <a:r>
              <a:rPr lang="en-US" err="1">
                <a:highlight>
                  <a:srgbClr val="FFFFFF"/>
                </a:highlight>
              </a:rPr>
              <a:t>i</a:t>
            </a:r>
            <a:r>
              <a:rPr lang="en-US">
                <a:highlight>
                  <a:srgbClr val="FFFFFF"/>
                </a:highlight>
              </a:rPr>
              <a:t>ale</a:t>
            </a:r>
            <a:br>
              <a:rPr lang="en-US">
                <a:highlight>
                  <a:srgbClr val="FFFFFF"/>
                </a:highlight>
                <a:cs typeface="+mn-lt"/>
              </a:rPr>
            </a:br>
            <a:r>
              <a:rPr lang="en-US" err="1">
                <a:highlight>
                  <a:srgbClr val="FFFFFF"/>
                </a:highlight>
              </a:rPr>
              <a:t>i</a:t>
            </a:r>
            <a:r>
              <a:rPr lang="en-US">
                <a:highlight>
                  <a:srgbClr val="FFFFFF"/>
                </a:highlight>
              </a:rPr>
              <a:t> </a:t>
            </a:r>
            <a:r>
              <a:rPr lang="en-US" err="1">
                <a:highlight>
                  <a:srgbClr val="FFFFFF"/>
                </a:highlight>
              </a:rPr>
              <a:t>følgende</a:t>
            </a:r>
            <a:r>
              <a:rPr lang="en-US">
                <a:highlight>
                  <a:srgbClr val="FFFFFF"/>
                </a:highlight>
              </a:rPr>
              <a:t> </a:t>
            </a:r>
            <a:r>
              <a:rPr lang="en-US" err="1">
                <a:highlight>
                  <a:srgbClr val="FFFFFF"/>
                </a:highlight>
              </a:rPr>
              <a:t>tilfælde</a:t>
            </a:r>
            <a:r>
              <a:rPr lang="en-US">
                <a:highlight>
                  <a:srgbClr val="FFFFFF"/>
                </a:highlight>
              </a:rPr>
              <a:t>:</a:t>
            </a:r>
            <a:br>
              <a:rPr lang="en-US">
                <a:highlight>
                  <a:srgbClr val="FFFFFF"/>
                </a:highlight>
                <a:cs typeface="+mn-lt"/>
              </a:rPr>
            </a:br>
            <a:r>
              <a:rPr lang="en-US" err="1">
                <a:highlight>
                  <a:srgbClr val="FFFFFF"/>
                </a:highlight>
              </a:rPr>
              <a:t>vedkommende</a:t>
            </a:r>
            <a:r>
              <a:rPr lang="en-US">
                <a:highlight>
                  <a:srgbClr val="FFFFFF"/>
                </a:highlight>
              </a:rPr>
              <a:t> </a:t>
            </a:r>
            <a:r>
              <a:rPr lang="en-US" err="1">
                <a:highlight>
                  <a:srgbClr val="FFFFFF"/>
                </a:highlight>
              </a:rPr>
              <a:t>har</a:t>
            </a:r>
            <a:r>
              <a:rPr lang="en-US">
                <a:highlight>
                  <a:srgbClr val="FFFFFF"/>
                </a:highlight>
              </a:rPr>
              <a:t> </a:t>
            </a:r>
            <a:r>
              <a:rPr lang="en-US" err="1">
                <a:highlight>
                  <a:srgbClr val="FFFFFF"/>
                </a:highlight>
              </a:rPr>
              <a:t>allerede</a:t>
            </a:r>
            <a:r>
              <a:rPr lang="en-US">
                <a:highlight>
                  <a:srgbClr val="FFFFFF"/>
                </a:highlight>
              </a:rPr>
              <a:t> </a:t>
            </a:r>
            <a:r>
              <a:rPr lang="en-US" err="1">
                <a:highlight>
                  <a:srgbClr val="FFFFFF"/>
                </a:highlight>
              </a:rPr>
              <a:t>gennemført</a:t>
            </a:r>
            <a:r>
              <a:rPr lang="en-US">
                <a:highlight>
                  <a:srgbClr val="FFFFFF"/>
                </a:highlight>
              </a:rPr>
              <a:t> </a:t>
            </a:r>
            <a:r>
              <a:rPr lang="en-US" err="1">
                <a:highlight>
                  <a:srgbClr val="FFFFFF"/>
                </a:highlight>
              </a:rPr>
              <a:t>en</a:t>
            </a:r>
            <a:r>
              <a:rPr lang="en-US">
                <a:highlight>
                  <a:srgbClr val="FFFFFF"/>
                </a:highlight>
              </a:rPr>
              <a:t> </a:t>
            </a:r>
            <a:r>
              <a:rPr lang="en-US" err="1">
                <a:highlight>
                  <a:srgbClr val="FFFFFF"/>
                </a:highlight>
              </a:rPr>
              <a:t>godkendt</a:t>
            </a:r>
            <a:r>
              <a:rPr lang="en-US">
                <a:highlight>
                  <a:srgbClr val="FFFFFF"/>
                </a:highlight>
              </a:rPr>
              <a:t> </a:t>
            </a:r>
            <a:r>
              <a:rPr lang="en-US" err="1">
                <a:highlight>
                  <a:srgbClr val="FFFFFF"/>
                </a:highlight>
              </a:rPr>
              <a:t>introduktionsstilling</a:t>
            </a:r>
            <a:r>
              <a:rPr lang="en-US">
                <a:highlight>
                  <a:srgbClr val="FFFFFF"/>
                </a:highlight>
              </a:rPr>
              <a:t> </a:t>
            </a:r>
            <a:r>
              <a:rPr lang="en-US" err="1">
                <a:highlight>
                  <a:srgbClr val="FFFFFF"/>
                </a:highlight>
              </a:rPr>
              <a:t>i</a:t>
            </a:r>
            <a:r>
              <a:rPr lang="en-US">
                <a:highlight>
                  <a:srgbClr val="FFFFFF"/>
                </a:highlight>
              </a:rPr>
              <a:t> </a:t>
            </a:r>
            <a:r>
              <a:rPr lang="en-US" err="1">
                <a:highlight>
                  <a:srgbClr val="FFFFFF"/>
                </a:highlight>
              </a:rPr>
              <a:t>samme</a:t>
            </a:r>
            <a:br>
              <a:rPr lang="en-US">
                <a:highlight>
                  <a:srgbClr val="FFFFFF"/>
                </a:highlight>
                <a:cs typeface="+mn-lt"/>
              </a:rPr>
            </a:br>
            <a:r>
              <a:rPr lang="en-US" err="1">
                <a:highlight>
                  <a:srgbClr val="FFFFFF"/>
                </a:highlight>
              </a:rPr>
              <a:t>speciale</a:t>
            </a:r>
            <a:r>
              <a:rPr lang="en-US">
                <a:highlight>
                  <a:srgbClr val="FFFFFF"/>
                </a:highlight>
              </a:rPr>
              <a:t> (se </a:t>
            </a:r>
            <a:r>
              <a:rPr lang="en-US" err="1">
                <a:highlight>
                  <a:srgbClr val="FFFFFF"/>
                </a:highlight>
              </a:rPr>
              <a:t>særligt</a:t>
            </a:r>
            <a:r>
              <a:rPr lang="en-US">
                <a:highlight>
                  <a:srgbClr val="FFFFFF"/>
                </a:highlight>
              </a:rPr>
              <a:t> for intern </a:t>
            </a:r>
            <a:r>
              <a:rPr lang="en-US" err="1">
                <a:highlight>
                  <a:srgbClr val="FFFFFF"/>
                </a:highlight>
              </a:rPr>
              <a:t>medicin</a:t>
            </a:r>
            <a:r>
              <a:rPr lang="en-US">
                <a:highlight>
                  <a:srgbClr val="FFFFFF"/>
                </a:highlight>
              </a:rPr>
              <a:t> </a:t>
            </a:r>
            <a:r>
              <a:rPr lang="en-US" err="1">
                <a:highlight>
                  <a:srgbClr val="FFFFFF"/>
                </a:highlight>
              </a:rPr>
              <a:t>nedenfor</a:t>
            </a:r>
            <a:r>
              <a:rPr lang="en-US">
                <a:highlight>
                  <a:srgbClr val="FFFFFF"/>
                </a:highlight>
              </a:rPr>
              <a:t>).</a:t>
            </a:r>
            <a:br>
              <a:rPr lang="en-US">
                <a:highlight>
                  <a:srgbClr val="FFFFFF"/>
                </a:highlight>
                <a:cs typeface="+mn-lt"/>
              </a:rPr>
            </a:br>
            <a:r>
              <a:rPr lang="en-US" err="1">
                <a:highlight>
                  <a:srgbClr val="FFFFFF"/>
                </a:highlight>
              </a:rPr>
              <a:t>vedkommende</a:t>
            </a:r>
            <a:r>
              <a:rPr lang="en-US">
                <a:highlight>
                  <a:srgbClr val="FFFFFF"/>
                </a:highlight>
              </a:rPr>
              <a:t> </a:t>
            </a:r>
            <a:r>
              <a:rPr lang="en-US" err="1">
                <a:highlight>
                  <a:srgbClr val="FFFFFF"/>
                </a:highlight>
              </a:rPr>
              <a:t>har</a:t>
            </a:r>
            <a:r>
              <a:rPr lang="en-US">
                <a:highlight>
                  <a:srgbClr val="FFFFFF"/>
                </a:highlight>
              </a:rPr>
              <a:t> </a:t>
            </a:r>
            <a:r>
              <a:rPr lang="en-US" err="1">
                <a:highlight>
                  <a:srgbClr val="FFFFFF"/>
                </a:highlight>
              </a:rPr>
              <a:t>gennemført</a:t>
            </a:r>
            <a:r>
              <a:rPr lang="en-US">
                <a:highlight>
                  <a:srgbClr val="FFFFFF"/>
                </a:highlight>
              </a:rPr>
              <a:t> mere end </a:t>
            </a:r>
            <a:r>
              <a:rPr lang="en-US" err="1">
                <a:highlight>
                  <a:srgbClr val="FFFFFF"/>
                </a:highlight>
              </a:rPr>
              <a:t>halvdelen</a:t>
            </a:r>
            <a:r>
              <a:rPr lang="en-US">
                <a:highlight>
                  <a:srgbClr val="FFFFFF"/>
                </a:highlight>
              </a:rPr>
              <a:t> </a:t>
            </a:r>
            <a:r>
              <a:rPr lang="en-US" err="1">
                <a:highlight>
                  <a:srgbClr val="FFFFFF"/>
                </a:highlight>
              </a:rPr>
              <a:t>af</a:t>
            </a:r>
            <a:r>
              <a:rPr lang="en-US">
                <a:highlight>
                  <a:srgbClr val="FFFFFF"/>
                </a:highlight>
              </a:rPr>
              <a:t> </a:t>
            </a:r>
            <a:r>
              <a:rPr lang="en-US" err="1">
                <a:highlight>
                  <a:srgbClr val="FFFFFF"/>
                </a:highlight>
              </a:rPr>
              <a:t>introduktionsstillingen</a:t>
            </a:r>
            <a:r>
              <a:rPr lang="en-US">
                <a:highlight>
                  <a:srgbClr val="FFFFFF"/>
                </a:highlight>
              </a:rPr>
              <a:t> </a:t>
            </a:r>
            <a:r>
              <a:rPr lang="en-US" err="1">
                <a:highlight>
                  <a:srgbClr val="FFFFFF"/>
                </a:highlight>
              </a:rPr>
              <a:t>og</a:t>
            </a:r>
            <a:br>
              <a:rPr lang="en-US">
                <a:highlight>
                  <a:srgbClr val="FFFFFF"/>
                </a:highlight>
                <a:cs typeface="+mn-lt"/>
              </a:rPr>
            </a:br>
            <a:r>
              <a:rPr lang="en-US" err="1">
                <a:highlight>
                  <a:srgbClr val="FFFFFF"/>
                </a:highlight>
              </a:rPr>
              <a:t>ansættelsen</a:t>
            </a:r>
            <a:r>
              <a:rPr lang="en-US">
                <a:highlight>
                  <a:srgbClr val="FFFFFF"/>
                </a:highlight>
              </a:rPr>
              <a:t> er </a:t>
            </a:r>
            <a:r>
              <a:rPr lang="en-US" err="1">
                <a:highlight>
                  <a:srgbClr val="FFFFFF"/>
                </a:highlight>
              </a:rPr>
              <a:t>afbrudt</a:t>
            </a:r>
            <a:r>
              <a:rPr lang="en-US">
                <a:highlight>
                  <a:srgbClr val="FFFFFF"/>
                </a:highlight>
              </a:rPr>
              <a:t> </a:t>
            </a:r>
            <a:r>
              <a:rPr lang="en-US" err="1">
                <a:highlight>
                  <a:srgbClr val="FFFFFF"/>
                </a:highlight>
              </a:rPr>
              <a:t>uden</a:t>
            </a:r>
            <a:r>
              <a:rPr lang="en-US">
                <a:highlight>
                  <a:srgbClr val="FFFFFF"/>
                </a:highlight>
              </a:rPr>
              <a:t> </a:t>
            </a:r>
            <a:r>
              <a:rPr lang="en-US" err="1">
                <a:highlight>
                  <a:srgbClr val="FFFFFF"/>
                </a:highlight>
              </a:rPr>
              <a:t>gyldig</a:t>
            </a:r>
            <a:r>
              <a:rPr lang="en-US">
                <a:highlight>
                  <a:srgbClr val="FFFFFF"/>
                </a:highlight>
              </a:rPr>
              <a:t> </a:t>
            </a:r>
            <a:r>
              <a:rPr lang="en-US" err="1">
                <a:highlight>
                  <a:srgbClr val="FFFFFF"/>
                </a:highlight>
              </a:rPr>
              <a:t>grund</a:t>
            </a:r>
            <a:r>
              <a:rPr lang="en-US">
                <a:highlight>
                  <a:srgbClr val="FFFFFF"/>
                </a:highlight>
              </a:rPr>
              <a:t>.</a:t>
            </a:r>
            <a:br>
              <a:rPr lang="en-US">
                <a:highlight>
                  <a:srgbClr val="FFFFFF"/>
                </a:highlight>
                <a:cs typeface="+mn-lt"/>
              </a:rPr>
            </a:br>
            <a:r>
              <a:rPr lang="en-US" err="1">
                <a:highlight>
                  <a:srgbClr val="FFFFFF"/>
                </a:highlight>
              </a:rPr>
              <a:t>Særligt</a:t>
            </a:r>
            <a:r>
              <a:rPr lang="en-US">
                <a:highlight>
                  <a:srgbClr val="FFFFFF"/>
                </a:highlight>
              </a:rPr>
              <a:t> for intern </a:t>
            </a:r>
            <a:r>
              <a:rPr lang="en-US" err="1">
                <a:highlight>
                  <a:srgbClr val="FFFFFF"/>
                </a:highlight>
              </a:rPr>
              <a:t>medicin</a:t>
            </a:r>
            <a:br>
              <a:rPr lang="en-US">
                <a:highlight>
                  <a:srgbClr val="FFFFFF"/>
                </a:highlight>
                <a:cs typeface="+mn-lt"/>
              </a:rPr>
            </a:br>
            <a:r>
              <a:rPr lang="en-US" err="1">
                <a:highlight>
                  <a:srgbClr val="FFFFFF"/>
                </a:highlight>
              </a:rPr>
              <a:t>Inden</a:t>
            </a:r>
            <a:r>
              <a:rPr lang="en-US">
                <a:highlight>
                  <a:srgbClr val="FFFFFF"/>
                </a:highlight>
              </a:rPr>
              <a:t> for den intern </a:t>
            </a:r>
            <a:r>
              <a:rPr lang="en-US" err="1">
                <a:highlight>
                  <a:srgbClr val="FFFFFF"/>
                </a:highlight>
              </a:rPr>
              <a:t>medicinske</a:t>
            </a:r>
            <a:r>
              <a:rPr lang="en-US">
                <a:highlight>
                  <a:srgbClr val="FFFFFF"/>
                </a:highlight>
              </a:rPr>
              <a:t> </a:t>
            </a:r>
            <a:r>
              <a:rPr lang="en-US" err="1">
                <a:highlight>
                  <a:srgbClr val="FFFFFF"/>
                </a:highlight>
              </a:rPr>
              <a:t>blok</a:t>
            </a:r>
            <a:r>
              <a:rPr lang="en-US">
                <a:highlight>
                  <a:srgbClr val="FFFFFF"/>
                </a:highlight>
              </a:rPr>
              <a:t> </a:t>
            </a:r>
            <a:r>
              <a:rPr lang="en-US" err="1">
                <a:highlight>
                  <a:srgbClr val="FFFFFF"/>
                </a:highlight>
              </a:rPr>
              <a:t>kan</a:t>
            </a:r>
            <a:r>
              <a:rPr lang="en-US">
                <a:highlight>
                  <a:srgbClr val="FFFFFF"/>
                </a:highlight>
              </a:rPr>
              <a:t> </a:t>
            </a:r>
            <a:r>
              <a:rPr lang="en-US" err="1">
                <a:highlight>
                  <a:srgbClr val="FFFFFF"/>
                </a:highlight>
              </a:rPr>
              <a:t>en</a:t>
            </a:r>
            <a:r>
              <a:rPr lang="en-US">
                <a:highlight>
                  <a:srgbClr val="FFFFFF"/>
                </a:highlight>
              </a:rPr>
              <a:t> </a:t>
            </a:r>
            <a:r>
              <a:rPr lang="en-US" err="1">
                <a:highlight>
                  <a:srgbClr val="FFFFFF"/>
                </a:highlight>
              </a:rPr>
              <a:t>læge</a:t>
            </a:r>
            <a:r>
              <a:rPr lang="en-US">
                <a:highlight>
                  <a:srgbClr val="FFFFFF"/>
                </a:highlight>
              </a:rPr>
              <a:t> </a:t>
            </a:r>
            <a:r>
              <a:rPr lang="en-US" err="1">
                <a:highlight>
                  <a:srgbClr val="FFFFFF"/>
                </a:highlight>
              </a:rPr>
              <a:t>maksimalt</a:t>
            </a:r>
            <a:r>
              <a:rPr lang="en-US">
                <a:highlight>
                  <a:srgbClr val="FFFFFF"/>
                </a:highlight>
              </a:rPr>
              <a:t> </a:t>
            </a:r>
            <a:r>
              <a:rPr lang="en-US" err="1">
                <a:highlight>
                  <a:srgbClr val="FFFFFF"/>
                </a:highlight>
              </a:rPr>
              <a:t>ansættes</a:t>
            </a:r>
            <a:r>
              <a:rPr lang="en-US">
                <a:highlight>
                  <a:srgbClr val="FFFFFF"/>
                </a:highlight>
              </a:rPr>
              <a:t> </a:t>
            </a:r>
            <a:r>
              <a:rPr lang="en-US" err="1">
                <a:highlight>
                  <a:srgbClr val="FFFFFF"/>
                </a:highlight>
              </a:rPr>
              <a:t>i</a:t>
            </a:r>
            <a:r>
              <a:rPr lang="en-US">
                <a:highlight>
                  <a:srgbClr val="FFFFFF"/>
                </a:highlight>
              </a:rPr>
              <a:t> to</a:t>
            </a:r>
            <a:br>
              <a:rPr lang="en-US">
                <a:highlight>
                  <a:srgbClr val="FFFFFF"/>
                </a:highlight>
                <a:cs typeface="+mn-lt"/>
              </a:rPr>
            </a:br>
            <a:r>
              <a:rPr lang="en-US" err="1">
                <a:highlight>
                  <a:srgbClr val="FFFFFF"/>
                </a:highlight>
              </a:rPr>
              <a:t>introduktionsstillinger</a:t>
            </a:r>
            <a:r>
              <a:rPr lang="en-US">
                <a:highlight>
                  <a:srgbClr val="FFFFFF"/>
                </a:highlight>
              </a:rPr>
              <a:t>, </a:t>
            </a:r>
            <a:r>
              <a:rPr lang="en-US" err="1">
                <a:highlight>
                  <a:srgbClr val="FFFFFF"/>
                </a:highlight>
              </a:rPr>
              <a:t>og</a:t>
            </a:r>
            <a:r>
              <a:rPr lang="en-US">
                <a:highlight>
                  <a:srgbClr val="FFFFFF"/>
                </a:highlight>
              </a:rPr>
              <a:t> </a:t>
            </a:r>
            <a:r>
              <a:rPr lang="en-US" err="1">
                <a:highlight>
                  <a:srgbClr val="FFFFFF"/>
                </a:highlight>
              </a:rPr>
              <a:t>disse</a:t>
            </a:r>
            <a:r>
              <a:rPr lang="en-US">
                <a:highlight>
                  <a:srgbClr val="FFFFFF"/>
                </a:highlight>
              </a:rPr>
              <a:t> </a:t>
            </a:r>
            <a:r>
              <a:rPr lang="en-US" err="1">
                <a:highlight>
                  <a:srgbClr val="FFFFFF"/>
                </a:highlight>
              </a:rPr>
              <a:t>skal</a:t>
            </a:r>
            <a:r>
              <a:rPr lang="en-US">
                <a:highlight>
                  <a:srgbClr val="FFFFFF"/>
                </a:highlight>
              </a:rPr>
              <a:t> </a:t>
            </a:r>
            <a:r>
              <a:rPr lang="en-US" err="1">
                <a:highlight>
                  <a:srgbClr val="FFFFFF"/>
                </a:highlight>
              </a:rPr>
              <a:t>være</a:t>
            </a:r>
            <a:r>
              <a:rPr lang="en-US">
                <a:highlight>
                  <a:srgbClr val="FFFFFF"/>
                </a:highlight>
              </a:rPr>
              <a:t> </a:t>
            </a:r>
            <a:r>
              <a:rPr lang="en-US" err="1">
                <a:highlight>
                  <a:srgbClr val="FFFFFF"/>
                </a:highlight>
              </a:rPr>
              <a:t>placeret</a:t>
            </a:r>
            <a:r>
              <a:rPr lang="en-US">
                <a:highlight>
                  <a:srgbClr val="FFFFFF"/>
                </a:highlight>
              </a:rPr>
              <a:t> </a:t>
            </a:r>
            <a:r>
              <a:rPr lang="en-US" err="1">
                <a:highlight>
                  <a:srgbClr val="FFFFFF"/>
                </a:highlight>
              </a:rPr>
              <a:t>i</a:t>
            </a:r>
            <a:r>
              <a:rPr lang="en-US">
                <a:highlight>
                  <a:srgbClr val="FFFFFF"/>
                </a:highlight>
              </a:rPr>
              <a:t> to </a:t>
            </a:r>
            <a:r>
              <a:rPr lang="en-US" err="1">
                <a:highlight>
                  <a:srgbClr val="FFFFFF"/>
                </a:highlight>
              </a:rPr>
              <a:t>forskellige</a:t>
            </a:r>
            <a:r>
              <a:rPr lang="en-US">
                <a:highlight>
                  <a:srgbClr val="FFFFFF"/>
                </a:highlight>
              </a:rPr>
              <a:t> </a:t>
            </a:r>
            <a:r>
              <a:rPr lang="en-US" err="1">
                <a:highlight>
                  <a:srgbClr val="FFFFFF"/>
                </a:highlight>
              </a:rPr>
              <a:t>internmedicinske</a:t>
            </a:r>
            <a:br>
              <a:rPr lang="en-US">
                <a:highlight>
                  <a:srgbClr val="FFFFFF"/>
                </a:highlight>
                <a:cs typeface="+mn-lt"/>
              </a:rPr>
            </a:br>
            <a:r>
              <a:rPr lang="en-US" err="1">
                <a:highlight>
                  <a:srgbClr val="FFFFFF"/>
                </a:highlight>
              </a:rPr>
              <a:t>specialer</a:t>
            </a:r>
            <a:r>
              <a:rPr lang="en-US">
                <a:highlight>
                  <a:srgbClr val="FFFFFF"/>
                </a:highlight>
              </a:rPr>
              <a:t>.</a:t>
            </a:r>
            <a:br>
              <a:rPr lang="en-US">
                <a:highlight>
                  <a:srgbClr val="FFFFFF"/>
                </a:highlight>
                <a:cs typeface="+mn-lt"/>
              </a:rPr>
            </a:br>
            <a:r>
              <a:rPr lang="en-US">
                <a:highlight>
                  <a:srgbClr val="FFFFFF"/>
                </a:highlight>
              </a:rPr>
              <a:t>De to </a:t>
            </a:r>
            <a:r>
              <a:rPr lang="en-US" err="1">
                <a:highlight>
                  <a:srgbClr val="FFFFFF"/>
                </a:highlight>
              </a:rPr>
              <a:t>introduktionsstillinger</a:t>
            </a:r>
            <a:r>
              <a:rPr lang="en-US">
                <a:highlight>
                  <a:srgbClr val="FFFFFF"/>
                </a:highlight>
              </a:rPr>
              <a:t> </a:t>
            </a:r>
            <a:r>
              <a:rPr lang="en-US" err="1">
                <a:highlight>
                  <a:srgbClr val="FFFFFF"/>
                </a:highlight>
              </a:rPr>
              <a:t>i</a:t>
            </a:r>
            <a:r>
              <a:rPr lang="en-US">
                <a:highlight>
                  <a:srgbClr val="FFFFFF"/>
                </a:highlight>
              </a:rPr>
              <a:t> den intern </a:t>
            </a:r>
            <a:r>
              <a:rPr lang="en-US" err="1">
                <a:highlight>
                  <a:srgbClr val="FFFFFF"/>
                </a:highlight>
              </a:rPr>
              <a:t>medicinske</a:t>
            </a:r>
            <a:r>
              <a:rPr lang="en-US">
                <a:highlight>
                  <a:srgbClr val="FFFFFF"/>
                </a:highlight>
              </a:rPr>
              <a:t> </a:t>
            </a:r>
            <a:r>
              <a:rPr lang="en-US" err="1">
                <a:highlight>
                  <a:srgbClr val="FFFFFF"/>
                </a:highlight>
              </a:rPr>
              <a:t>blok</a:t>
            </a:r>
            <a:r>
              <a:rPr lang="en-US">
                <a:highlight>
                  <a:srgbClr val="FFFFFF"/>
                </a:highlight>
              </a:rPr>
              <a:t> </a:t>
            </a:r>
            <a:r>
              <a:rPr lang="en-US" err="1">
                <a:highlight>
                  <a:srgbClr val="FFFFFF"/>
                </a:highlight>
              </a:rPr>
              <a:t>kan</a:t>
            </a:r>
            <a:r>
              <a:rPr lang="en-US">
                <a:highlight>
                  <a:srgbClr val="FFFFFF"/>
                </a:highlight>
              </a:rPr>
              <a:t> </a:t>
            </a:r>
            <a:r>
              <a:rPr lang="en-US" err="1">
                <a:highlight>
                  <a:srgbClr val="FFFFFF"/>
                </a:highlight>
              </a:rPr>
              <a:t>være</a:t>
            </a:r>
            <a:r>
              <a:rPr lang="en-US">
                <a:highlight>
                  <a:srgbClr val="FFFFFF"/>
                </a:highlight>
              </a:rPr>
              <a:t> </a:t>
            </a:r>
            <a:r>
              <a:rPr lang="en-US" err="1">
                <a:highlight>
                  <a:srgbClr val="FFFFFF"/>
                </a:highlight>
              </a:rPr>
              <a:t>placeret</a:t>
            </a:r>
            <a:r>
              <a:rPr lang="en-US">
                <a:highlight>
                  <a:srgbClr val="FFFFFF"/>
                </a:highlight>
              </a:rPr>
              <a:t> </a:t>
            </a:r>
            <a:r>
              <a:rPr lang="en-US" err="1">
                <a:highlight>
                  <a:srgbClr val="FFFFFF"/>
                </a:highlight>
              </a:rPr>
              <a:t>på</a:t>
            </a:r>
            <a:r>
              <a:rPr lang="en-US">
                <a:highlight>
                  <a:srgbClr val="FFFFFF"/>
                </a:highlight>
              </a:rPr>
              <a:t> </a:t>
            </a:r>
            <a:r>
              <a:rPr lang="en-US" err="1">
                <a:highlight>
                  <a:srgbClr val="FFFFFF"/>
                </a:highlight>
              </a:rPr>
              <a:t>samme</a:t>
            </a:r>
            <a:br>
              <a:rPr lang="en-US">
                <a:highlight>
                  <a:srgbClr val="FFFFFF"/>
                </a:highlight>
                <a:cs typeface="+mn-lt"/>
              </a:rPr>
            </a:br>
            <a:r>
              <a:rPr lang="en-US" err="1">
                <a:highlight>
                  <a:srgbClr val="FFFFFF"/>
                </a:highlight>
              </a:rPr>
              <a:t>afdeling</a:t>
            </a:r>
            <a:r>
              <a:rPr lang="en-US">
                <a:highlight>
                  <a:srgbClr val="FFFFFF"/>
                </a:highlight>
              </a:rPr>
              <a:t>, men </a:t>
            </a:r>
            <a:r>
              <a:rPr lang="en-US" err="1">
                <a:highlight>
                  <a:srgbClr val="FFFFFF"/>
                </a:highlight>
              </a:rPr>
              <a:t>skal</a:t>
            </a:r>
            <a:r>
              <a:rPr lang="en-US">
                <a:highlight>
                  <a:srgbClr val="FFFFFF"/>
                </a:highlight>
              </a:rPr>
              <a:t> </a:t>
            </a:r>
            <a:r>
              <a:rPr lang="en-US" err="1">
                <a:highlight>
                  <a:srgbClr val="FFFFFF"/>
                </a:highlight>
              </a:rPr>
              <a:t>være</a:t>
            </a:r>
            <a:r>
              <a:rPr lang="en-US">
                <a:highlight>
                  <a:srgbClr val="FFFFFF"/>
                </a:highlight>
              </a:rPr>
              <a:t> </a:t>
            </a:r>
            <a:r>
              <a:rPr lang="en-US" err="1">
                <a:highlight>
                  <a:srgbClr val="FFFFFF"/>
                </a:highlight>
              </a:rPr>
              <a:t>i</a:t>
            </a:r>
            <a:r>
              <a:rPr lang="en-US">
                <a:highlight>
                  <a:srgbClr val="FFFFFF"/>
                </a:highlight>
              </a:rPr>
              <a:t> to </a:t>
            </a:r>
            <a:r>
              <a:rPr lang="en-US" err="1">
                <a:highlight>
                  <a:srgbClr val="FFFFFF"/>
                </a:highlight>
              </a:rPr>
              <a:t>forskellige</a:t>
            </a:r>
            <a:r>
              <a:rPr lang="en-US">
                <a:highlight>
                  <a:srgbClr val="FFFFFF"/>
                </a:highlight>
              </a:rPr>
              <a:t> </a:t>
            </a:r>
            <a:r>
              <a:rPr lang="en-US" err="1">
                <a:highlight>
                  <a:srgbClr val="FFFFFF"/>
                </a:highlight>
              </a:rPr>
              <a:t>specialer</a:t>
            </a:r>
            <a:r>
              <a:rPr lang="en-US">
                <a:highlight>
                  <a:srgbClr val="FFFFFF"/>
                </a:highlight>
              </a:rPr>
              <a:t>.</a:t>
            </a:r>
            <a:br>
              <a:rPr lang="en-US">
                <a:highlight>
                  <a:srgbClr val="FFFFFF"/>
                </a:highlight>
                <a:cs typeface="+mn-lt"/>
              </a:rPr>
            </a:br>
            <a:r>
              <a:rPr lang="en-US">
                <a:highlight>
                  <a:srgbClr val="FFFFFF"/>
                </a:highlight>
              </a:rPr>
              <a:t>Ansvar</a:t>
            </a:r>
            <a:br>
              <a:rPr lang="en-US">
                <a:highlight>
                  <a:srgbClr val="FFFFFF"/>
                </a:highlight>
                <a:cs typeface="+mn-lt"/>
              </a:rPr>
            </a:br>
            <a:r>
              <a:rPr lang="en-US">
                <a:highlight>
                  <a:srgbClr val="FFFFFF"/>
                </a:highlight>
              </a:rPr>
              <a:t>Det er </a:t>
            </a:r>
            <a:r>
              <a:rPr lang="en-US" err="1">
                <a:highlight>
                  <a:srgbClr val="FFFFFF"/>
                </a:highlight>
              </a:rPr>
              <a:t>ansættelsesudvalget</a:t>
            </a:r>
            <a:r>
              <a:rPr lang="en-US">
                <a:highlight>
                  <a:srgbClr val="FFFFFF"/>
                </a:highlight>
              </a:rPr>
              <a:t> </a:t>
            </a:r>
            <a:r>
              <a:rPr lang="en-US" err="1">
                <a:highlight>
                  <a:srgbClr val="FFFFFF"/>
                </a:highlight>
              </a:rPr>
              <a:t>og</a:t>
            </a:r>
            <a:r>
              <a:rPr lang="en-US">
                <a:highlight>
                  <a:srgbClr val="FFFFFF"/>
                </a:highlight>
              </a:rPr>
              <a:t> </a:t>
            </a:r>
            <a:r>
              <a:rPr lang="en-US" err="1">
                <a:highlight>
                  <a:srgbClr val="FFFFFF"/>
                </a:highlight>
              </a:rPr>
              <a:t>ansættende</a:t>
            </a:r>
            <a:r>
              <a:rPr lang="en-US">
                <a:highlight>
                  <a:srgbClr val="FFFFFF"/>
                </a:highlight>
              </a:rPr>
              <a:t> </a:t>
            </a:r>
            <a:r>
              <a:rPr lang="en-US" err="1">
                <a:highlight>
                  <a:srgbClr val="FFFFFF"/>
                </a:highlight>
              </a:rPr>
              <a:t>ledelse</a:t>
            </a:r>
            <a:r>
              <a:rPr lang="en-US">
                <a:highlight>
                  <a:srgbClr val="FFFFFF"/>
                </a:highlight>
              </a:rPr>
              <a:t> </a:t>
            </a:r>
            <a:r>
              <a:rPr lang="en-US" err="1">
                <a:highlight>
                  <a:srgbClr val="FFFFFF"/>
                </a:highlight>
              </a:rPr>
              <a:t>ifm</a:t>
            </a:r>
            <a:r>
              <a:rPr lang="en-US">
                <a:highlight>
                  <a:srgbClr val="FFFFFF"/>
                </a:highlight>
              </a:rPr>
              <a:t>. </a:t>
            </a:r>
            <a:r>
              <a:rPr lang="en-US" err="1">
                <a:highlight>
                  <a:srgbClr val="FFFFFF"/>
                </a:highlight>
              </a:rPr>
              <a:t>ansættelse</a:t>
            </a:r>
            <a:r>
              <a:rPr lang="en-US">
                <a:highlight>
                  <a:srgbClr val="FFFFFF"/>
                </a:highlight>
              </a:rPr>
              <a:t> </a:t>
            </a:r>
            <a:r>
              <a:rPr lang="en-US" err="1">
                <a:highlight>
                  <a:srgbClr val="FFFFFF"/>
                </a:highlight>
              </a:rPr>
              <a:t>af</a:t>
            </a:r>
            <a:r>
              <a:rPr lang="en-US">
                <a:highlight>
                  <a:srgbClr val="FFFFFF"/>
                </a:highlight>
              </a:rPr>
              <a:t> </a:t>
            </a:r>
            <a:r>
              <a:rPr lang="en-US" err="1">
                <a:highlight>
                  <a:srgbClr val="FFFFFF"/>
                </a:highlight>
              </a:rPr>
              <a:t>introduktionslæger</a:t>
            </a:r>
            <a:r>
              <a:rPr lang="en-US">
                <a:highlight>
                  <a:srgbClr val="FFFFFF"/>
                </a:highlight>
              </a:rPr>
              <a:t>, der</a:t>
            </a:r>
            <a:br>
              <a:rPr lang="en-US">
                <a:highlight>
                  <a:srgbClr val="FFFFFF"/>
                </a:highlight>
                <a:cs typeface="+mn-lt"/>
              </a:rPr>
            </a:br>
            <a:r>
              <a:rPr lang="en-US" err="1">
                <a:highlight>
                  <a:srgbClr val="FFFFFF"/>
                </a:highlight>
              </a:rPr>
              <a:t>har</a:t>
            </a:r>
            <a:r>
              <a:rPr lang="en-US">
                <a:highlight>
                  <a:srgbClr val="FFFFFF"/>
                </a:highlight>
              </a:rPr>
              <a:t> </a:t>
            </a:r>
            <a:r>
              <a:rPr lang="en-US" err="1">
                <a:highlight>
                  <a:srgbClr val="FFFFFF"/>
                </a:highlight>
              </a:rPr>
              <a:t>ansvaret</a:t>
            </a:r>
            <a:r>
              <a:rPr lang="en-US">
                <a:highlight>
                  <a:srgbClr val="FFFFFF"/>
                </a:highlight>
              </a:rPr>
              <a:t> for </a:t>
            </a:r>
            <a:r>
              <a:rPr lang="en-US" err="1">
                <a:highlight>
                  <a:srgbClr val="FFFFFF"/>
                </a:highlight>
              </a:rPr>
              <a:t>ikke</a:t>
            </a:r>
            <a:r>
              <a:rPr lang="en-US">
                <a:highlight>
                  <a:srgbClr val="FFFFFF"/>
                </a:highlight>
              </a:rPr>
              <a:t> at </a:t>
            </a:r>
            <a:r>
              <a:rPr lang="en-US" err="1">
                <a:highlight>
                  <a:srgbClr val="FFFFFF"/>
                </a:highlight>
              </a:rPr>
              <a:t>ansætte</a:t>
            </a:r>
            <a:r>
              <a:rPr lang="en-US">
                <a:highlight>
                  <a:srgbClr val="FFFFFF"/>
                </a:highlight>
              </a:rPr>
              <a:t> </a:t>
            </a:r>
            <a:r>
              <a:rPr lang="en-US" err="1">
                <a:highlight>
                  <a:srgbClr val="FFFFFF"/>
                </a:highlight>
              </a:rPr>
              <a:t>læger</a:t>
            </a:r>
            <a:r>
              <a:rPr lang="en-US">
                <a:highlight>
                  <a:srgbClr val="FFFFFF"/>
                </a:highlight>
              </a:rPr>
              <a:t>, der </a:t>
            </a:r>
            <a:r>
              <a:rPr lang="en-US" err="1">
                <a:highlight>
                  <a:srgbClr val="FFFFFF"/>
                </a:highlight>
              </a:rPr>
              <a:t>allerede</a:t>
            </a:r>
            <a:r>
              <a:rPr lang="en-US">
                <a:highlight>
                  <a:srgbClr val="FFFFFF"/>
                </a:highlight>
              </a:rPr>
              <a:t> </a:t>
            </a:r>
            <a:r>
              <a:rPr lang="en-US" err="1">
                <a:highlight>
                  <a:srgbClr val="FFFFFF"/>
                </a:highlight>
              </a:rPr>
              <a:t>har</a:t>
            </a:r>
            <a:r>
              <a:rPr lang="en-US">
                <a:highlight>
                  <a:srgbClr val="FFFFFF"/>
                </a:highlight>
              </a:rPr>
              <a:t> </a:t>
            </a:r>
            <a:r>
              <a:rPr lang="en-US" err="1">
                <a:highlight>
                  <a:srgbClr val="FFFFFF"/>
                </a:highlight>
              </a:rPr>
              <a:t>én</a:t>
            </a:r>
            <a:r>
              <a:rPr lang="en-US">
                <a:highlight>
                  <a:srgbClr val="FFFFFF"/>
                </a:highlight>
              </a:rPr>
              <a:t> </a:t>
            </a:r>
            <a:r>
              <a:rPr lang="en-US" err="1">
                <a:highlight>
                  <a:srgbClr val="FFFFFF"/>
                </a:highlight>
              </a:rPr>
              <a:t>eller</a:t>
            </a:r>
            <a:r>
              <a:rPr lang="en-US">
                <a:highlight>
                  <a:srgbClr val="FFFFFF"/>
                </a:highlight>
              </a:rPr>
              <a:t> </a:t>
            </a:r>
            <a:r>
              <a:rPr lang="en-US" err="1">
                <a:highlight>
                  <a:srgbClr val="FFFFFF"/>
                </a:highlight>
              </a:rPr>
              <a:t>flere</a:t>
            </a:r>
            <a:r>
              <a:rPr lang="en-US">
                <a:highlight>
                  <a:srgbClr val="FFFFFF"/>
                </a:highlight>
              </a:rPr>
              <a:t> </a:t>
            </a:r>
            <a:r>
              <a:rPr lang="en-US" err="1">
                <a:highlight>
                  <a:srgbClr val="FFFFFF"/>
                </a:highlight>
              </a:rPr>
              <a:t>introduktionsstillinger</a:t>
            </a:r>
            <a:r>
              <a:rPr lang="en-US">
                <a:highlight>
                  <a:srgbClr val="FFFFFF"/>
                </a:highlight>
              </a:rPr>
              <a:t> </a:t>
            </a:r>
            <a:r>
              <a:rPr lang="en-US" err="1">
                <a:highlight>
                  <a:srgbClr val="FFFFFF"/>
                </a:highlight>
              </a:rPr>
              <a:t>i</a:t>
            </a:r>
            <a:br>
              <a:rPr lang="en-US">
                <a:highlight>
                  <a:srgbClr val="FFFFFF"/>
                </a:highlight>
                <a:cs typeface="+mn-lt"/>
              </a:rPr>
            </a:br>
            <a:r>
              <a:rPr lang="en-US" err="1">
                <a:highlight>
                  <a:srgbClr val="FFFFFF"/>
                </a:highlight>
              </a:rPr>
              <a:t>samme</a:t>
            </a:r>
            <a:r>
              <a:rPr lang="en-US">
                <a:highlight>
                  <a:srgbClr val="FFFFFF"/>
                </a:highlight>
              </a:rPr>
              <a:t> </a:t>
            </a:r>
            <a:r>
              <a:rPr lang="en-US" err="1">
                <a:highlight>
                  <a:srgbClr val="FFFFFF"/>
                </a:highlight>
              </a:rPr>
              <a:t>speciale</a:t>
            </a:r>
            <a:r>
              <a:rPr lang="en-US">
                <a:highlight>
                  <a:srgbClr val="FFFFFF"/>
                </a:highlight>
              </a:rPr>
              <a:t>.</a:t>
            </a:r>
            <a:br>
              <a:rPr lang="en-US">
                <a:highlight>
                  <a:srgbClr val="FFFFFF"/>
                </a:highlight>
                <a:cs typeface="+mn-lt"/>
              </a:rPr>
            </a:br>
            <a:r>
              <a:rPr lang="en-US">
                <a:highlight>
                  <a:srgbClr val="FFFFFF"/>
                </a:highlight>
              </a:rPr>
              <a:t>Dispensation</a:t>
            </a:r>
            <a:br>
              <a:rPr lang="en-US">
                <a:highlight>
                  <a:srgbClr val="FFFFFF"/>
                </a:highlight>
                <a:cs typeface="+mn-lt"/>
              </a:rPr>
            </a:br>
            <a:r>
              <a:rPr lang="en-US">
                <a:highlight>
                  <a:srgbClr val="FFFFFF"/>
                </a:highlight>
              </a:rPr>
              <a:t>Der er </a:t>
            </a:r>
            <a:r>
              <a:rPr lang="en-US" err="1">
                <a:highlight>
                  <a:srgbClr val="FFFFFF"/>
                </a:highlight>
              </a:rPr>
              <a:t>mulighed</a:t>
            </a:r>
            <a:r>
              <a:rPr lang="en-US">
                <a:highlight>
                  <a:srgbClr val="FFFFFF"/>
                </a:highlight>
              </a:rPr>
              <a:t> for at </a:t>
            </a:r>
            <a:r>
              <a:rPr lang="en-US" err="1">
                <a:highlight>
                  <a:srgbClr val="FFFFFF"/>
                </a:highlight>
              </a:rPr>
              <a:t>søge</a:t>
            </a:r>
            <a:r>
              <a:rPr lang="en-US">
                <a:highlight>
                  <a:srgbClr val="FFFFFF"/>
                </a:highlight>
              </a:rPr>
              <a:t> om dispensation </a:t>
            </a:r>
            <a:r>
              <a:rPr lang="en-US" err="1">
                <a:highlight>
                  <a:srgbClr val="FFFFFF"/>
                </a:highlight>
              </a:rPr>
              <a:t>i</a:t>
            </a:r>
            <a:r>
              <a:rPr lang="en-US">
                <a:highlight>
                  <a:srgbClr val="FFFFFF"/>
                </a:highlight>
              </a:rPr>
              <a:t> </a:t>
            </a:r>
            <a:r>
              <a:rPr lang="en-US" err="1">
                <a:highlight>
                  <a:srgbClr val="FFFFFF"/>
                </a:highlight>
              </a:rPr>
              <a:t>særlige</a:t>
            </a:r>
            <a:r>
              <a:rPr lang="en-US">
                <a:highlight>
                  <a:srgbClr val="FFFFFF"/>
                </a:highlight>
              </a:rPr>
              <a:t> </a:t>
            </a:r>
            <a:r>
              <a:rPr lang="en-US" err="1">
                <a:highlight>
                  <a:srgbClr val="FFFFFF"/>
                </a:highlight>
              </a:rPr>
              <a:t>tilfælde</a:t>
            </a:r>
            <a:r>
              <a:rPr lang="en-US">
                <a:highlight>
                  <a:srgbClr val="FFFFFF"/>
                </a:highlight>
              </a:rPr>
              <a:t> </a:t>
            </a:r>
            <a:r>
              <a:rPr lang="en-US" err="1">
                <a:highlight>
                  <a:srgbClr val="FFFFFF"/>
                </a:highlight>
              </a:rPr>
              <a:t>ved</a:t>
            </a:r>
            <a:br>
              <a:rPr lang="en-US">
                <a:highlight>
                  <a:srgbClr val="FFFFFF"/>
                </a:highlight>
                <a:cs typeface="+mn-lt"/>
              </a:rPr>
            </a:br>
            <a:r>
              <a:rPr lang="en-US" err="1">
                <a:highlight>
                  <a:srgbClr val="FFFFFF"/>
                </a:highlight>
              </a:rPr>
              <a:t>videreuddannelsesregionerne</a:t>
            </a:r>
            <a:r>
              <a:rPr lang="en-US">
                <a:highlight>
                  <a:srgbClr val="FFFFFF"/>
                </a:highlight>
              </a:rPr>
              <a:t>. </a:t>
            </a:r>
            <a:r>
              <a:rPr lang="en-US" err="1">
                <a:highlight>
                  <a:srgbClr val="FFFFFF"/>
                </a:highlight>
              </a:rPr>
              <a:t>Herunder</a:t>
            </a:r>
            <a:br>
              <a:rPr lang="en-US">
                <a:highlight>
                  <a:srgbClr val="FFFFFF"/>
                </a:highlight>
                <a:cs typeface="+mn-lt"/>
              </a:rPr>
            </a:br>
            <a:r>
              <a:rPr lang="en-US" err="1">
                <a:highlight>
                  <a:srgbClr val="FFFFFF"/>
                </a:highlight>
              </a:rPr>
              <a:t>hvis</a:t>
            </a:r>
            <a:r>
              <a:rPr lang="en-US">
                <a:highlight>
                  <a:srgbClr val="FFFFFF"/>
                </a:highlight>
              </a:rPr>
              <a:t> </a:t>
            </a:r>
            <a:r>
              <a:rPr lang="en-US" err="1">
                <a:highlight>
                  <a:srgbClr val="FFFFFF"/>
                </a:highlight>
              </a:rPr>
              <a:t>en</a:t>
            </a:r>
            <a:r>
              <a:rPr lang="en-US">
                <a:highlight>
                  <a:srgbClr val="FFFFFF"/>
                </a:highlight>
              </a:rPr>
              <a:t> </a:t>
            </a:r>
            <a:r>
              <a:rPr lang="en-US" err="1">
                <a:highlight>
                  <a:srgbClr val="FFFFFF"/>
                </a:highlight>
              </a:rPr>
              <a:t>tidligere</a:t>
            </a:r>
            <a:r>
              <a:rPr lang="en-US">
                <a:highlight>
                  <a:srgbClr val="FFFFFF"/>
                </a:highlight>
              </a:rPr>
              <a:t> </a:t>
            </a:r>
            <a:r>
              <a:rPr lang="en-US" err="1">
                <a:highlight>
                  <a:srgbClr val="FFFFFF"/>
                </a:highlight>
              </a:rPr>
              <a:t>godkendt</a:t>
            </a:r>
            <a:r>
              <a:rPr lang="en-US">
                <a:highlight>
                  <a:srgbClr val="FFFFFF"/>
                </a:highlight>
              </a:rPr>
              <a:t> </a:t>
            </a:r>
            <a:r>
              <a:rPr lang="en-US" err="1">
                <a:highlight>
                  <a:srgbClr val="FFFFFF"/>
                </a:highlight>
              </a:rPr>
              <a:t>introduktionsstilling</a:t>
            </a:r>
            <a:r>
              <a:rPr lang="en-US">
                <a:highlight>
                  <a:srgbClr val="FFFFFF"/>
                </a:highlight>
              </a:rPr>
              <a:t> </a:t>
            </a:r>
            <a:r>
              <a:rPr lang="en-US" err="1">
                <a:highlight>
                  <a:srgbClr val="FFFFFF"/>
                </a:highlight>
              </a:rPr>
              <a:t>ikke</a:t>
            </a:r>
            <a:r>
              <a:rPr lang="en-US">
                <a:highlight>
                  <a:srgbClr val="FFFFFF"/>
                </a:highlight>
              </a:rPr>
              <a:t> </a:t>
            </a:r>
            <a:r>
              <a:rPr lang="en-US" err="1">
                <a:highlight>
                  <a:srgbClr val="FFFFFF"/>
                </a:highlight>
              </a:rPr>
              <a:t>længere</a:t>
            </a:r>
            <a:r>
              <a:rPr lang="en-US">
                <a:highlight>
                  <a:srgbClr val="FFFFFF"/>
                </a:highlight>
              </a:rPr>
              <a:t> </a:t>
            </a:r>
            <a:r>
              <a:rPr lang="en-US" err="1">
                <a:highlight>
                  <a:srgbClr val="FFFFFF"/>
                </a:highlight>
              </a:rPr>
              <a:t>vurderes</a:t>
            </a:r>
            <a:r>
              <a:rPr lang="en-US">
                <a:highlight>
                  <a:srgbClr val="FFFFFF"/>
                </a:highlight>
              </a:rPr>
              <a:t> at </a:t>
            </a:r>
            <a:r>
              <a:rPr lang="en-US" err="1">
                <a:highlight>
                  <a:srgbClr val="FFFFFF"/>
                </a:highlight>
              </a:rPr>
              <a:t>være</a:t>
            </a:r>
            <a:br>
              <a:rPr lang="en-US">
                <a:highlight>
                  <a:srgbClr val="FFFFFF"/>
                </a:highlight>
                <a:cs typeface="+mn-lt"/>
              </a:rPr>
            </a:br>
            <a:r>
              <a:rPr lang="en-US" err="1">
                <a:highlight>
                  <a:srgbClr val="FFFFFF"/>
                </a:highlight>
              </a:rPr>
              <a:t>tidssvarende</a:t>
            </a:r>
            <a:r>
              <a:rPr lang="en-US">
                <a:highlight>
                  <a:srgbClr val="FFFFFF"/>
                </a:highlight>
              </a:rPr>
              <a:t> </a:t>
            </a:r>
            <a:r>
              <a:rPr lang="en-US" err="1">
                <a:highlight>
                  <a:srgbClr val="FFFFFF"/>
                </a:highlight>
              </a:rPr>
              <a:t>på</a:t>
            </a:r>
            <a:r>
              <a:rPr lang="en-US">
                <a:highlight>
                  <a:srgbClr val="FFFFFF"/>
                </a:highlight>
              </a:rPr>
              <a:t> </a:t>
            </a:r>
            <a:r>
              <a:rPr lang="en-US" err="1">
                <a:highlight>
                  <a:srgbClr val="FFFFFF"/>
                </a:highlight>
              </a:rPr>
              <a:t>grund</a:t>
            </a:r>
            <a:r>
              <a:rPr lang="en-US">
                <a:highlight>
                  <a:srgbClr val="FFFFFF"/>
                </a:highlight>
              </a:rPr>
              <a:t> </a:t>
            </a:r>
            <a:r>
              <a:rPr lang="en-US" err="1">
                <a:highlight>
                  <a:srgbClr val="FFFFFF"/>
                </a:highlight>
              </a:rPr>
              <a:t>af</a:t>
            </a:r>
            <a:r>
              <a:rPr lang="en-US">
                <a:highlight>
                  <a:srgbClr val="FFFFFF"/>
                </a:highlight>
              </a:rPr>
              <a:t> </a:t>
            </a:r>
            <a:r>
              <a:rPr lang="en-US" err="1">
                <a:highlight>
                  <a:srgbClr val="FFFFFF"/>
                </a:highlight>
              </a:rPr>
              <a:t>udviklingen</a:t>
            </a:r>
            <a:r>
              <a:rPr lang="en-US">
                <a:highlight>
                  <a:srgbClr val="FFFFFF"/>
                </a:highlight>
              </a:rPr>
              <a:t> </a:t>
            </a:r>
            <a:r>
              <a:rPr lang="en-US" err="1">
                <a:highlight>
                  <a:srgbClr val="FFFFFF"/>
                </a:highlight>
              </a:rPr>
              <a:t>i</a:t>
            </a:r>
            <a:r>
              <a:rPr lang="en-US">
                <a:highlight>
                  <a:srgbClr val="FFFFFF"/>
                </a:highlight>
              </a:rPr>
              <a:t> </a:t>
            </a:r>
            <a:r>
              <a:rPr lang="en-US" err="1">
                <a:highlight>
                  <a:srgbClr val="FFFFFF"/>
                </a:highlight>
              </a:rPr>
              <a:t>specialet</a:t>
            </a:r>
            <a:r>
              <a:rPr lang="en-US">
                <a:highlight>
                  <a:srgbClr val="FFFFFF"/>
                </a:highlight>
              </a:rPr>
              <a:t>.</a:t>
            </a:r>
            <a:endParaRPr lang="en-US"/>
          </a:p>
          <a:p>
            <a:pPr algn="ctr"/>
            <a:r>
              <a:rPr lang="en-US">
                <a:solidFill>
                  <a:srgbClr val="487584"/>
                </a:solidFill>
                <a:highlight>
                  <a:srgbClr val="F7FBFD"/>
                </a:highlight>
              </a:rPr>
              <a:t>1</a:t>
            </a:r>
            <a:endParaRPr lang="en-US"/>
          </a:p>
          <a:p>
            <a:r>
              <a:rPr lang="en-US" err="1">
                <a:highlight>
                  <a:srgbClr val="FFFFFF"/>
                </a:highlight>
              </a:rPr>
              <a:t>hvis</a:t>
            </a:r>
            <a:r>
              <a:rPr lang="en-US">
                <a:highlight>
                  <a:srgbClr val="FFFFFF"/>
                </a:highlight>
              </a:rPr>
              <a:t> der </a:t>
            </a:r>
            <a:r>
              <a:rPr lang="en-US" err="1">
                <a:highlight>
                  <a:srgbClr val="FFFFFF"/>
                </a:highlight>
              </a:rPr>
              <a:t>har</a:t>
            </a:r>
            <a:r>
              <a:rPr lang="en-US">
                <a:highlight>
                  <a:srgbClr val="FFFFFF"/>
                </a:highlight>
              </a:rPr>
              <a:t> </a:t>
            </a:r>
            <a:r>
              <a:rPr lang="en-US" err="1">
                <a:highlight>
                  <a:srgbClr val="FFFFFF"/>
                </a:highlight>
              </a:rPr>
              <a:t>været</a:t>
            </a:r>
            <a:r>
              <a:rPr lang="en-US">
                <a:highlight>
                  <a:srgbClr val="FFFFFF"/>
                </a:highlight>
              </a:rPr>
              <a:t> </a:t>
            </a:r>
            <a:r>
              <a:rPr lang="en-US" err="1">
                <a:highlight>
                  <a:srgbClr val="FFFFFF"/>
                </a:highlight>
              </a:rPr>
              <a:t>en</a:t>
            </a:r>
            <a:r>
              <a:rPr lang="en-US">
                <a:highlight>
                  <a:srgbClr val="FFFFFF"/>
                </a:highlight>
              </a:rPr>
              <a:t> </a:t>
            </a:r>
            <a:r>
              <a:rPr lang="en-US" err="1">
                <a:highlight>
                  <a:srgbClr val="FFFFFF"/>
                </a:highlight>
              </a:rPr>
              <a:t>gyldig</a:t>
            </a:r>
            <a:r>
              <a:rPr lang="en-US">
                <a:highlight>
                  <a:srgbClr val="FFFFFF"/>
                </a:highlight>
              </a:rPr>
              <a:t> </a:t>
            </a:r>
            <a:r>
              <a:rPr lang="en-US" err="1">
                <a:highlight>
                  <a:srgbClr val="FFFFFF"/>
                </a:highlight>
              </a:rPr>
              <a:t>grundet</a:t>
            </a:r>
            <a:r>
              <a:rPr lang="en-US">
                <a:highlight>
                  <a:srgbClr val="FFFFFF"/>
                </a:highlight>
              </a:rPr>
              <a:t> </a:t>
            </a:r>
            <a:r>
              <a:rPr lang="en-US" err="1">
                <a:highlight>
                  <a:srgbClr val="FFFFFF"/>
                </a:highlight>
              </a:rPr>
              <a:t>til</a:t>
            </a:r>
            <a:r>
              <a:rPr lang="en-US">
                <a:highlight>
                  <a:srgbClr val="FFFFFF"/>
                </a:highlight>
              </a:rPr>
              <a:t> at </a:t>
            </a:r>
            <a:r>
              <a:rPr lang="en-US" err="1">
                <a:highlight>
                  <a:srgbClr val="FFFFFF"/>
                </a:highlight>
              </a:rPr>
              <a:t>afbryde</a:t>
            </a:r>
            <a:r>
              <a:rPr lang="en-US">
                <a:highlight>
                  <a:srgbClr val="FFFFFF"/>
                </a:highlight>
              </a:rPr>
              <a:t> </a:t>
            </a:r>
            <a:r>
              <a:rPr lang="en-US" err="1">
                <a:highlight>
                  <a:srgbClr val="FFFFFF"/>
                </a:highlight>
              </a:rPr>
              <a:t>en</a:t>
            </a:r>
            <a:r>
              <a:rPr lang="en-US">
                <a:highlight>
                  <a:srgbClr val="FFFFFF"/>
                </a:highlight>
              </a:rPr>
              <a:t> </a:t>
            </a:r>
            <a:r>
              <a:rPr lang="en-US" err="1">
                <a:highlight>
                  <a:srgbClr val="FFFFFF"/>
                </a:highlight>
              </a:rPr>
              <a:t>påbegyndt</a:t>
            </a:r>
            <a:r>
              <a:rPr lang="en-US">
                <a:highlight>
                  <a:srgbClr val="FFFFFF"/>
                </a:highlight>
              </a:rPr>
              <a:t> </a:t>
            </a:r>
            <a:r>
              <a:rPr lang="en-US" err="1">
                <a:highlight>
                  <a:srgbClr val="FFFFFF"/>
                </a:highlight>
              </a:rPr>
              <a:t>introduktionsstilling</a:t>
            </a:r>
            <a:r>
              <a:rPr lang="en-US">
                <a:highlight>
                  <a:srgbClr val="FFFFFF"/>
                </a:highlight>
              </a:rPr>
              <a:t>.</a:t>
            </a:r>
            <a:br>
              <a:rPr lang="en-US">
                <a:highlight>
                  <a:srgbClr val="FFFFFF"/>
                </a:highlight>
              </a:rPr>
            </a:br>
            <a:r>
              <a:rPr lang="en-US">
                <a:highlight>
                  <a:srgbClr val="FFFFFF"/>
                </a:highlight>
              </a:rPr>
              <a:t>Danske </a:t>
            </a:r>
            <a:r>
              <a:rPr lang="en-US" err="1">
                <a:highlight>
                  <a:srgbClr val="FFFFFF"/>
                </a:highlight>
              </a:rPr>
              <a:t>Regioner</a:t>
            </a:r>
            <a:r>
              <a:rPr lang="en-US">
                <a:highlight>
                  <a:srgbClr val="FFFFFF"/>
                </a:highlight>
              </a:rPr>
              <a:t> og </a:t>
            </a:r>
            <a:r>
              <a:rPr lang="en-US" err="1">
                <a:highlight>
                  <a:srgbClr val="FFFFFF"/>
                </a:highlight>
              </a:rPr>
              <a:t>Videreuddannelsesregionerne</a:t>
            </a:r>
            <a:r>
              <a:rPr lang="en-US">
                <a:highlight>
                  <a:srgbClr val="FFFFFF"/>
                </a:highlight>
              </a:rPr>
              <a:t> </a:t>
            </a:r>
            <a:r>
              <a:rPr lang="en-US" err="1">
                <a:highlight>
                  <a:srgbClr val="FFFFFF"/>
                </a:highlight>
              </a:rPr>
              <a:t>arbejder</a:t>
            </a:r>
            <a:r>
              <a:rPr lang="en-US">
                <a:highlight>
                  <a:srgbClr val="FFFFFF"/>
                </a:highlight>
              </a:rPr>
              <a:t> </a:t>
            </a:r>
            <a:r>
              <a:rPr lang="en-US" err="1">
                <a:highlight>
                  <a:srgbClr val="FFFFFF"/>
                </a:highlight>
              </a:rPr>
              <a:t>på</a:t>
            </a:r>
            <a:r>
              <a:rPr lang="en-US">
                <a:highlight>
                  <a:srgbClr val="FFFFFF"/>
                </a:highlight>
              </a:rPr>
              <a:t> </a:t>
            </a:r>
            <a:r>
              <a:rPr lang="en-US" err="1">
                <a:highlight>
                  <a:srgbClr val="FFFFFF"/>
                </a:highlight>
              </a:rPr>
              <a:t>en</a:t>
            </a:r>
            <a:r>
              <a:rPr lang="en-US">
                <a:highlight>
                  <a:srgbClr val="FFFFFF"/>
                </a:highlight>
              </a:rPr>
              <a:t> mere </a:t>
            </a:r>
            <a:r>
              <a:rPr lang="en-US" err="1">
                <a:highlight>
                  <a:srgbClr val="FFFFFF"/>
                </a:highlight>
              </a:rPr>
              <a:t>specifik</a:t>
            </a:r>
            <a:r>
              <a:rPr lang="en-US">
                <a:highlight>
                  <a:srgbClr val="FFFFFF"/>
                </a:highlight>
              </a:rPr>
              <a:t> </a:t>
            </a:r>
            <a:r>
              <a:rPr lang="en-US" err="1">
                <a:highlight>
                  <a:srgbClr val="FFFFFF"/>
                </a:highlight>
              </a:rPr>
              <a:t>vejledning</a:t>
            </a:r>
            <a:r>
              <a:rPr lang="en-US">
                <a:highlight>
                  <a:srgbClr val="FFFFFF"/>
                </a:highlight>
              </a:rPr>
              <a:t> og</a:t>
            </a:r>
            <a:br>
              <a:rPr lang="en-US">
                <a:highlight>
                  <a:srgbClr val="FFFFFF"/>
                </a:highlight>
              </a:rPr>
            </a:br>
            <a:r>
              <a:rPr lang="en-US">
                <a:highlight>
                  <a:srgbClr val="FFFFFF"/>
                </a:highlight>
              </a:rPr>
              <a:t>FAQ, </a:t>
            </a:r>
            <a:r>
              <a:rPr lang="en-US" err="1">
                <a:highlight>
                  <a:srgbClr val="FFFFFF"/>
                </a:highlight>
              </a:rPr>
              <a:t>hvad</a:t>
            </a:r>
            <a:r>
              <a:rPr lang="en-US">
                <a:highlight>
                  <a:srgbClr val="FFFFFF"/>
                </a:highlight>
              </a:rPr>
              <a:t> </a:t>
            </a:r>
            <a:r>
              <a:rPr lang="en-US" err="1">
                <a:highlight>
                  <a:srgbClr val="FFFFFF"/>
                </a:highlight>
              </a:rPr>
              <a:t>angår</a:t>
            </a:r>
            <a:r>
              <a:rPr lang="en-US">
                <a:highlight>
                  <a:srgbClr val="FFFFFF"/>
                </a:highlight>
              </a:rPr>
              <a:t> </a:t>
            </a:r>
            <a:r>
              <a:rPr lang="en-US" err="1">
                <a:highlight>
                  <a:srgbClr val="FFFFFF"/>
                </a:highlight>
              </a:rPr>
              <a:t>tolkning</a:t>
            </a:r>
            <a:r>
              <a:rPr lang="en-US">
                <a:highlight>
                  <a:srgbClr val="FFFFFF"/>
                </a:highlight>
              </a:rPr>
              <a:t> </a:t>
            </a:r>
            <a:r>
              <a:rPr lang="en-US" err="1">
                <a:highlight>
                  <a:srgbClr val="FFFFFF"/>
                </a:highlight>
              </a:rPr>
              <a:t>af</a:t>
            </a:r>
            <a:r>
              <a:rPr lang="en-US">
                <a:highlight>
                  <a:srgbClr val="FFFFFF"/>
                </a:highlight>
              </a:rPr>
              <a:t> </a:t>
            </a:r>
            <a:r>
              <a:rPr lang="en-US" err="1">
                <a:highlight>
                  <a:srgbClr val="FFFFFF"/>
                </a:highlight>
              </a:rPr>
              <a:t>rammerne</a:t>
            </a:r>
            <a:r>
              <a:rPr lang="en-US">
                <a:highlight>
                  <a:srgbClr val="FFFFFF"/>
                </a:highlight>
              </a:rPr>
              <a:t>.</a:t>
            </a:r>
            <a:endParaRPr lang="en-US"/>
          </a:p>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CCEBD693-ADF4-49E0-BE67-AD5A877E140D}" type="slidenum">
              <a:rPr lang="da-DK" smtClean="0"/>
              <a:t>58</a:t>
            </a:fld>
            <a:endParaRPr lang="da-DK"/>
          </a:p>
        </p:txBody>
      </p:sp>
    </p:spTree>
    <p:extLst>
      <p:ext uri="{BB962C8B-B14F-4D97-AF65-F5344CB8AC3E}">
        <p14:creationId xmlns:p14="http://schemas.microsoft.com/office/powerpoint/2010/main" val="15620215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29E3AF-B855-72FD-3E41-DE0F9E100E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1A0B85-09D3-F703-16B8-78C3499DBF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8880B2-97E3-C19A-9536-E16C765FB0D5}"/>
              </a:ext>
            </a:extLst>
          </p:cNvPr>
          <p:cNvSpPr>
            <a:spLocks noGrp="1"/>
          </p:cNvSpPr>
          <p:nvPr>
            <p:ph type="body" idx="1"/>
          </p:nvPr>
        </p:nvSpPr>
        <p:spPr/>
        <p:txBody>
          <a:bodyPr/>
          <a:lstStyle/>
          <a:p>
            <a:r>
              <a:rPr lang="en-US">
                <a:highlight>
                  <a:srgbClr val="FFFFFF"/>
                </a:highlight>
              </a:rPr>
              <a:t>Intern med PKL møde </a:t>
            </a:r>
            <a:endParaRPr lang="en-US"/>
          </a:p>
          <a:p>
            <a:r>
              <a:rPr lang="en-US" err="1">
                <a:highlight>
                  <a:srgbClr val="FFFFFF"/>
                </a:highlight>
              </a:rPr>
              <a:t>Sekretariatschef</a:t>
            </a:r>
            <a:r>
              <a:rPr lang="en-US">
                <a:highlight>
                  <a:srgbClr val="FFFFFF"/>
                </a:highlight>
              </a:rPr>
              <a:t> Mads Skipper </a:t>
            </a:r>
            <a:r>
              <a:rPr lang="en-US" err="1">
                <a:highlight>
                  <a:srgbClr val="FFFFFF"/>
                </a:highlight>
              </a:rPr>
              <a:t>orienterer</a:t>
            </a:r>
            <a:r>
              <a:rPr lang="en-US">
                <a:highlight>
                  <a:srgbClr val="FFFFFF"/>
                </a:highlight>
              </a:rPr>
              <a:t> om </a:t>
            </a:r>
            <a:r>
              <a:rPr lang="en-US" err="1">
                <a:highlight>
                  <a:srgbClr val="FFFFFF"/>
                </a:highlight>
              </a:rPr>
              <a:t>seneste</a:t>
            </a:r>
            <a:r>
              <a:rPr lang="en-US">
                <a:highlight>
                  <a:srgbClr val="FFFFFF"/>
                </a:highlight>
              </a:rPr>
              <a:t> </a:t>
            </a:r>
            <a:r>
              <a:rPr lang="en-US" err="1">
                <a:highlight>
                  <a:srgbClr val="FFFFFF"/>
                </a:highlight>
              </a:rPr>
              <a:t>nyt</a:t>
            </a:r>
            <a:r>
              <a:rPr lang="en-US">
                <a:highlight>
                  <a:srgbClr val="FFFFFF"/>
                </a:highlight>
              </a:rPr>
              <a:t>.</a:t>
            </a:r>
            <a:br>
              <a:rPr lang="en-US">
                <a:highlight>
                  <a:srgbClr val="FFFFFF"/>
                </a:highlight>
                <a:cs typeface="+mn-lt"/>
              </a:rPr>
            </a:br>
            <a:r>
              <a:rPr lang="en-US">
                <a:highlight>
                  <a:srgbClr val="FFFFFF"/>
                </a:highlight>
              </a:rPr>
              <a:t>Danske </a:t>
            </a:r>
            <a:r>
              <a:rPr lang="en-US" err="1">
                <a:highlight>
                  <a:srgbClr val="FFFFFF"/>
                </a:highlight>
              </a:rPr>
              <a:t>Regioner</a:t>
            </a:r>
            <a:r>
              <a:rPr lang="en-US">
                <a:highlight>
                  <a:srgbClr val="FFFFFF"/>
                </a:highlight>
              </a:rPr>
              <a:t> </a:t>
            </a:r>
            <a:r>
              <a:rPr lang="en-US" err="1">
                <a:highlight>
                  <a:srgbClr val="FFFFFF"/>
                </a:highlight>
              </a:rPr>
              <a:t>har</a:t>
            </a:r>
            <a:r>
              <a:rPr lang="en-US">
                <a:highlight>
                  <a:srgbClr val="FFFFFF"/>
                </a:highlight>
              </a:rPr>
              <a:t> </a:t>
            </a:r>
            <a:r>
              <a:rPr lang="en-US" err="1">
                <a:highlight>
                  <a:srgbClr val="FFFFFF"/>
                </a:highlight>
              </a:rPr>
              <a:t>udmeldt</a:t>
            </a:r>
            <a:r>
              <a:rPr lang="en-US">
                <a:highlight>
                  <a:srgbClr val="FFFFFF"/>
                </a:highlight>
              </a:rPr>
              <a:t> rammer for den </a:t>
            </a:r>
            <a:r>
              <a:rPr lang="en-US" err="1">
                <a:highlight>
                  <a:srgbClr val="FFFFFF"/>
                </a:highlight>
              </a:rPr>
              <a:t>praktiske</a:t>
            </a:r>
            <a:r>
              <a:rPr lang="en-US">
                <a:highlight>
                  <a:srgbClr val="FFFFFF"/>
                </a:highlight>
              </a:rPr>
              <a:t> </a:t>
            </a:r>
            <a:r>
              <a:rPr lang="en-US" err="1">
                <a:highlight>
                  <a:srgbClr val="FFFFFF"/>
                </a:highlight>
              </a:rPr>
              <a:t>udmøntning</a:t>
            </a:r>
            <a:r>
              <a:rPr lang="en-US">
                <a:highlight>
                  <a:srgbClr val="FFFFFF"/>
                </a:highlight>
              </a:rPr>
              <a:t> </a:t>
            </a:r>
            <a:r>
              <a:rPr lang="en-US" err="1">
                <a:highlight>
                  <a:srgbClr val="FFFFFF"/>
                </a:highlight>
              </a:rPr>
              <a:t>af</a:t>
            </a:r>
            <a:r>
              <a:rPr lang="en-US">
                <a:highlight>
                  <a:srgbClr val="FFFFFF"/>
                </a:highlight>
              </a:rPr>
              <a:t> </a:t>
            </a:r>
            <a:r>
              <a:rPr lang="en-US" err="1">
                <a:highlight>
                  <a:srgbClr val="FFFFFF"/>
                </a:highlight>
              </a:rPr>
              <a:t>Forårsaftalen</a:t>
            </a:r>
            <a:r>
              <a:rPr lang="en-US">
                <a:highlight>
                  <a:srgbClr val="FFFFFF"/>
                </a:highlight>
              </a:rPr>
              <a:t> 2025</a:t>
            </a:r>
            <a:br>
              <a:rPr lang="en-US">
                <a:highlight>
                  <a:srgbClr val="FFFFFF"/>
                </a:highlight>
                <a:cs typeface="+mn-lt"/>
              </a:rPr>
            </a:br>
            <a:r>
              <a:rPr lang="en-US" err="1">
                <a:highlight>
                  <a:srgbClr val="FFFFFF"/>
                </a:highlight>
              </a:rPr>
              <a:t>vedrørende</a:t>
            </a:r>
            <a:r>
              <a:rPr lang="en-US">
                <a:highlight>
                  <a:srgbClr val="FFFFFF"/>
                </a:highlight>
              </a:rPr>
              <a:t> </a:t>
            </a:r>
            <a:r>
              <a:rPr lang="en-US" err="1">
                <a:highlight>
                  <a:srgbClr val="FFFFFF"/>
                </a:highlight>
              </a:rPr>
              <a:t>begrænsninger</a:t>
            </a:r>
            <a:r>
              <a:rPr lang="en-US">
                <a:highlight>
                  <a:srgbClr val="FFFFFF"/>
                </a:highlight>
              </a:rPr>
              <a:t> </a:t>
            </a:r>
            <a:r>
              <a:rPr lang="en-US" err="1">
                <a:highlight>
                  <a:srgbClr val="FFFFFF"/>
                </a:highlight>
              </a:rPr>
              <a:t>på</a:t>
            </a:r>
            <a:r>
              <a:rPr lang="en-US">
                <a:highlight>
                  <a:srgbClr val="FFFFFF"/>
                </a:highlight>
              </a:rPr>
              <a:t> </a:t>
            </a:r>
            <a:r>
              <a:rPr lang="en-US" err="1">
                <a:highlight>
                  <a:srgbClr val="FFFFFF"/>
                </a:highlight>
              </a:rPr>
              <a:t>antal</a:t>
            </a:r>
            <a:r>
              <a:rPr lang="en-US">
                <a:highlight>
                  <a:srgbClr val="FFFFFF"/>
                </a:highlight>
              </a:rPr>
              <a:t> </a:t>
            </a:r>
            <a:r>
              <a:rPr lang="en-US" err="1">
                <a:highlight>
                  <a:srgbClr val="FFFFFF"/>
                </a:highlight>
              </a:rPr>
              <a:t>introduktionsstillinger</a:t>
            </a:r>
            <a:r>
              <a:rPr lang="en-US">
                <a:highlight>
                  <a:srgbClr val="FFFFFF"/>
                </a:highlight>
              </a:rPr>
              <a:t> </a:t>
            </a:r>
            <a:r>
              <a:rPr lang="en-US" err="1">
                <a:highlight>
                  <a:srgbClr val="FFFFFF"/>
                </a:highlight>
              </a:rPr>
              <a:t>i</a:t>
            </a:r>
            <a:r>
              <a:rPr lang="en-US">
                <a:highlight>
                  <a:srgbClr val="FFFFFF"/>
                </a:highlight>
              </a:rPr>
              <a:t> </a:t>
            </a:r>
            <a:r>
              <a:rPr lang="en-US" err="1">
                <a:highlight>
                  <a:srgbClr val="FFFFFF"/>
                </a:highlight>
              </a:rPr>
              <a:t>samme</a:t>
            </a:r>
            <a:r>
              <a:rPr lang="en-US">
                <a:highlight>
                  <a:srgbClr val="FFFFFF"/>
                </a:highlight>
              </a:rPr>
              <a:t> </a:t>
            </a:r>
            <a:r>
              <a:rPr lang="en-US" err="1">
                <a:highlight>
                  <a:srgbClr val="FFFFFF"/>
                </a:highlight>
              </a:rPr>
              <a:t>speciale</a:t>
            </a:r>
            <a:r>
              <a:rPr lang="en-US">
                <a:highlight>
                  <a:srgbClr val="FFFFFF"/>
                </a:highlight>
              </a:rPr>
              <a:t>.</a:t>
            </a:r>
            <a:br>
              <a:rPr lang="en-US">
                <a:highlight>
                  <a:srgbClr val="FFFFFF"/>
                </a:highlight>
                <a:cs typeface="+mn-lt"/>
              </a:rPr>
            </a:br>
            <a:endParaRPr lang="en-US">
              <a:latin typeface="Calibri"/>
              <a:ea typeface="Calibri"/>
              <a:cs typeface="Calibri"/>
            </a:endParaRPr>
          </a:p>
        </p:txBody>
      </p:sp>
      <p:sp>
        <p:nvSpPr>
          <p:cNvPr id="4" name="Slide Number Placeholder 3">
            <a:extLst>
              <a:ext uri="{FF2B5EF4-FFF2-40B4-BE49-F238E27FC236}">
                <a16:creationId xmlns:a16="http://schemas.microsoft.com/office/drawing/2014/main" id="{8D94EA87-8C74-14D9-9120-1EB9BCE577BE}"/>
              </a:ext>
            </a:extLst>
          </p:cNvPr>
          <p:cNvSpPr>
            <a:spLocks noGrp="1"/>
          </p:cNvSpPr>
          <p:nvPr>
            <p:ph type="sldNum" sz="quarter" idx="5"/>
          </p:nvPr>
        </p:nvSpPr>
        <p:spPr/>
        <p:txBody>
          <a:bodyPr/>
          <a:lstStyle/>
          <a:p>
            <a:fld id="{CCEBD693-ADF4-49E0-BE67-AD5A877E140D}" type="slidenum">
              <a:rPr lang="da-DK" smtClean="0"/>
              <a:t>59</a:t>
            </a:fld>
            <a:endParaRPr lang="da-DK"/>
          </a:p>
        </p:txBody>
      </p:sp>
    </p:spTree>
    <p:extLst>
      <p:ext uri="{BB962C8B-B14F-4D97-AF65-F5344CB8AC3E}">
        <p14:creationId xmlns:p14="http://schemas.microsoft.com/office/powerpoint/2010/main" val="38459977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2790CC8E-B2E7-4154-949E-2B0E95BE2F80}" type="slidenum">
              <a:rPr lang="da-DK" smtClean="0"/>
              <a:t>60</a:t>
            </a:fld>
            <a:endParaRPr lang="da-DK"/>
          </a:p>
        </p:txBody>
      </p:sp>
    </p:spTree>
    <p:extLst>
      <p:ext uri="{BB962C8B-B14F-4D97-AF65-F5344CB8AC3E}">
        <p14:creationId xmlns:p14="http://schemas.microsoft.com/office/powerpoint/2010/main" val="6562573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Dualisme: franske filosof Rene Descartes opdelte i 1600 tallet mennesket i sjæl og legemet</a:t>
            </a:r>
          </a:p>
        </p:txBody>
      </p:sp>
      <p:sp>
        <p:nvSpPr>
          <p:cNvPr id="4" name="Pladsholder til slidenummer 3"/>
          <p:cNvSpPr>
            <a:spLocks noGrp="1"/>
          </p:cNvSpPr>
          <p:nvPr>
            <p:ph type="sldNum" sz="quarter" idx="5"/>
          </p:nvPr>
        </p:nvSpPr>
        <p:spPr/>
        <p:txBody>
          <a:bodyPr/>
          <a:lstStyle/>
          <a:p>
            <a:fld id="{77B93C29-5E1A-418B-8BE5-2920326768F4}" type="slidenum">
              <a:rPr lang="da-DK" smtClean="0"/>
              <a:t>11</a:t>
            </a:fld>
            <a:endParaRPr lang="da-DK"/>
          </a:p>
        </p:txBody>
      </p:sp>
    </p:spTree>
    <p:extLst>
      <p:ext uri="{BB962C8B-B14F-4D97-AF65-F5344CB8AC3E}">
        <p14:creationId xmlns:p14="http://schemas.microsoft.com/office/powerpoint/2010/main" val="31824905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Vi </a:t>
            </a:r>
            <a:r>
              <a:rPr lang="en-US" err="1"/>
              <a:t>har</a:t>
            </a:r>
            <a:r>
              <a:rPr lang="en-US"/>
              <a:t> </a:t>
            </a:r>
            <a:r>
              <a:rPr lang="en-US" err="1"/>
              <a:t>disse</a:t>
            </a:r>
            <a:r>
              <a:rPr lang="en-US"/>
              <a:t> </a:t>
            </a:r>
            <a:r>
              <a:rPr lang="en-US" err="1"/>
              <a:t>kommentarer</a:t>
            </a:r>
            <a:r>
              <a:rPr lang="en-US"/>
              <a:t>:</a:t>
            </a:r>
          </a:p>
          <a:p>
            <a:r>
              <a:rPr lang="en-US"/>
              <a:t>Det </a:t>
            </a:r>
            <a:r>
              <a:rPr lang="en-US" err="1"/>
              <a:t>drejer</a:t>
            </a:r>
            <a:r>
              <a:rPr lang="en-US"/>
              <a:t> sig om et </a:t>
            </a:r>
            <a:r>
              <a:rPr lang="en-US" err="1"/>
              <a:t>rutinebesøg</a:t>
            </a:r>
            <a:r>
              <a:rPr lang="en-US"/>
              <a:t> </a:t>
            </a:r>
            <a:r>
              <a:rPr lang="en-US" err="1"/>
              <a:t>på</a:t>
            </a:r>
            <a:r>
              <a:rPr lang="en-US"/>
              <a:t> </a:t>
            </a:r>
            <a:r>
              <a:rPr lang="en-US" err="1"/>
              <a:t>Hjerne</a:t>
            </a:r>
            <a:r>
              <a:rPr lang="en-US"/>
              <a:t>- </a:t>
            </a:r>
            <a:r>
              <a:rPr lang="en-US" err="1"/>
              <a:t>og</a:t>
            </a:r>
            <a:r>
              <a:rPr lang="en-US"/>
              <a:t> </a:t>
            </a:r>
            <a:r>
              <a:rPr lang="en-US" err="1"/>
              <a:t>Rygkirurgisk</a:t>
            </a:r>
            <a:r>
              <a:rPr lang="en-US"/>
              <a:t> </a:t>
            </a:r>
            <a:r>
              <a:rPr lang="en-US" err="1"/>
              <a:t>afdeling</a:t>
            </a:r>
            <a:r>
              <a:rPr lang="en-US"/>
              <a:t> </a:t>
            </a:r>
            <a:r>
              <a:rPr lang="en-US" err="1"/>
              <a:t>på</a:t>
            </a:r>
            <a:r>
              <a:rPr lang="en-US"/>
              <a:t> Aarhus </a:t>
            </a:r>
            <a:r>
              <a:rPr lang="en-US" err="1"/>
              <a:t>Universitetshospital</a:t>
            </a:r>
            <a:r>
              <a:rPr lang="en-US"/>
              <a:t>. </a:t>
            </a:r>
            <a:r>
              <a:rPr lang="en-US" err="1"/>
              <a:t>Seneste</a:t>
            </a:r>
            <a:r>
              <a:rPr lang="en-US"/>
              <a:t> </a:t>
            </a:r>
            <a:r>
              <a:rPr lang="en-US" err="1"/>
              <a:t>inspektorbesøg</a:t>
            </a:r>
            <a:r>
              <a:rPr lang="en-US"/>
              <a:t> var </a:t>
            </a:r>
            <a:r>
              <a:rPr lang="en-US" err="1"/>
              <a:t>i</a:t>
            </a:r>
            <a:r>
              <a:rPr lang="en-US"/>
              <a:t> 2021. </a:t>
            </a:r>
          </a:p>
          <a:p>
            <a:r>
              <a:rPr lang="en-US"/>
              <a:t> </a:t>
            </a:r>
          </a:p>
          <a:p>
            <a:r>
              <a:rPr lang="en-US"/>
              <a:t>Der er tale om </a:t>
            </a:r>
            <a:r>
              <a:rPr lang="en-US" err="1"/>
              <a:t>en</a:t>
            </a:r>
            <a:r>
              <a:rPr lang="en-US"/>
              <a:t> </a:t>
            </a:r>
            <a:r>
              <a:rPr lang="en-US" err="1"/>
              <a:t>afdeling</a:t>
            </a:r>
            <a:r>
              <a:rPr lang="en-US"/>
              <a:t>, der </a:t>
            </a:r>
            <a:r>
              <a:rPr lang="en-US" err="1"/>
              <a:t>varetager</a:t>
            </a:r>
            <a:r>
              <a:rPr lang="en-US"/>
              <a:t> </a:t>
            </a:r>
            <a:r>
              <a:rPr lang="en-US" err="1"/>
              <a:t>uddannelse</a:t>
            </a:r>
            <a:r>
              <a:rPr lang="en-US"/>
              <a:t> </a:t>
            </a:r>
            <a:r>
              <a:rPr lang="en-US" err="1"/>
              <a:t>af</a:t>
            </a:r>
            <a:r>
              <a:rPr lang="en-US"/>
              <a:t> </a:t>
            </a:r>
            <a:r>
              <a:rPr lang="en-US" err="1"/>
              <a:t>læger</a:t>
            </a:r>
            <a:r>
              <a:rPr lang="en-US"/>
              <a:t> </a:t>
            </a:r>
            <a:r>
              <a:rPr lang="en-US" err="1"/>
              <a:t>i</a:t>
            </a:r>
            <a:r>
              <a:rPr lang="en-US"/>
              <a:t> </a:t>
            </a:r>
            <a:r>
              <a:rPr lang="en-US" err="1"/>
              <a:t>introduktion</a:t>
            </a:r>
            <a:r>
              <a:rPr lang="en-US"/>
              <a:t>- </a:t>
            </a:r>
            <a:r>
              <a:rPr lang="en-US" err="1"/>
              <a:t>og</a:t>
            </a:r>
            <a:r>
              <a:rPr lang="en-US"/>
              <a:t> </a:t>
            </a:r>
            <a:r>
              <a:rPr lang="en-US" err="1"/>
              <a:t>hoveduddannelsesforløb</a:t>
            </a:r>
            <a:r>
              <a:rPr lang="en-US"/>
              <a:t> </a:t>
            </a:r>
            <a:r>
              <a:rPr lang="en-US" err="1"/>
              <a:t>i</a:t>
            </a:r>
            <a:r>
              <a:rPr lang="en-US"/>
              <a:t> </a:t>
            </a:r>
            <a:r>
              <a:rPr lang="en-US" err="1"/>
              <a:t>Neurokirurgi</a:t>
            </a:r>
            <a:r>
              <a:rPr lang="en-US"/>
              <a:t>. Ved </a:t>
            </a:r>
            <a:r>
              <a:rPr lang="en-US" err="1"/>
              <a:t>selvevalueringen</a:t>
            </a:r>
            <a:r>
              <a:rPr lang="en-US"/>
              <a:t> var der </a:t>
            </a:r>
            <a:r>
              <a:rPr lang="en-US" err="1"/>
              <a:t>ansat</a:t>
            </a:r>
            <a:r>
              <a:rPr lang="en-US"/>
              <a:t> to </a:t>
            </a:r>
            <a:r>
              <a:rPr lang="en-US" err="1"/>
              <a:t>læger</a:t>
            </a:r>
            <a:r>
              <a:rPr lang="en-US"/>
              <a:t> </a:t>
            </a:r>
            <a:r>
              <a:rPr lang="en-US" err="1"/>
              <a:t>i</a:t>
            </a:r>
            <a:r>
              <a:rPr lang="en-US"/>
              <a:t> </a:t>
            </a:r>
            <a:r>
              <a:rPr lang="en-US" err="1"/>
              <a:t>introduktionsstilling</a:t>
            </a:r>
            <a:r>
              <a:rPr lang="en-US"/>
              <a:t> </a:t>
            </a:r>
            <a:r>
              <a:rPr lang="en-US" err="1"/>
              <a:t>samt</a:t>
            </a:r>
            <a:r>
              <a:rPr lang="en-US"/>
              <a:t> </a:t>
            </a:r>
            <a:r>
              <a:rPr lang="en-US" err="1"/>
              <a:t>seks</a:t>
            </a:r>
            <a:r>
              <a:rPr lang="en-US"/>
              <a:t> </a:t>
            </a:r>
            <a:r>
              <a:rPr lang="en-US" err="1"/>
              <a:t>læger</a:t>
            </a:r>
            <a:r>
              <a:rPr lang="en-US"/>
              <a:t> </a:t>
            </a:r>
            <a:r>
              <a:rPr lang="en-US" err="1"/>
              <a:t>i</a:t>
            </a:r>
            <a:r>
              <a:rPr lang="en-US"/>
              <a:t> </a:t>
            </a:r>
            <a:r>
              <a:rPr lang="en-US" err="1"/>
              <a:t>hoveduddannelsesstillinger</a:t>
            </a:r>
            <a:r>
              <a:rPr lang="en-US"/>
              <a:t>. </a:t>
            </a:r>
            <a:r>
              <a:rPr lang="en-US" err="1"/>
              <a:t>Afdelingen</a:t>
            </a:r>
            <a:r>
              <a:rPr lang="en-US"/>
              <a:t> </a:t>
            </a:r>
            <a:r>
              <a:rPr lang="en-US" err="1"/>
              <a:t>afholder</a:t>
            </a:r>
            <a:r>
              <a:rPr lang="en-US"/>
              <a:t> </a:t>
            </a:r>
            <a:r>
              <a:rPr lang="en-US" err="1"/>
              <a:t>også</a:t>
            </a:r>
            <a:r>
              <a:rPr lang="en-US"/>
              <a:t> </a:t>
            </a:r>
            <a:r>
              <a:rPr lang="en-US" err="1"/>
              <a:t>fokuseret</a:t>
            </a:r>
            <a:r>
              <a:rPr lang="en-US"/>
              <a:t> </a:t>
            </a:r>
            <a:r>
              <a:rPr lang="en-US" err="1"/>
              <a:t>ophold</a:t>
            </a:r>
            <a:r>
              <a:rPr lang="en-US"/>
              <a:t> for </a:t>
            </a:r>
            <a:r>
              <a:rPr lang="en-US" err="1"/>
              <a:t>uddannelsessøgende</a:t>
            </a:r>
            <a:r>
              <a:rPr lang="en-US"/>
              <a:t> </a:t>
            </a:r>
            <a:r>
              <a:rPr lang="en-US" err="1"/>
              <a:t>læger</a:t>
            </a:r>
            <a:r>
              <a:rPr lang="en-US"/>
              <a:t> </a:t>
            </a:r>
            <a:r>
              <a:rPr lang="en-US" err="1"/>
              <a:t>inden</a:t>
            </a:r>
            <a:r>
              <a:rPr lang="en-US"/>
              <a:t> for </a:t>
            </a:r>
            <a:r>
              <a:rPr lang="en-US" err="1"/>
              <a:t>neurologi</a:t>
            </a:r>
            <a:r>
              <a:rPr lang="en-US"/>
              <a:t>. Ved </a:t>
            </a:r>
            <a:r>
              <a:rPr lang="en-US" err="1"/>
              <a:t>inspektorbesøget</a:t>
            </a:r>
            <a:r>
              <a:rPr lang="en-US"/>
              <a:t> </a:t>
            </a:r>
            <a:r>
              <a:rPr lang="en-US" err="1"/>
              <a:t>deltog</a:t>
            </a:r>
            <a:r>
              <a:rPr lang="en-US"/>
              <a:t> et </a:t>
            </a:r>
            <a:r>
              <a:rPr lang="en-US" err="1"/>
              <a:t>udvalg</a:t>
            </a:r>
            <a:r>
              <a:rPr lang="en-US"/>
              <a:t> </a:t>
            </a:r>
            <a:r>
              <a:rPr lang="en-US" err="1"/>
              <a:t>af</a:t>
            </a:r>
            <a:r>
              <a:rPr lang="en-US"/>
              <a:t> alle </a:t>
            </a:r>
            <a:r>
              <a:rPr lang="en-US" err="1"/>
              <a:t>relevante</a:t>
            </a:r>
            <a:r>
              <a:rPr lang="en-US"/>
              <a:t> parter. </a:t>
            </a:r>
          </a:p>
          <a:p>
            <a:r>
              <a:rPr lang="en-US"/>
              <a:t> </a:t>
            </a:r>
          </a:p>
          <a:p>
            <a:r>
              <a:rPr lang="en-US" err="1"/>
              <a:t>Overordnet</a:t>
            </a:r>
            <a:r>
              <a:rPr lang="en-US"/>
              <a:t> set er der </a:t>
            </a:r>
            <a:r>
              <a:rPr lang="en-US" err="1"/>
              <a:t>enighed</a:t>
            </a:r>
            <a:r>
              <a:rPr lang="en-US"/>
              <a:t> om, at de </a:t>
            </a:r>
            <a:r>
              <a:rPr lang="en-US" err="1"/>
              <a:t>fleste</a:t>
            </a:r>
            <a:r>
              <a:rPr lang="en-US"/>
              <a:t> </a:t>
            </a:r>
            <a:r>
              <a:rPr lang="en-US" err="1"/>
              <a:t>temaer</a:t>
            </a:r>
            <a:r>
              <a:rPr lang="en-US"/>
              <a:t> </a:t>
            </a:r>
            <a:r>
              <a:rPr lang="en-US" err="1"/>
              <a:t>vurderes</a:t>
            </a:r>
            <a:r>
              <a:rPr lang="en-US"/>
              <a:t> </a:t>
            </a:r>
            <a:r>
              <a:rPr lang="en-US" err="1"/>
              <a:t>tilstrækkelige</a:t>
            </a:r>
            <a:r>
              <a:rPr lang="en-US"/>
              <a:t> </a:t>
            </a:r>
            <a:r>
              <a:rPr lang="en-US" err="1"/>
              <a:t>eller</a:t>
            </a:r>
            <a:r>
              <a:rPr lang="en-US"/>
              <a:t> </a:t>
            </a:r>
            <a:r>
              <a:rPr lang="en-US" err="1"/>
              <a:t>særdeles</a:t>
            </a:r>
            <a:r>
              <a:rPr lang="en-US"/>
              <a:t> </a:t>
            </a:r>
            <a:r>
              <a:rPr lang="en-US" err="1"/>
              <a:t>gode</a:t>
            </a:r>
            <a:r>
              <a:rPr lang="en-US"/>
              <a:t>. </a:t>
            </a:r>
            <a:r>
              <a:rPr lang="en-US" err="1"/>
              <a:t>Enkelte</a:t>
            </a:r>
            <a:r>
              <a:rPr lang="en-US"/>
              <a:t> </a:t>
            </a:r>
            <a:r>
              <a:rPr lang="en-US" err="1"/>
              <a:t>temaer</a:t>
            </a:r>
            <a:r>
              <a:rPr lang="en-US"/>
              <a:t> scores </a:t>
            </a:r>
            <a:r>
              <a:rPr lang="en-US" err="1"/>
              <a:t>særdeles</a:t>
            </a:r>
            <a:r>
              <a:rPr lang="en-US"/>
              <a:t> </a:t>
            </a:r>
            <a:r>
              <a:rPr lang="en-US" err="1"/>
              <a:t>gode</a:t>
            </a:r>
            <a:r>
              <a:rPr lang="en-US"/>
              <a:t> </a:t>
            </a:r>
            <a:r>
              <a:rPr lang="en-US" err="1"/>
              <a:t>af</a:t>
            </a:r>
            <a:r>
              <a:rPr lang="en-US"/>
              <a:t> </a:t>
            </a:r>
            <a:r>
              <a:rPr lang="en-US" err="1"/>
              <a:t>afdelingen</a:t>
            </a:r>
            <a:r>
              <a:rPr lang="en-US"/>
              <a:t>, men </a:t>
            </a:r>
            <a:r>
              <a:rPr lang="en-US" err="1"/>
              <a:t>vurderes</a:t>
            </a:r>
            <a:r>
              <a:rPr lang="en-US"/>
              <a:t> </a:t>
            </a:r>
            <a:r>
              <a:rPr lang="en-US" err="1"/>
              <a:t>tilstrækkelige</a:t>
            </a:r>
            <a:r>
              <a:rPr lang="en-US"/>
              <a:t> </a:t>
            </a:r>
            <a:r>
              <a:rPr lang="en-US" err="1"/>
              <a:t>af</a:t>
            </a:r>
            <a:r>
              <a:rPr lang="en-US"/>
              <a:t> </a:t>
            </a:r>
            <a:r>
              <a:rPr lang="en-US" err="1"/>
              <a:t>inspektorerne</a:t>
            </a:r>
            <a:r>
              <a:rPr lang="en-US"/>
              <a:t>. Der er her tale om </a:t>
            </a:r>
            <a:r>
              <a:rPr lang="en-US" err="1"/>
              <a:t>kommunikator</a:t>
            </a:r>
            <a:r>
              <a:rPr lang="en-US"/>
              <a:t>, </a:t>
            </a:r>
            <a:r>
              <a:rPr lang="en-US" err="1"/>
              <a:t>samarbejder</a:t>
            </a:r>
            <a:r>
              <a:rPr lang="en-US"/>
              <a:t> </a:t>
            </a:r>
            <a:r>
              <a:rPr lang="en-US" err="1"/>
              <a:t>og</a:t>
            </a:r>
            <a:r>
              <a:rPr lang="en-US"/>
              <a:t> </a:t>
            </a:r>
            <a:r>
              <a:rPr lang="en-US" err="1"/>
              <a:t>undervisning</a:t>
            </a:r>
            <a:r>
              <a:rPr lang="en-US"/>
              <a:t>. </a:t>
            </a:r>
          </a:p>
          <a:p>
            <a:r>
              <a:rPr lang="en-US" err="1"/>
              <a:t>Inspektorerne</a:t>
            </a:r>
            <a:r>
              <a:rPr lang="en-US"/>
              <a:t> </a:t>
            </a:r>
            <a:r>
              <a:rPr lang="en-US" err="1"/>
              <a:t>og</a:t>
            </a:r>
            <a:r>
              <a:rPr lang="en-US"/>
              <a:t> </a:t>
            </a:r>
            <a:r>
              <a:rPr lang="en-US" err="1"/>
              <a:t>afdelingen</a:t>
            </a:r>
            <a:r>
              <a:rPr lang="en-US"/>
              <a:t> er </a:t>
            </a:r>
            <a:r>
              <a:rPr lang="en-US" err="1"/>
              <a:t>enige</a:t>
            </a:r>
            <a:r>
              <a:rPr lang="en-US"/>
              <a:t> </a:t>
            </a:r>
            <a:r>
              <a:rPr lang="en-US" err="1"/>
              <a:t>i</a:t>
            </a:r>
            <a:r>
              <a:rPr lang="en-US"/>
              <a:t> at </a:t>
            </a:r>
            <a:r>
              <a:rPr lang="en-US" err="1"/>
              <a:t>arbejdstilrettelæggelsen</a:t>
            </a:r>
            <a:r>
              <a:rPr lang="en-US"/>
              <a:t> </a:t>
            </a:r>
            <a:r>
              <a:rPr lang="en-US" err="1"/>
              <a:t>vurderes</a:t>
            </a:r>
            <a:r>
              <a:rPr lang="en-US"/>
              <a:t> </a:t>
            </a:r>
            <a:r>
              <a:rPr lang="en-US" err="1"/>
              <a:t>utilstrækkelig</a:t>
            </a:r>
            <a:r>
              <a:rPr lang="en-US"/>
              <a:t>. </a:t>
            </a:r>
            <a:r>
              <a:rPr lang="en-US" err="1"/>
              <a:t>Derudover</a:t>
            </a:r>
            <a:r>
              <a:rPr lang="en-US"/>
              <a:t> </a:t>
            </a:r>
            <a:r>
              <a:rPr lang="en-US" err="1"/>
              <a:t>vurderes</a:t>
            </a:r>
            <a:r>
              <a:rPr lang="en-US"/>
              <a:t> </a:t>
            </a:r>
            <a:r>
              <a:rPr lang="en-US" err="1"/>
              <a:t>konferencernes</a:t>
            </a:r>
            <a:r>
              <a:rPr lang="en-US"/>
              <a:t> </a:t>
            </a:r>
            <a:r>
              <a:rPr lang="en-US" err="1"/>
              <a:t>læringsværdi</a:t>
            </a:r>
            <a:r>
              <a:rPr lang="en-US"/>
              <a:t> </a:t>
            </a:r>
            <a:r>
              <a:rPr lang="en-US" err="1"/>
              <a:t>og</a:t>
            </a:r>
            <a:r>
              <a:rPr lang="en-US"/>
              <a:t> </a:t>
            </a:r>
            <a:r>
              <a:rPr lang="en-US" err="1"/>
              <a:t>læring</a:t>
            </a:r>
            <a:r>
              <a:rPr lang="en-US"/>
              <a:t> </a:t>
            </a:r>
            <a:r>
              <a:rPr lang="en-US" err="1"/>
              <a:t>og</a:t>
            </a:r>
            <a:r>
              <a:rPr lang="en-US"/>
              <a:t> </a:t>
            </a:r>
            <a:r>
              <a:rPr lang="en-US" err="1"/>
              <a:t>kompetencevurdering</a:t>
            </a:r>
            <a:r>
              <a:rPr lang="en-US"/>
              <a:t> </a:t>
            </a:r>
            <a:r>
              <a:rPr lang="en-US" err="1"/>
              <a:t>som</a:t>
            </a:r>
            <a:r>
              <a:rPr lang="en-US"/>
              <a:t> </a:t>
            </a:r>
            <a:r>
              <a:rPr lang="en-US" err="1"/>
              <a:t>utilstrækkelige</a:t>
            </a:r>
            <a:r>
              <a:rPr lang="en-US"/>
              <a:t> </a:t>
            </a:r>
            <a:r>
              <a:rPr lang="en-US" err="1"/>
              <a:t>af</a:t>
            </a:r>
            <a:r>
              <a:rPr lang="en-US"/>
              <a:t> </a:t>
            </a:r>
            <a:r>
              <a:rPr lang="en-US" err="1"/>
              <a:t>inspektorerne</a:t>
            </a:r>
            <a:r>
              <a:rPr lang="en-US"/>
              <a:t>, men </a:t>
            </a:r>
            <a:r>
              <a:rPr lang="en-US" err="1"/>
              <a:t>som</a:t>
            </a:r>
            <a:r>
              <a:rPr lang="en-US"/>
              <a:t> </a:t>
            </a:r>
            <a:r>
              <a:rPr lang="en-US" err="1"/>
              <a:t>af</a:t>
            </a:r>
            <a:r>
              <a:rPr lang="en-US"/>
              <a:t> </a:t>
            </a:r>
            <a:r>
              <a:rPr lang="en-US" err="1"/>
              <a:t>afdelingen</a:t>
            </a:r>
            <a:r>
              <a:rPr lang="en-US"/>
              <a:t> </a:t>
            </a:r>
            <a:r>
              <a:rPr lang="en-US" err="1"/>
              <a:t>vurderes</a:t>
            </a:r>
            <a:r>
              <a:rPr lang="en-US"/>
              <a:t> </a:t>
            </a:r>
            <a:r>
              <a:rPr lang="en-US" err="1"/>
              <a:t>tilstrækkeligt</a:t>
            </a:r>
            <a:r>
              <a:rPr lang="en-US"/>
              <a:t>. </a:t>
            </a:r>
          </a:p>
          <a:p>
            <a:r>
              <a:rPr lang="en-US"/>
              <a:t> </a:t>
            </a:r>
          </a:p>
          <a:p>
            <a:r>
              <a:rPr lang="en-US" err="1"/>
              <a:t>Inspektorerne</a:t>
            </a:r>
            <a:r>
              <a:rPr lang="en-US"/>
              <a:t> </a:t>
            </a:r>
            <a:r>
              <a:rPr lang="en-US" err="1"/>
              <a:t>beskriver</a:t>
            </a:r>
            <a:r>
              <a:rPr lang="en-US"/>
              <a:t> </a:t>
            </a:r>
            <a:r>
              <a:rPr lang="en-US" err="1"/>
              <a:t>en</a:t>
            </a:r>
            <a:r>
              <a:rPr lang="en-US"/>
              <a:t> </a:t>
            </a:r>
            <a:r>
              <a:rPr lang="en-US" err="1"/>
              <a:t>afdeling</a:t>
            </a:r>
            <a:r>
              <a:rPr lang="en-US"/>
              <a:t> med et </a:t>
            </a:r>
            <a:r>
              <a:rPr lang="en-US" err="1"/>
              <a:t>trygt</a:t>
            </a:r>
            <a:r>
              <a:rPr lang="en-US"/>
              <a:t> </a:t>
            </a:r>
            <a:r>
              <a:rPr lang="en-US" err="1"/>
              <a:t>og</a:t>
            </a:r>
            <a:r>
              <a:rPr lang="en-US"/>
              <a:t> </a:t>
            </a:r>
            <a:r>
              <a:rPr lang="en-US" err="1"/>
              <a:t>ambitiøst</a:t>
            </a:r>
            <a:r>
              <a:rPr lang="en-US"/>
              <a:t> </a:t>
            </a:r>
            <a:r>
              <a:rPr lang="en-US" err="1"/>
              <a:t>uddannelsesmiljø</a:t>
            </a:r>
            <a:r>
              <a:rPr lang="en-US"/>
              <a:t>. </a:t>
            </a:r>
            <a:r>
              <a:rPr lang="en-US" err="1"/>
              <a:t>Afdelingen</a:t>
            </a:r>
            <a:r>
              <a:rPr lang="en-US"/>
              <a:t> rummer et </a:t>
            </a:r>
            <a:r>
              <a:rPr lang="en-US" err="1"/>
              <a:t>stort</a:t>
            </a:r>
            <a:r>
              <a:rPr lang="en-US"/>
              <a:t> </a:t>
            </a:r>
            <a:r>
              <a:rPr lang="en-US" err="1"/>
              <a:t>uddannelsespotentiale</a:t>
            </a:r>
            <a:r>
              <a:rPr lang="en-US"/>
              <a:t>, </a:t>
            </a:r>
            <a:r>
              <a:rPr lang="en-US" err="1"/>
              <a:t>som</a:t>
            </a:r>
            <a:r>
              <a:rPr lang="en-US"/>
              <a:t> </a:t>
            </a:r>
            <a:r>
              <a:rPr lang="en-US" err="1"/>
              <a:t>inspektorerne</a:t>
            </a:r>
            <a:r>
              <a:rPr lang="en-US"/>
              <a:t> </a:t>
            </a:r>
            <a:r>
              <a:rPr lang="en-US" err="1"/>
              <a:t>vurderer</a:t>
            </a:r>
            <a:r>
              <a:rPr lang="en-US"/>
              <a:t> </a:t>
            </a:r>
            <a:r>
              <a:rPr lang="en-US" err="1"/>
              <a:t>kan</a:t>
            </a:r>
            <a:r>
              <a:rPr lang="en-US"/>
              <a:t> </a:t>
            </a:r>
            <a:r>
              <a:rPr lang="en-US" err="1"/>
              <a:t>udnyttes</a:t>
            </a:r>
            <a:r>
              <a:rPr lang="en-US"/>
              <a:t> </a:t>
            </a:r>
            <a:r>
              <a:rPr lang="en-US" err="1"/>
              <a:t>yderligere</a:t>
            </a:r>
            <a:r>
              <a:rPr lang="en-US"/>
              <a:t>. Dog </a:t>
            </a:r>
            <a:r>
              <a:rPr lang="en-US" err="1"/>
              <a:t>påpeges</a:t>
            </a:r>
            <a:r>
              <a:rPr lang="en-US"/>
              <a:t>, at der er </a:t>
            </a:r>
            <a:r>
              <a:rPr lang="en-US" err="1"/>
              <a:t>gode</a:t>
            </a:r>
            <a:r>
              <a:rPr lang="en-US"/>
              <a:t> </a:t>
            </a:r>
            <a:r>
              <a:rPr lang="en-US" err="1"/>
              <a:t>muligheder</a:t>
            </a:r>
            <a:r>
              <a:rPr lang="en-US"/>
              <a:t> for de </a:t>
            </a:r>
            <a:r>
              <a:rPr lang="en-US" err="1"/>
              <a:t>uddannelsessøgende</a:t>
            </a:r>
            <a:r>
              <a:rPr lang="en-US"/>
              <a:t> </a:t>
            </a:r>
            <a:r>
              <a:rPr lang="en-US" err="1"/>
              <a:t>læger</a:t>
            </a:r>
            <a:r>
              <a:rPr lang="en-US"/>
              <a:t> at </a:t>
            </a:r>
            <a:r>
              <a:rPr lang="en-US" err="1"/>
              <a:t>opnå</a:t>
            </a:r>
            <a:r>
              <a:rPr lang="en-US"/>
              <a:t> de </a:t>
            </a:r>
            <a:r>
              <a:rPr lang="en-US" err="1"/>
              <a:t>nødvendige</a:t>
            </a:r>
            <a:r>
              <a:rPr lang="en-US"/>
              <a:t> </a:t>
            </a:r>
            <a:r>
              <a:rPr lang="en-US" err="1"/>
              <a:t>kompetencer</a:t>
            </a:r>
            <a:r>
              <a:rPr lang="en-US"/>
              <a:t>. </a:t>
            </a:r>
          </a:p>
          <a:p>
            <a:r>
              <a:rPr lang="en-US" err="1"/>
              <a:t>Derudover</a:t>
            </a:r>
            <a:r>
              <a:rPr lang="en-US"/>
              <a:t> </a:t>
            </a:r>
            <a:r>
              <a:rPr lang="en-US" err="1"/>
              <a:t>beskrives</a:t>
            </a:r>
            <a:r>
              <a:rPr lang="en-US"/>
              <a:t> </a:t>
            </a:r>
            <a:r>
              <a:rPr lang="en-US" err="1"/>
              <a:t>også</a:t>
            </a:r>
            <a:r>
              <a:rPr lang="en-US"/>
              <a:t> </a:t>
            </a:r>
            <a:r>
              <a:rPr lang="en-US" err="1"/>
              <a:t>nogle</a:t>
            </a:r>
            <a:r>
              <a:rPr lang="en-US"/>
              <a:t> </a:t>
            </a:r>
            <a:r>
              <a:rPr lang="en-US" err="1"/>
              <a:t>udfordringer</a:t>
            </a:r>
            <a:r>
              <a:rPr lang="en-US"/>
              <a:t> for </a:t>
            </a:r>
            <a:r>
              <a:rPr lang="en-US" err="1"/>
              <a:t>uddannelsesmiljøet</a:t>
            </a:r>
            <a:r>
              <a:rPr lang="en-US"/>
              <a:t>. </a:t>
            </a:r>
            <a:r>
              <a:rPr lang="en-US" err="1"/>
              <a:t>Konferencernes</a:t>
            </a:r>
            <a:r>
              <a:rPr lang="en-US"/>
              <a:t> </a:t>
            </a:r>
            <a:r>
              <a:rPr lang="en-US" err="1"/>
              <a:t>fokus</a:t>
            </a:r>
            <a:r>
              <a:rPr lang="en-US"/>
              <a:t> </a:t>
            </a:r>
            <a:r>
              <a:rPr lang="en-US" err="1"/>
              <a:t>beskrives</a:t>
            </a:r>
            <a:r>
              <a:rPr lang="en-US"/>
              <a:t> </a:t>
            </a:r>
            <a:r>
              <a:rPr lang="en-US" err="1"/>
              <a:t>som</a:t>
            </a:r>
            <a:r>
              <a:rPr lang="en-US"/>
              <a:t> </a:t>
            </a:r>
            <a:r>
              <a:rPr lang="en-US" err="1"/>
              <a:t>primært</a:t>
            </a:r>
            <a:r>
              <a:rPr lang="en-US"/>
              <a:t> </a:t>
            </a:r>
            <a:r>
              <a:rPr lang="en-US" err="1"/>
              <a:t>værende</a:t>
            </a:r>
            <a:r>
              <a:rPr lang="en-US"/>
              <a:t> </a:t>
            </a:r>
            <a:r>
              <a:rPr lang="en-US" err="1"/>
              <a:t>af</a:t>
            </a:r>
            <a:r>
              <a:rPr lang="en-US"/>
              <a:t> </a:t>
            </a:r>
            <a:r>
              <a:rPr lang="en-US" err="1"/>
              <a:t>logistisk</a:t>
            </a:r>
            <a:r>
              <a:rPr lang="en-US"/>
              <a:t> </a:t>
            </a:r>
            <a:r>
              <a:rPr lang="en-US" err="1"/>
              <a:t>karakter</a:t>
            </a:r>
            <a:r>
              <a:rPr lang="en-US"/>
              <a:t>, </a:t>
            </a:r>
            <a:r>
              <a:rPr lang="en-US" err="1"/>
              <a:t>og</a:t>
            </a:r>
            <a:r>
              <a:rPr lang="en-US"/>
              <a:t> at der </a:t>
            </a:r>
            <a:r>
              <a:rPr lang="en-US" err="1"/>
              <a:t>ikke</a:t>
            </a:r>
            <a:r>
              <a:rPr lang="en-US"/>
              <a:t> er </a:t>
            </a:r>
            <a:r>
              <a:rPr lang="en-US" err="1"/>
              <a:t>lagt</a:t>
            </a:r>
            <a:r>
              <a:rPr lang="en-US"/>
              <a:t> op </a:t>
            </a:r>
            <a:r>
              <a:rPr lang="en-US" err="1"/>
              <a:t>til</a:t>
            </a:r>
            <a:r>
              <a:rPr lang="en-US"/>
              <a:t> </a:t>
            </a:r>
            <a:r>
              <a:rPr lang="en-US" err="1"/>
              <a:t>læring</a:t>
            </a:r>
            <a:r>
              <a:rPr lang="en-US"/>
              <a:t> med et </a:t>
            </a:r>
            <a:r>
              <a:rPr lang="en-US" err="1"/>
              <a:t>teoretisk</a:t>
            </a:r>
            <a:r>
              <a:rPr lang="en-US"/>
              <a:t> </a:t>
            </a:r>
            <a:r>
              <a:rPr lang="en-US" err="1"/>
              <a:t>og</a:t>
            </a:r>
            <a:r>
              <a:rPr lang="en-US"/>
              <a:t>/</a:t>
            </a:r>
            <a:r>
              <a:rPr lang="en-US" err="1"/>
              <a:t>eller</a:t>
            </a:r>
            <a:r>
              <a:rPr lang="en-US"/>
              <a:t> </a:t>
            </a:r>
            <a:r>
              <a:rPr lang="en-US" err="1"/>
              <a:t>akademisk</a:t>
            </a:r>
            <a:r>
              <a:rPr lang="en-US"/>
              <a:t> </a:t>
            </a:r>
            <a:r>
              <a:rPr lang="en-US" err="1"/>
              <a:t>fokus</a:t>
            </a:r>
            <a:r>
              <a:rPr lang="en-US"/>
              <a:t>. </a:t>
            </a:r>
            <a:r>
              <a:rPr lang="en-US" err="1"/>
              <a:t>Derudover</a:t>
            </a:r>
            <a:r>
              <a:rPr lang="en-US"/>
              <a:t> </a:t>
            </a:r>
            <a:r>
              <a:rPr lang="en-US" err="1"/>
              <a:t>beskrives</a:t>
            </a:r>
            <a:r>
              <a:rPr lang="en-US"/>
              <a:t> </a:t>
            </a:r>
            <a:r>
              <a:rPr lang="en-US" err="1"/>
              <a:t>kompetencevurdering</a:t>
            </a:r>
            <a:r>
              <a:rPr lang="en-US"/>
              <a:t> </a:t>
            </a:r>
            <a:r>
              <a:rPr lang="en-US" err="1"/>
              <a:t>også</a:t>
            </a:r>
            <a:r>
              <a:rPr lang="en-US"/>
              <a:t> </a:t>
            </a:r>
            <a:r>
              <a:rPr lang="en-US" err="1"/>
              <a:t>som</a:t>
            </a:r>
            <a:r>
              <a:rPr lang="en-US"/>
              <a:t> </a:t>
            </a:r>
            <a:r>
              <a:rPr lang="en-US" err="1"/>
              <a:t>mangelfuld</a:t>
            </a:r>
            <a:r>
              <a:rPr lang="en-US"/>
              <a:t>, da der mangler </a:t>
            </a:r>
            <a:r>
              <a:rPr lang="en-US" err="1"/>
              <a:t>en</a:t>
            </a:r>
            <a:r>
              <a:rPr lang="en-US"/>
              <a:t> </a:t>
            </a:r>
            <a:r>
              <a:rPr lang="en-US" err="1"/>
              <a:t>systematisk</a:t>
            </a:r>
            <a:r>
              <a:rPr lang="en-US"/>
              <a:t> </a:t>
            </a:r>
            <a:r>
              <a:rPr lang="en-US" err="1"/>
              <a:t>tilgang</a:t>
            </a:r>
            <a:r>
              <a:rPr lang="en-US"/>
              <a:t> </a:t>
            </a:r>
            <a:r>
              <a:rPr lang="en-US" err="1"/>
              <a:t>til</a:t>
            </a:r>
            <a:r>
              <a:rPr lang="en-US"/>
              <a:t> </a:t>
            </a:r>
            <a:r>
              <a:rPr lang="en-US" err="1"/>
              <a:t>dette</a:t>
            </a:r>
            <a:r>
              <a:rPr lang="en-US"/>
              <a:t>. </a:t>
            </a:r>
            <a:r>
              <a:rPr lang="en-US" err="1"/>
              <a:t>Slutteligt</a:t>
            </a:r>
            <a:r>
              <a:rPr lang="en-US"/>
              <a:t> </a:t>
            </a:r>
            <a:r>
              <a:rPr lang="en-US" err="1"/>
              <a:t>fremhæves</a:t>
            </a:r>
            <a:r>
              <a:rPr lang="en-US"/>
              <a:t> </a:t>
            </a:r>
            <a:r>
              <a:rPr lang="en-US" err="1"/>
              <a:t>udfordringer</a:t>
            </a:r>
            <a:r>
              <a:rPr lang="en-US"/>
              <a:t> </a:t>
            </a:r>
            <a:r>
              <a:rPr lang="en-US" err="1"/>
              <a:t>vedrørende</a:t>
            </a:r>
            <a:r>
              <a:rPr lang="en-US"/>
              <a:t> </a:t>
            </a:r>
            <a:r>
              <a:rPr lang="en-US" err="1"/>
              <a:t>arbejdstilrettelæggelse</a:t>
            </a:r>
            <a:r>
              <a:rPr lang="en-US"/>
              <a:t>, </a:t>
            </a:r>
            <a:r>
              <a:rPr lang="en-US" err="1"/>
              <a:t>som</a:t>
            </a:r>
            <a:r>
              <a:rPr lang="en-US"/>
              <a:t> </a:t>
            </a:r>
            <a:r>
              <a:rPr lang="en-US" err="1"/>
              <a:t>også</a:t>
            </a:r>
            <a:r>
              <a:rPr lang="en-US"/>
              <a:t> </a:t>
            </a:r>
            <a:r>
              <a:rPr lang="en-US" err="1"/>
              <a:t>tidligere</a:t>
            </a:r>
            <a:r>
              <a:rPr lang="en-US"/>
              <a:t> </a:t>
            </a:r>
            <a:r>
              <a:rPr lang="en-US" err="1"/>
              <a:t>har</a:t>
            </a:r>
            <a:r>
              <a:rPr lang="en-US"/>
              <a:t> </a:t>
            </a:r>
            <a:r>
              <a:rPr lang="en-US" err="1"/>
              <a:t>været</a:t>
            </a:r>
            <a:r>
              <a:rPr lang="en-US"/>
              <a:t> et </a:t>
            </a:r>
            <a:r>
              <a:rPr lang="en-US" err="1"/>
              <a:t>indsatsområde</a:t>
            </a:r>
            <a:r>
              <a:rPr lang="en-US"/>
              <a:t>. </a:t>
            </a:r>
          </a:p>
          <a:p>
            <a:r>
              <a:rPr lang="en-US"/>
              <a:t> </a:t>
            </a:r>
          </a:p>
          <a:p>
            <a:r>
              <a:rPr lang="en-US" err="1"/>
              <a:t>Indsatsområderne</a:t>
            </a:r>
            <a:r>
              <a:rPr lang="en-US"/>
              <a:t> </a:t>
            </a:r>
            <a:r>
              <a:rPr lang="en-US" err="1"/>
              <a:t>fra</a:t>
            </a:r>
            <a:r>
              <a:rPr lang="en-US"/>
              <a:t> </a:t>
            </a:r>
            <a:r>
              <a:rPr lang="en-US" err="1"/>
              <a:t>seneste</a:t>
            </a:r>
            <a:r>
              <a:rPr lang="en-US"/>
              <a:t> </a:t>
            </a:r>
            <a:r>
              <a:rPr lang="en-US" err="1"/>
              <a:t>besøg</a:t>
            </a:r>
            <a:r>
              <a:rPr lang="en-US"/>
              <a:t> </a:t>
            </a:r>
            <a:r>
              <a:rPr lang="en-US" err="1"/>
              <a:t>i</a:t>
            </a:r>
            <a:r>
              <a:rPr lang="en-US"/>
              <a:t> 2021 er </a:t>
            </a:r>
            <a:r>
              <a:rPr lang="en-US" err="1"/>
              <a:t>delvist</a:t>
            </a:r>
            <a:r>
              <a:rPr lang="en-US"/>
              <a:t> </a:t>
            </a:r>
            <a:r>
              <a:rPr lang="en-US" err="1"/>
              <a:t>indfriet</a:t>
            </a:r>
            <a:r>
              <a:rPr lang="en-US"/>
              <a:t>. </a:t>
            </a:r>
            <a:r>
              <a:rPr lang="en-US" err="1"/>
              <a:t>Introduktionsforløbet</a:t>
            </a:r>
            <a:r>
              <a:rPr lang="en-US"/>
              <a:t> </a:t>
            </a:r>
            <a:r>
              <a:rPr lang="en-US" err="1"/>
              <a:t>findes</a:t>
            </a:r>
            <a:r>
              <a:rPr lang="en-US"/>
              <a:t> </a:t>
            </a:r>
            <a:r>
              <a:rPr lang="en-US" err="1"/>
              <a:t>væsentligt</a:t>
            </a:r>
            <a:r>
              <a:rPr lang="en-US"/>
              <a:t> </a:t>
            </a:r>
            <a:r>
              <a:rPr lang="en-US" err="1"/>
              <a:t>forbedret</a:t>
            </a:r>
            <a:r>
              <a:rPr lang="en-US"/>
              <a:t>, </a:t>
            </a:r>
            <a:r>
              <a:rPr lang="en-US" err="1"/>
              <a:t>og</a:t>
            </a:r>
            <a:r>
              <a:rPr lang="en-US"/>
              <a:t> </a:t>
            </a:r>
            <a:r>
              <a:rPr lang="en-US" err="1"/>
              <a:t>manglende</a:t>
            </a:r>
            <a:r>
              <a:rPr lang="en-US"/>
              <a:t> </a:t>
            </a:r>
            <a:r>
              <a:rPr lang="en-US" err="1"/>
              <a:t>skemalagte</a:t>
            </a:r>
            <a:r>
              <a:rPr lang="en-US"/>
              <a:t> </a:t>
            </a:r>
            <a:r>
              <a:rPr lang="en-US" err="1"/>
              <a:t>superviserede</a:t>
            </a:r>
            <a:r>
              <a:rPr lang="en-US"/>
              <a:t> </a:t>
            </a:r>
            <a:r>
              <a:rPr lang="en-US" err="1"/>
              <a:t>dage</a:t>
            </a:r>
            <a:r>
              <a:rPr lang="en-US"/>
              <a:t> </a:t>
            </a:r>
            <a:r>
              <a:rPr lang="en-US" err="1"/>
              <a:t>på</a:t>
            </a:r>
            <a:r>
              <a:rPr lang="en-US"/>
              <a:t> </a:t>
            </a:r>
            <a:r>
              <a:rPr lang="en-US" err="1"/>
              <a:t>neurointensiv</a:t>
            </a:r>
            <a:r>
              <a:rPr lang="en-US"/>
              <a:t> </a:t>
            </a:r>
            <a:r>
              <a:rPr lang="en-US" err="1"/>
              <a:t>findes</a:t>
            </a:r>
            <a:r>
              <a:rPr lang="en-US"/>
              <a:t> </a:t>
            </a:r>
            <a:r>
              <a:rPr lang="en-US" err="1"/>
              <a:t>ikke</a:t>
            </a:r>
            <a:r>
              <a:rPr lang="en-US"/>
              <a:t> </a:t>
            </a:r>
            <a:r>
              <a:rPr lang="en-US" err="1"/>
              <a:t>længere</a:t>
            </a:r>
            <a:r>
              <a:rPr lang="en-US"/>
              <a:t> </a:t>
            </a:r>
            <a:r>
              <a:rPr lang="en-US" err="1"/>
              <a:t>problematisk</a:t>
            </a:r>
            <a:r>
              <a:rPr lang="en-US"/>
              <a:t>. Der </a:t>
            </a:r>
            <a:r>
              <a:rPr lang="en-US" err="1"/>
              <a:t>hersker</a:t>
            </a:r>
            <a:r>
              <a:rPr lang="en-US"/>
              <a:t> dog </a:t>
            </a:r>
            <a:r>
              <a:rPr lang="en-US" err="1"/>
              <a:t>stadig</a:t>
            </a:r>
            <a:r>
              <a:rPr lang="en-US"/>
              <a:t> </a:t>
            </a:r>
            <a:r>
              <a:rPr lang="en-US" err="1"/>
              <a:t>udfordringer</a:t>
            </a:r>
            <a:r>
              <a:rPr lang="en-US"/>
              <a:t> med </a:t>
            </a:r>
            <a:r>
              <a:rPr lang="en-US" err="1"/>
              <a:t>arbejdstilrettelæggelsen</a:t>
            </a:r>
            <a:r>
              <a:rPr lang="en-US"/>
              <a:t>.</a:t>
            </a:r>
          </a:p>
          <a:p>
            <a:r>
              <a:rPr lang="en-US"/>
              <a:t> </a:t>
            </a:r>
          </a:p>
          <a:p>
            <a:r>
              <a:rPr lang="en-US" err="1"/>
              <a:t>Inspektorerne</a:t>
            </a:r>
            <a:r>
              <a:rPr lang="en-US"/>
              <a:t> </a:t>
            </a:r>
            <a:r>
              <a:rPr lang="en-US" err="1"/>
              <a:t>og</a:t>
            </a:r>
            <a:r>
              <a:rPr lang="en-US"/>
              <a:t> </a:t>
            </a:r>
            <a:r>
              <a:rPr lang="en-US" err="1"/>
              <a:t>afdelingen</a:t>
            </a:r>
            <a:r>
              <a:rPr lang="en-US"/>
              <a:t> </a:t>
            </a:r>
            <a:r>
              <a:rPr lang="en-US" err="1"/>
              <a:t>har</a:t>
            </a:r>
            <a:r>
              <a:rPr lang="en-US"/>
              <a:t> </a:t>
            </a:r>
            <a:r>
              <a:rPr lang="en-US" err="1"/>
              <a:t>aftalt</a:t>
            </a:r>
            <a:r>
              <a:rPr lang="en-US"/>
              <a:t> fire </a:t>
            </a:r>
            <a:r>
              <a:rPr lang="en-US" err="1"/>
              <a:t>indsatsområder</a:t>
            </a:r>
            <a:r>
              <a:rPr lang="en-US"/>
              <a:t>, </a:t>
            </a:r>
            <a:r>
              <a:rPr lang="en-US" err="1"/>
              <a:t>som</a:t>
            </a:r>
            <a:r>
              <a:rPr lang="en-US"/>
              <a:t> </a:t>
            </a:r>
            <a:r>
              <a:rPr lang="en-US" err="1"/>
              <a:t>adresserer</a:t>
            </a:r>
            <a:r>
              <a:rPr lang="en-US"/>
              <a:t> de </a:t>
            </a:r>
            <a:r>
              <a:rPr lang="en-US" err="1"/>
              <a:t>fundne</a:t>
            </a:r>
            <a:r>
              <a:rPr lang="en-US"/>
              <a:t> </a:t>
            </a:r>
            <a:r>
              <a:rPr lang="en-US" err="1"/>
              <a:t>uddannelsesmæssige</a:t>
            </a:r>
            <a:r>
              <a:rPr lang="en-US"/>
              <a:t> </a:t>
            </a:r>
            <a:r>
              <a:rPr lang="en-US" err="1"/>
              <a:t>udfordringer</a:t>
            </a:r>
            <a:r>
              <a:rPr lang="en-US"/>
              <a:t>. Sundhedsstyrelsen er </a:t>
            </a:r>
            <a:r>
              <a:rPr lang="en-US" err="1"/>
              <a:t>enig</a:t>
            </a:r>
            <a:r>
              <a:rPr lang="en-US"/>
              <a:t> </a:t>
            </a:r>
            <a:r>
              <a:rPr lang="en-US" err="1"/>
              <a:t>i</a:t>
            </a:r>
            <a:r>
              <a:rPr lang="en-US"/>
              <a:t> </a:t>
            </a:r>
            <a:r>
              <a:rPr lang="en-US" err="1"/>
              <a:t>indsatsområderne</a:t>
            </a:r>
            <a:r>
              <a:rPr lang="en-US"/>
              <a:t>, </a:t>
            </a:r>
            <a:r>
              <a:rPr lang="en-US" err="1"/>
              <a:t>og</a:t>
            </a:r>
            <a:r>
              <a:rPr lang="en-US"/>
              <a:t> det </a:t>
            </a:r>
            <a:r>
              <a:rPr lang="en-US" err="1"/>
              <a:t>vurderes</a:t>
            </a:r>
            <a:r>
              <a:rPr lang="en-US"/>
              <a:t>, at de </a:t>
            </a:r>
            <a:r>
              <a:rPr lang="en-US" err="1"/>
              <a:t>vil</a:t>
            </a:r>
            <a:r>
              <a:rPr lang="en-US"/>
              <a:t> </a:t>
            </a:r>
            <a:r>
              <a:rPr lang="en-US" err="1"/>
              <a:t>kunne</a:t>
            </a:r>
            <a:r>
              <a:rPr lang="en-US"/>
              <a:t> </a:t>
            </a:r>
            <a:r>
              <a:rPr lang="en-US" err="1"/>
              <a:t>optimere</a:t>
            </a:r>
            <a:r>
              <a:rPr lang="en-US"/>
              <a:t> </a:t>
            </a:r>
            <a:r>
              <a:rPr lang="en-US" err="1"/>
              <a:t>afdelingens</a:t>
            </a:r>
            <a:r>
              <a:rPr lang="en-US"/>
              <a:t> </a:t>
            </a:r>
            <a:r>
              <a:rPr lang="en-US" err="1"/>
              <a:t>uddannelse</a:t>
            </a:r>
            <a:r>
              <a:rPr lang="en-US"/>
              <a:t>.</a:t>
            </a:r>
          </a:p>
          <a:p>
            <a:r>
              <a:rPr lang="en-US"/>
              <a:t> </a:t>
            </a:r>
          </a:p>
          <a:p>
            <a:r>
              <a:rPr lang="en-US" err="1"/>
              <a:t>Efter</a:t>
            </a:r>
            <a:r>
              <a:rPr lang="en-US"/>
              <a:t> </a:t>
            </a:r>
            <a:r>
              <a:rPr lang="en-US" err="1"/>
              <a:t>inspektorbesøget</a:t>
            </a:r>
            <a:r>
              <a:rPr lang="en-US"/>
              <a:t> </a:t>
            </a:r>
            <a:r>
              <a:rPr lang="en-US" err="1"/>
              <a:t>har</a:t>
            </a:r>
            <a:r>
              <a:rPr lang="en-US"/>
              <a:t> Sundhedsstyrelsen </a:t>
            </a:r>
            <a:r>
              <a:rPr lang="en-US" err="1"/>
              <a:t>været</a:t>
            </a:r>
            <a:r>
              <a:rPr lang="en-US"/>
              <a:t> </a:t>
            </a:r>
            <a:r>
              <a:rPr lang="en-US" err="1"/>
              <a:t>i</a:t>
            </a:r>
            <a:r>
              <a:rPr lang="en-US"/>
              <a:t> </a:t>
            </a:r>
            <a:r>
              <a:rPr lang="en-US" err="1"/>
              <a:t>kontakt</a:t>
            </a:r>
            <a:r>
              <a:rPr lang="en-US"/>
              <a:t> med </a:t>
            </a:r>
            <a:r>
              <a:rPr lang="en-US" err="1"/>
              <a:t>både</a:t>
            </a:r>
            <a:r>
              <a:rPr lang="en-US"/>
              <a:t> </a:t>
            </a:r>
            <a:r>
              <a:rPr lang="en-US" err="1"/>
              <a:t>afdelingen</a:t>
            </a:r>
            <a:r>
              <a:rPr lang="en-US"/>
              <a:t> </a:t>
            </a:r>
            <a:r>
              <a:rPr lang="en-US" err="1"/>
              <a:t>og</a:t>
            </a:r>
            <a:r>
              <a:rPr lang="en-US"/>
              <a:t> </a:t>
            </a:r>
            <a:r>
              <a:rPr lang="en-US" err="1"/>
              <a:t>inspektorerne</a:t>
            </a:r>
            <a:r>
              <a:rPr lang="en-US"/>
              <a:t> </a:t>
            </a:r>
            <a:r>
              <a:rPr lang="en-US" err="1"/>
              <a:t>vedrørende</a:t>
            </a:r>
            <a:r>
              <a:rPr lang="en-US"/>
              <a:t> diverse </a:t>
            </a:r>
            <a:r>
              <a:rPr lang="en-US" err="1"/>
              <a:t>uenigheder</a:t>
            </a:r>
            <a:r>
              <a:rPr lang="en-US"/>
              <a:t> </a:t>
            </a:r>
            <a:r>
              <a:rPr lang="en-US" err="1"/>
              <a:t>mellem</a:t>
            </a:r>
            <a:r>
              <a:rPr lang="en-US"/>
              <a:t> </a:t>
            </a:r>
            <a:r>
              <a:rPr lang="en-US" err="1"/>
              <a:t>parterne</a:t>
            </a:r>
            <a:r>
              <a:rPr lang="en-US"/>
              <a:t> </a:t>
            </a:r>
            <a:r>
              <a:rPr lang="en-US" err="1"/>
              <a:t>omhandlende</a:t>
            </a:r>
            <a:r>
              <a:rPr lang="en-US"/>
              <a:t> de </a:t>
            </a:r>
            <a:r>
              <a:rPr lang="en-US" err="1"/>
              <a:t>uddannelsesmæssige</a:t>
            </a:r>
            <a:r>
              <a:rPr lang="en-US"/>
              <a:t> forhold, der er </a:t>
            </a:r>
            <a:r>
              <a:rPr lang="en-US" err="1"/>
              <a:t>beskrevet</a:t>
            </a:r>
            <a:r>
              <a:rPr lang="en-US"/>
              <a:t> </a:t>
            </a:r>
            <a:r>
              <a:rPr lang="en-US" err="1"/>
              <a:t>i</a:t>
            </a:r>
            <a:r>
              <a:rPr lang="en-US"/>
              <a:t> </a:t>
            </a:r>
            <a:r>
              <a:rPr lang="en-US" err="1"/>
              <a:t>inspektorrapporten</a:t>
            </a:r>
            <a:r>
              <a:rPr lang="en-US"/>
              <a:t>. </a:t>
            </a:r>
            <a:r>
              <a:rPr lang="en-US" err="1"/>
              <a:t>Enkelte</a:t>
            </a:r>
            <a:r>
              <a:rPr lang="en-US"/>
              <a:t> </a:t>
            </a:r>
            <a:r>
              <a:rPr lang="en-US" err="1"/>
              <a:t>rettelser</a:t>
            </a:r>
            <a:r>
              <a:rPr lang="en-US"/>
              <a:t> </a:t>
            </a:r>
            <a:r>
              <a:rPr lang="en-US" err="1"/>
              <a:t>til</a:t>
            </a:r>
            <a:r>
              <a:rPr lang="en-US"/>
              <a:t> </a:t>
            </a:r>
            <a:r>
              <a:rPr lang="en-US" err="1"/>
              <a:t>inspektorrapporten</a:t>
            </a:r>
            <a:r>
              <a:rPr lang="en-US"/>
              <a:t> er </a:t>
            </a:r>
            <a:r>
              <a:rPr lang="en-US" err="1"/>
              <a:t>på</a:t>
            </a:r>
            <a:r>
              <a:rPr lang="en-US"/>
              <a:t> </a:t>
            </a:r>
            <a:r>
              <a:rPr lang="en-US" err="1"/>
              <a:t>baggrund</a:t>
            </a:r>
            <a:r>
              <a:rPr lang="en-US"/>
              <a:t> </a:t>
            </a:r>
            <a:r>
              <a:rPr lang="en-US" err="1"/>
              <a:t>af</a:t>
            </a:r>
            <a:r>
              <a:rPr lang="en-US"/>
              <a:t> </a:t>
            </a:r>
            <a:r>
              <a:rPr lang="en-US" err="1"/>
              <a:t>denne</a:t>
            </a:r>
            <a:r>
              <a:rPr lang="en-US"/>
              <a:t> dialog </a:t>
            </a:r>
            <a:r>
              <a:rPr lang="en-US" err="1"/>
              <a:t>foretaget</a:t>
            </a:r>
            <a:r>
              <a:rPr lang="en-US"/>
              <a:t>. </a:t>
            </a:r>
            <a:r>
              <a:rPr lang="en-US" err="1"/>
              <a:t>Derudover</a:t>
            </a:r>
            <a:r>
              <a:rPr lang="en-US"/>
              <a:t> </a:t>
            </a:r>
            <a:r>
              <a:rPr lang="en-US" err="1"/>
              <a:t>noteres</a:t>
            </a:r>
            <a:r>
              <a:rPr lang="en-US"/>
              <a:t> det, at </a:t>
            </a:r>
            <a:r>
              <a:rPr lang="en-US" err="1"/>
              <a:t>afdelingen</a:t>
            </a:r>
            <a:r>
              <a:rPr lang="en-US"/>
              <a:t> </a:t>
            </a:r>
            <a:r>
              <a:rPr lang="en-US" err="1"/>
              <a:t>allerede</a:t>
            </a:r>
            <a:r>
              <a:rPr lang="en-US"/>
              <a:t> </a:t>
            </a:r>
            <a:r>
              <a:rPr lang="en-US" err="1"/>
              <a:t>har</a:t>
            </a:r>
            <a:r>
              <a:rPr lang="en-US"/>
              <a:t> </a:t>
            </a:r>
            <a:r>
              <a:rPr lang="en-US" err="1"/>
              <a:t>iværksat</a:t>
            </a:r>
            <a:r>
              <a:rPr lang="en-US"/>
              <a:t> diverse </a:t>
            </a:r>
            <a:r>
              <a:rPr lang="en-US" err="1"/>
              <a:t>tiltag</a:t>
            </a:r>
            <a:r>
              <a:rPr lang="en-US"/>
              <a:t> for at </a:t>
            </a:r>
            <a:r>
              <a:rPr lang="en-US" err="1"/>
              <a:t>imødekomme</a:t>
            </a:r>
            <a:r>
              <a:rPr lang="en-US"/>
              <a:t> de </a:t>
            </a:r>
            <a:r>
              <a:rPr lang="en-US" err="1"/>
              <a:t>beskrevne</a:t>
            </a:r>
            <a:r>
              <a:rPr lang="en-US"/>
              <a:t> </a:t>
            </a:r>
            <a:r>
              <a:rPr lang="en-US" err="1"/>
              <a:t>udfordringer</a:t>
            </a:r>
            <a:r>
              <a:rPr lang="en-US"/>
              <a:t>. Sundhedsstyrelsen </a:t>
            </a:r>
            <a:r>
              <a:rPr lang="en-US" err="1"/>
              <a:t>vurderer</a:t>
            </a:r>
            <a:r>
              <a:rPr lang="en-US"/>
              <a:t>, at </a:t>
            </a:r>
            <a:r>
              <a:rPr lang="en-US" err="1"/>
              <a:t>afdelingen</a:t>
            </a:r>
            <a:r>
              <a:rPr lang="en-US"/>
              <a:t> </a:t>
            </a:r>
            <a:r>
              <a:rPr lang="en-US" err="1"/>
              <a:t>har</a:t>
            </a:r>
            <a:r>
              <a:rPr lang="en-US"/>
              <a:t> </a:t>
            </a:r>
            <a:r>
              <a:rPr lang="en-US" err="1"/>
              <a:t>ressourcerne</a:t>
            </a:r>
            <a:r>
              <a:rPr lang="en-US"/>
              <a:t> </a:t>
            </a:r>
            <a:r>
              <a:rPr lang="en-US" err="1"/>
              <a:t>og</a:t>
            </a:r>
            <a:r>
              <a:rPr lang="en-US"/>
              <a:t> </a:t>
            </a:r>
            <a:r>
              <a:rPr lang="en-US" err="1"/>
              <a:t>viljen</a:t>
            </a:r>
            <a:r>
              <a:rPr lang="en-US"/>
              <a:t> </a:t>
            </a:r>
            <a:r>
              <a:rPr lang="en-US" err="1"/>
              <a:t>til</a:t>
            </a:r>
            <a:r>
              <a:rPr lang="en-US"/>
              <a:t> at </a:t>
            </a:r>
            <a:r>
              <a:rPr lang="en-US" err="1"/>
              <a:t>arbejde</a:t>
            </a:r>
            <a:r>
              <a:rPr lang="en-US"/>
              <a:t> </a:t>
            </a:r>
            <a:r>
              <a:rPr lang="en-US" err="1"/>
              <a:t>videre</a:t>
            </a:r>
            <a:r>
              <a:rPr lang="en-US"/>
              <a:t> med </a:t>
            </a:r>
            <a:r>
              <a:rPr lang="en-US" err="1"/>
              <a:t>disse</a:t>
            </a:r>
            <a:r>
              <a:rPr lang="en-US"/>
              <a:t> </a:t>
            </a:r>
            <a:r>
              <a:rPr lang="en-US" err="1"/>
              <a:t>områder</a:t>
            </a:r>
            <a:r>
              <a:rPr lang="en-US"/>
              <a:t>. </a:t>
            </a:r>
          </a:p>
          <a:p>
            <a:r>
              <a:rPr lang="en-US"/>
              <a:t> </a:t>
            </a:r>
          </a:p>
          <a:p>
            <a:r>
              <a:rPr lang="en-US"/>
              <a:t>For at </a:t>
            </a:r>
            <a:r>
              <a:rPr lang="en-US" err="1"/>
              <a:t>støtte</a:t>
            </a:r>
            <a:r>
              <a:rPr lang="en-US"/>
              <a:t> </a:t>
            </a:r>
            <a:r>
              <a:rPr lang="en-US" err="1"/>
              <a:t>afdelingen</a:t>
            </a:r>
            <a:r>
              <a:rPr lang="en-US"/>
              <a:t> </a:t>
            </a:r>
            <a:r>
              <a:rPr lang="en-US" err="1"/>
              <a:t>i</a:t>
            </a:r>
            <a:r>
              <a:rPr lang="en-US"/>
              <a:t> det </a:t>
            </a:r>
            <a:r>
              <a:rPr lang="en-US" err="1"/>
              <a:t>forestående</a:t>
            </a:r>
            <a:r>
              <a:rPr lang="en-US"/>
              <a:t> </a:t>
            </a:r>
            <a:r>
              <a:rPr lang="en-US" err="1"/>
              <a:t>arbejde</a:t>
            </a:r>
            <a:r>
              <a:rPr lang="en-US"/>
              <a:t>, er det </a:t>
            </a:r>
            <a:r>
              <a:rPr lang="en-US" err="1"/>
              <a:t>blevet</a:t>
            </a:r>
            <a:r>
              <a:rPr lang="en-US"/>
              <a:t> </a:t>
            </a:r>
            <a:r>
              <a:rPr lang="en-US" err="1"/>
              <a:t>besluttet</a:t>
            </a:r>
            <a:r>
              <a:rPr lang="en-US"/>
              <a:t>, at </a:t>
            </a:r>
            <a:r>
              <a:rPr lang="en-US" err="1"/>
              <a:t>afdelingen</a:t>
            </a:r>
            <a:r>
              <a:rPr lang="en-US"/>
              <a:t> giver Sundhedsstyrelsen </a:t>
            </a:r>
            <a:r>
              <a:rPr lang="en-US" err="1"/>
              <a:t>en</a:t>
            </a:r>
            <a:r>
              <a:rPr lang="en-US"/>
              <a:t> </a:t>
            </a:r>
            <a:r>
              <a:rPr lang="en-US" err="1"/>
              <a:t>skriftlig</a:t>
            </a:r>
            <a:r>
              <a:rPr lang="en-US"/>
              <a:t> </a:t>
            </a:r>
            <a:r>
              <a:rPr lang="en-US" err="1"/>
              <a:t>opfølgning</a:t>
            </a:r>
            <a:r>
              <a:rPr lang="en-US"/>
              <a:t>, </a:t>
            </a:r>
            <a:r>
              <a:rPr lang="en-US" err="1"/>
              <a:t>senest</a:t>
            </a:r>
            <a:r>
              <a:rPr lang="en-US"/>
              <a:t> med </a:t>
            </a:r>
            <a:r>
              <a:rPr lang="en-US" err="1"/>
              <a:t>udgangen</a:t>
            </a:r>
            <a:r>
              <a:rPr lang="en-US"/>
              <a:t> </a:t>
            </a:r>
            <a:r>
              <a:rPr lang="en-US" err="1"/>
              <a:t>af</a:t>
            </a:r>
            <a:r>
              <a:rPr lang="en-US"/>
              <a:t> </a:t>
            </a:r>
            <a:r>
              <a:rPr lang="en-US" err="1"/>
              <a:t>juni</a:t>
            </a:r>
            <a:r>
              <a:rPr lang="en-US"/>
              <a:t> 2026, med </a:t>
            </a:r>
            <a:r>
              <a:rPr lang="en-US" err="1"/>
              <a:t>fokus</a:t>
            </a:r>
            <a:r>
              <a:rPr lang="en-US"/>
              <a:t> </a:t>
            </a:r>
            <a:r>
              <a:rPr lang="en-US" err="1"/>
              <a:t>på</a:t>
            </a:r>
            <a:r>
              <a:rPr lang="en-US"/>
              <a:t> </a:t>
            </a:r>
            <a:r>
              <a:rPr lang="en-US" err="1"/>
              <a:t>hvordan</a:t>
            </a:r>
            <a:r>
              <a:rPr lang="en-US"/>
              <a:t> de </a:t>
            </a:r>
            <a:r>
              <a:rPr lang="en-US" err="1"/>
              <a:t>utilstrækkelige</a:t>
            </a:r>
            <a:r>
              <a:rPr lang="en-US"/>
              <a:t> forhold er </a:t>
            </a:r>
            <a:r>
              <a:rPr lang="en-US" err="1"/>
              <a:t>blevet</a:t>
            </a:r>
            <a:r>
              <a:rPr lang="en-US"/>
              <a:t> </a:t>
            </a:r>
            <a:r>
              <a:rPr lang="en-US" err="1"/>
              <a:t>forbedret</a:t>
            </a:r>
            <a:r>
              <a:rPr lang="en-US"/>
              <a:t>. Den </a:t>
            </a:r>
            <a:r>
              <a:rPr lang="en-US" err="1"/>
              <a:t>skriftlige</a:t>
            </a:r>
            <a:r>
              <a:rPr lang="en-US"/>
              <a:t> status </a:t>
            </a:r>
            <a:r>
              <a:rPr lang="en-US" err="1"/>
              <a:t>bedes</a:t>
            </a:r>
            <a:r>
              <a:rPr lang="en-US"/>
              <a:t> </a:t>
            </a:r>
            <a:r>
              <a:rPr lang="en-US" err="1"/>
              <a:t>sendes</a:t>
            </a:r>
            <a:r>
              <a:rPr lang="en-US"/>
              <a:t> </a:t>
            </a:r>
            <a:r>
              <a:rPr lang="en-US" err="1"/>
              <a:t>elektronisk</a:t>
            </a:r>
            <a:r>
              <a:rPr lang="en-US"/>
              <a:t> per mail </a:t>
            </a:r>
            <a:r>
              <a:rPr lang="en-US" err="1"/>
              <a:t>til</a:t>
            </a:r>
            <a:r>
              <a:rPr lang="en-US"/>
              <a:t> </a:t>
            </a:r>
            <a:r>
              <a:rPr lang="en-US" err="1"/>
              <a:t>Inspektorsekretariatet</a:t>
            </a:r>
            <a:r>
              <a:rPr lang="en-US"/>
              <a:t> </a:t>
            </a:r>
            <a:r>
              <a:rPr lang="en-US" err="1"/>
              <a:t>i</a:t>
            </a:r>
            <a:r>
              <a:rPr lang="en-US"/>
              <a:t> Sundhedsstyrelsen. </a:t>
            </a:r>
          </a:p>
          <a:p>
            <a:r>
              <a:rPr lang="en-US"/>
              <a:t> </a:t>
            </a:r>
          </a:p>
          <a:p>
            <a:r>
              <a:rPr lang="en-US" err="1"/>
              <a:t>Når</a:t>
            </a:r>
            <a:r>
              <a:rPr lang="en-US"/>
              <a:t> den </a:t>
            </a:r>
            <a:r>
              <a:rPr lang="en-US" err="1"/>
              <a:t>skriftlige</a:t>
            </a:r>
            <a:r>
              <a:rPr lang="en-US"/>
              <a:t> status </a:t>
            </a:r>
            <a:r>
              <a:rPr lang="en-US" err="1"/>
              <a:t>foreligger</a:t>
            </a:r>
            <a:r>
              <a:rPr lang="en-US"/>
              <a:t>, </a:t>
            </a:r>
            <a:r>
              <a:rPr lang="en-US" err="1"/>
              <a:t>vil</a:t>
            </a:r>
            <a:r>
              <a:rPr lang="en-US"/>
              <a:t> Sundhedsstyrelsen </a:t>
            </a:r>
            <a:r>
              <a:rPr lang="en-US" err="1"/>
              <a:t>tage</a:t>
            </a:r>
            <a:r>
              <a:rPr lang="en-US"/>
              <a:t> stilling </a:t>
            </a:r>
            <a:r>
              <a:rPr lang="en-US" err="1"/>
              <a:t>til</a:t>
            </a:r>
            <a:r>
              <a:rPr lang="en-US"/>
              <a:t>, </a:t>
            </a:r>
            <a:r>
              <a:rPr lang="en-US" err="1"/>
              <a:t>hvornår</a:t>
            </a:r>
            <a:r>
              <a:rPr lang="en-US"/>
              <a:t> </a:t>
            </a:r>
            <a:r>
              <a:rPr lang="en-US" err="1"/>
              <a:t>næste</a:t>
            </a:r>
            <a:r>
              <a:rPr lang="en-US"/>
              <a:t> </a:t>
            </a:r>
            <a:r>
              <a:rPr lang="en-US" err="1"/>
              <a:t>inspektorbesøg</a:t>
            </a:r>
            <a:r>
              <a:rPr lang="en-US"/>
              <a:t> </a:t>
            </a:r>
            <a:r>
              <a:rPr lang="en-US" err="1"/>
              <a:t>skal</a:t>
            </a:r>
            <a:r>
              <a:rPr lang="en-US"/>
              <a:t> </a:t>
            </a:r>
            <a:r>
              <a:rPr lang="en-US" err="1"/>
              <a:t>finde</a:t>
            </a:r>
            <a:r>
              <a:rPr lang="en-US"/>
              <a:t> </a:t>
            </a:r>
            <a:r>
              <a:rPr lang="en-US" err="1"/>
              <a:t>sted</a:t>
            </a:r>
            <a:r>
              <a:rPr lang="en-US"/>
              <a:t>. </a:t>
            </a:r>
            <a:r>
              <a:rPr lang="en-US" err="1"/>
              <a:t>Forventningen</a:t>
            </a:r>
            <a:r>
              <a:rPr lang="en-US"/>
              <a:t> er, at </a:t>
            </a:r>
            <a:r>
              <a:rPr lang="en-US" err="1"/>
              <a:t>afdelingen</a:t>
            </a:r>
            <a:r>
              <a:rPr lang="en-US"/>
              <a:t> </a:t>
            </a:r>
            <a:r>
              <a:rPr lang="en-US" err="1"/>
              <a:t>får</a:t>
            </a:r>
            <a:r>
              <a:rPr lang="en-US"/>
              <a:t> </a:t>
            </a:r>
            <a:r>
              <a:rPr lang="en-US" err="1"/>
              <a:t>rettet</a:t>
            </a:r>
            <a:r>
              <a:rPr lang="en-US"/>
              <a:t> op </a:t>
            </a:r>
            <a:r>
              <a:rPr lang="en-US" err="1"/>
              <a:t>på</a:t>
            </a:r>
            <a:r>
              <a:rPr lang="en-US"/>
              <a:t> de </a:t>
            </a:r>
            <a:r>
              <a:rPr lang="en-US" err="1"/>
              <a:t>udfordrede</a:t>
            </a:r>
            <a:r>
              <a:rPr lang="en-US"/>
              <a:t> </a:t>
            </a:r>
            <a:r>
              <a:rPr lang="en-US" err="1"/>
              <a:t>områder</a:t>
            </a:r>
            <a:r>
              <a:rPr lang="en-US"/>
              <a:t>, </a:t>
            </a:r>
            <a:r>
              <a:rPr lang="en-US" err="1"/>
              <a:t>og</a:t>
            </a:r>
            <a:r>
              <a:rPr lang="en-US"/>
              <a:t> at der </a:t>
            </a:r>
            <a:r>
              <a:rPr lang="en-US" err="1"/>
              <a:t>kan</a:t>
            </a:r>
            <a:r>
              <a:rPr lang="en-US"/>
              <a:t> </a:t>
            </a:r>
            <a:r>
              <a:rPr lang="en-US" err="1"/>
              <a:t>planlægges</a:t>
            </a:r>
            <a:r>
              <a:rPr lang="en-US"/>
              <a:t> et </a:t>
            </a:r>
            <a:r>
              <a:rPr lang="en-US" err="1"/>
              <a:t>rutinebesøg</a:t>
            </a:r>
            <a:r>
              <a:rPr lang="en-US"/>
              <a:t> om fire </a:t>
            </a:r>
            <a:r>
              <a:rPr lang="en-US" err="1"/>
              <a:t>år</a:t>
            </a:r>
            <a:r>
              <a:rPr lang="en-US"/>
              <a:t>.  </a:t>
            </a:r>
          </a:p>
          <a:p>
            <a:r>
              <a:rPr lang="en-US"/>
              <a:t> </a:t>
            </a:r>
          </a:p>
          <a:p>
            <a:r>
              <a:rPr lang="en-US" err="1"/>
              <a:t>Ovenstående</a:t>
            </a:r>
            <a:r>
              <a:rPr lang="en-US"/>
              <a:t> er </a:t>
            </a:r>
            <a:r>
              <a:rPr lang="en-US" err="1"/>
              <a:t>sendt</a:t>
            </a:r>
            <a:r>
              <a:rPr lang="en-US"/>
              <a:t> </a:t>
            </a:r>
            <a:r>
              <a:rPr lang="en-US" err="1"/>
              <a:t>til</a:t>
            </a:r>
            <a:r>
              <a:rPr lang="en-US"/>
              <a:t> </a:t>
            </a:r>
            <a:r>
              <a:rPr lang="en-US" err="1"/>
              <a:t>afdelingen</a:t>
            </a:r>
            <a:r>
              <a:rPr lang="en-US"/>
              <a:t>, </a:t>
            </a:r>
            <a:r>
              <a:rPr lang="en-US" err="1"/>
              <a:t>sygehusledelsen</a:t>
            </a:r>
            <a:r>
              <a:rPr lang="en-US"/>
              <a:t>, </a:t>
            </a:r>
            <a:r>
              <a:rPr lang="en-US" err="1"/>
              <a:t>sygehusregionen</a:t>
            </a:r>
            <a:r>
              <a:rPr lang="en-US"/>
              <a:t>, </a:t>
            </a:r>
            <a:r>
              <a:rPr lang="en-US" err="1"/>
              <a:t>videreuddannelsesregionen</a:t>
            </a:r>
            <a:r>
              <a:rPr lang="en-US"/>
              <a:t> </a:t>
            </a:r>
            <a:r>
              <a:rPr lang="en-US" err="1"/>
              <a:t>og</a:t>
            </a:r>
            <a:r>
              <a:rPr lang="en-US"/>
              <a:t> det </a:t>
            </a:r>
            <a:r>
              <a:rPr lang="en-US" err="1"/>
              <a:t>videnskabelige</a:t>
            </a:r>
            <a:r>
              <a:rPr lang="en-US"/>
              <a:t> </a:t>
            </a:r>
            <a:r>
              <a:rPr lang="en-US" err="1"/>
              <a:t>selskab</a:t>
            </a:r>
            <a:r>
              <a:rPr lang="en-US"/>
              <a:t>.</a:t>
            </a:r>
          </a:p>
          <a:p>
            <a:r>
              <a:rPr lang="en-US"/>
              <a:t> </a:t>
            </a:r>
          </a:p>
          <a:p>
            <a:r>
              <a:rPr lang="en-US"/>
              <a:t>Se </a:t>
            </a:r>
            <a:r>
              <a:rPr lang="en-US" err="1"/>
              <a:t>liste</a:t>
            </a:r>
            <a:r>
              <a:rPr lang="en-US"/>
              <a:t> med </a:t>
            </a:r>
            <a:r>
              <a:rPr lang="en-US" err="1"/>
              <a:t>gode</a:t>
            </a:r>
            <a:r>
              <a:rPr lang="en-US"/>
              <a:t> </a:t>
            </a:r>
            <a:r>
              <a:rPr lang="en-US" err="1"/>
              <a:t>initiativer</a:t>
            </a:r>
            <a:r>
              <a:rPr lang="en-US"/>
              <a:t> </a:t>
            </a:r>
            <a:r>
              <a:rPr lang="en-US" err="1"/>
              <a:t>fra</a:t>
            </a:r>
            <a:r>
              <a:rPr lang="en-US"/>
              <a:t> </a:t>
            </a:r>
            <a:r>
              <a:rPr lang="en-US" err="1"/>
              <a:t>inspektorrapporter</a:t>
            </a:r>
            <a:r>
              <a:rPr lang="en-US"/>
              <a:t> </a:t>
            </a:r>
            <a:r>
              <a:rPr lang="en-US" err="1"/>
              <a:t>på</a:t>
            </a:r>
            <a:r>
              <a:rPr lang="en-US"/>
              <a:t> </a:t>
            </a:r>
            <a:r>
              <a:rPr lang="en-US" err="1"/>
              <a:t>Sundhedsstyrelsens</a:t>
            </a:r>
            <a:r>
              <a:rPr lang="en-US"/>
              <a:t> </a:t>
            </a:r>
            <a:r>
              <a:rPr lang="en-US" err="1"/>
              <a:t>hjemmeside</a:t>
            </a:r>
            <a:r>
              <a:rPr lang="en-US"/>
              <a:t> her: </a:t>
            </a:r>
            <a:r>
              <a:rPr lang="en-US">
                <a:hlinkClick r:id="rId3"/>
              </a:rPr>
              <a:t>https://www.sst.dk/da/Fagperson/Sundhedsvaesenets-rammer-og-uddannelser/Uddannelser-varetaget-af-Sundhedsstyrelsen/Uddannelse-af-speciallaeger/Inspektorordning/Gode-eksempler-fra-uddannelsesafdelinger</a:t>
            </a:r>
            <a:r>
              <a:rPr lang="en-US"/>
              <a:t> </a:t>
            </a:r>
          </a:p>
          <a:p>
            <a:r>
              <a:rPr lang="en-US"/>
              <a:t> </a:t>
            </a:r>
          </a:p>
          <a:p>
            <a:r>
              <a:rPr lang="en-US"/>
              <a:t> </a:t>
            </a:r>
          </a:p>
          <a:p>
            <a:r>
              <a:rPr lang="en-US"/>
              <a:t>Med </a:t>
            </a:r>
            <a:r>
              <a:rPr lang="en-US" err="1"/>
              <a:t>venlig</a:t>
            </a:r>
            <a:r>
              <a:rPr lang="en-US"/>
              <a:t> </a:t>
            </a:r>
            <a:r>
              <a:rPr lang="en-US" err="1"/>
              <a:t>hilsen</a:t>
            </a:r>
          </a:p>
          <a:p>
            <a:r>
              <a:rPr lang="en-US">
                <a:solidFill>
                  <a:srgbClr val="1F497D"/>
                </a:solidFill>
              </a:rPr>
              <a:t> </a:t>
            </a:r>
            <a:endParaRPr lang="en-US"/>
          </a:p>
          <a:p>
            <a:r>
              <a:rPr lang="en-US"/>
              <a:t>Pia Lykke Wise</a:t>
            </a:r>
          </a:p>
          <a:p>
            <a:r>
              <a:rPr lang="en-US" b="1"/>
              <a:t>________________</a:t>
            </a:r>
            <a:endParaRPr lang="en-US"/>
          </a:p>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CCEBD693-ADF4-49E0-BE67-AD5A877E140D}" type="slidenum">
              <a:rPr lang="da-DK" smtClean="0"/>
              <a:t>14</a:t>
            </a:fld>
            <a:endParaRPr lang="da-DK"/>
          </a:p>
        </p:txBody>
      </p:sp>
    </p:spTree>
    <p:extLst>
      <p:ext uri="{BB962C8B-B14F-4D97-AF65-F5344CB8AC3E}">
        <p14:creationId xmlns:p14="http://schemas.microsoft.com/office/powerpoint/2010/main" val="25901205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600" dirty="0"/>
              <a:t>Blank version 1.0</a:t>
            </a:r>
          </a:p>
        </p:txBody>
      </p:sp>
      <p:sp>
        <p:nvSpPr>
          <p:cNvPr id="4" name="Pladsholder til slidenummer 3"/>
          <p:cNvSpPr>
            <a:spLocks noGrp="1"/>
          </p:cNvSpPr>
          <p:nvPr>
            <p:ph type="sldNum" sz="quarter" idx="5"/>
          </p:nvPr>
        </p:nvSpPr>
        <p:spPr/>
        <p:txBody>
          <a:bodyPr/>
          <a:lstStyle/>
          <a:p>
            <a:fld id="{77B93C29-5E1A-418B-8BE5-2920326768F4}" type="slidenum">
              <a:rPr lang="da-DK" smtClean="0"/>
              <a:t>15</a:t>
            </a:fld>
            <a:endParaRPr lang="da-DK"/>
          </a:p>
        </p:txBody>
      </p:sp>
    </p:spTree>
    <p:extLst>
      <p:ext uri="{BB962C8B-B14F-4D97-AF65-F5344CB8AC3E}">
        <p14:creationId xmlns:p14="http://schemas.microsoft.com/office/powerpoint/2010/main" val="19624416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AUH har sat barren højt – ambitionsniveauet er et score i uddannelseslæge.dk skal være 5,3 før vi siger at et område er ”særdeles godt”</a:t>
            </a:r>
          </a:p>
          <a:p>
            <a:r>
              <a:rPr lang="da-DK"/>
              <a:t>En score over 4,7 og under 5,3 betegnes som </a:t>
            </a:r>
            <a:r>
              <a:rPr lang="da-DK" err="1"/>
              <a:t>tilfredstillende</a:t>
            </a:r>
            <a:r>
              <a:rPr lang="da-DK"/>
              <a:t> </a:t>
            </a:r>
          </a:p>
          <a:p>
            <a:endParaRPr lang="da-DK"/>
          </a:p>
          <a:p>
            <a:r>
              <a:rPr lang="da-DK"/>
              <a:t>Egne data er i U-team </a:t>
            </a:r>
          </a:p>
        </p:txBody>
      </p:sp>
      <p:sp>
        <p:nvSpPr>
          <p:cNvPr id="4" name="Pladsholder til slidenummer 3"/>
          <p:cNvSpPr>
            <a:spLocks noGrp="1"/>
          </p:cNvSpPr>
          <p:nvPr>
            <p:ph type="sldNum" sz="quarter" idx="5"/>
          </p:nvPr>
        </p:nvSpPr>
        <p:spPr/>
        <p:txBody>
          <a:bodyPr/>
          <a:lstStyle/>
          <a:p>
            <a:fld id="{6508384E-05E7-44D9-9EE9-7B952ED17B14}" type="slidenum">
              <a:rPr lang="da-DK" smtClean="0"/>
              <a:t>24</a:t>
            </a:fld>
            <a:endParaRPr lang="da-DK"/>
          </a:p>
        </p:txBody>
      </p:sp>
    </p:spTree>
    <p:extLst>
      <p:ext uri="{BB962C8B-B14F-4D97-AF65-F5344CB8AC3E}">
        <p14:creationId xmlns:p14="http://schemas.microsoft.com/office/powerpoint/2010/main" val="27616677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6508384E-05E7-44D9-9EE9-7B952ED17B14}" type="slidenum">
              <a:rPr lang="da-DK" smtClean="0"/>
              <a:t>26</a:t>
            </a:fld>
            <a:endParaRPr lang="da-DK"/>
          </a:p>
        </p:txBody>
      </p:sp>
    </p:spTree>
    <p:extLst>
      <p:ext uri="{BB962C8B-B14F-4D97-AF65-F5344CB8AC3E}">
        <p14:creationId xmlns:p14="http://schemas.microsoft.com/office/powerpoint/2010/main" val="26752940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3AB659-71F8-FE31-56E9-C0BF54626ED8}"/>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BEE42215-FDF3-48B9-F61F-4AA2BC8F9837}"/>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6DBF1A17-D3A0-4246-8DC7-44BF2FB333ED}"/>
              </a:ext>
            </a:extLst>
          </p:cNvPr>
          <p:cNvSpPr>
            <a:spLocks noGrp="1"/>
          </p:cNvSpPr>
          <p:nvPr>
            <p:ph type="body" idx="1"/>
          </p:nvPr>
        </p:nvSpPr>
        <p:spPr/>
        <p:txBody>
          <a:bodyPr/>
          <a:lstStyle/>
          <a:p>
            <a:endParaRPr lang="da-DK"/>
          </a:p>
        </p:txBody>
      </p:sp>
      <p:sp>
        <p:nvSpPr>
          <p:cNvPr id="4" name="Pladsholder til slidenummer 3">
            <a:extLst>
              <a:ext uri="{FF2B5EF4-FFF2-40B4-BE49-F238E27FC236}">
                <a16:creationId xmlns:a16="http://schemas.microsoft.com/office/drawing/2014/main" id="{427C777C-DC17-BAF2-C0A4-37B345AA4D58}"/>
              </a:ext>
            </a:extLst>
          </p:cNvPr>
          <p:cNvSpPr>
            <a:spLocks noGrp="1"/>
          </p:cNvSpPr>
          <p:nvPr>
            <p:ph type="sldNum" sz="quarter" idx="5"/>
          </p:nvPr>
        </p:nvSpPr>
        <p:spPr/>
        <p:txBody>
          <a:bodyPr/>
          <a:lstStyle/>
          <a:p>
            <a:fld id="{6508384E-05E7-44D9-9EE9-7B952ED17B14}" type="slidenum">
              <a:rPr lang="da-DK" smtClean="0"/>
              <a:t>27</a:t>
            </a:fld>
            <a:endParaRPr lang="da-DK"/>
          </a:p>
        </p:txBody>
      </p:sp>
    </p:spTree>
    <p:extLst>
      <p:ext uri="{BB962C8B-B14F-4D97-AF65-F5344CB8AC3E}">
        <p14:creationId xmlns:p14="http://schemas.microsoft.com/office/powerpoint/2010/main" val="16182132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en-US"/>
              <a:t>Vi </a:t>
            </a:r>
            <a:r>
              <a:rPr lang="en-US" err="1"/>
              <a:t>har</a:t>
            </a:r>
            <a:r>
              <a:rPr lang="en-US"/>
              <a:t> set </a:t>
            </a:r>
            <a:r>
              <a:rPr lang="en-US" err="1"/>
              <a:t>på</a:t>
            </a:r>
            <a:r>
              <a:rPr lang="en-US"/>
              <a:t> </a:t>
            </a:r>
            <a:r>
              <a:rPr lang="en-US" err="1"/>
              <a:t>handleplanere</a:t>
            </a:r>
            <a:r>
              <a:rPr lang="en-US"/>
              <a:t> – ChatGPT </a:t>
            </a:r>
            <a:br>
              <a:rPr lang="en-US"/>
            </a:br>
            <a:r>
              <a:rPr lang="en-US"/>
              <a:t>- de </a:t>
            </a:r>
            <a:r>
              <a:rPr lang="en-US" err="1"/>
              <a:t>første</a:t>
            </a:r>
            <a:r>
              <a:rPr lang="en-US"/>
              <a:t> </a:t>
            </a:r>
            <a:r>
              <a:rPr lang="en-US" err="1"/>
              <a:t>statusmøder</a:t>
            </a:r>
            <a:br>
              <a:rPr lang="en-US"/>
            </a:br>
            <a:r>
              <a:rPr lang="en-US"/>
              <a:t>- mange </a:t>
            </a:r>
            <a:r>
              <a:rPr lang="en-US" err="1"/>
              <a:t>efterspørger</a:t>
            </a:r>
            <a:r>
              <a:rPr lang="en-US"/>
              <a:t> </a:t>
            </a:r>
            <a:r>
              <a:rPr lang="en-US" err="1"/>
              <a:t>redskaber</a:t>
            </a:r>
            <a:r>
              <a:rPr lang="en-US"/>
              <a:t> </a:t>
            </a:r>
            <a:r>
              <a:rPr lang="en-US" err="1"/>
              <a:t>til</a:t>
            </a:r>
            <a:r>
              <a:rPr lang="en-US"/>
              <a:t> feedback/KV</a:t>
            </a:r>
            <a:br>
              <a:rPr lang="en-US"/>
            </a:br>
            <a:r>
              <a:rPr lang="en-US"/>
              <a:t>- </a:t>
            </a:r>
            <a:r>
              <a:rPr lang="en-US" err="1"/>
              <a:t>så</a:t>
            </a:r>
            <a:r>
              <a:rPr lang="en-US"/>
              <a:t> </a:t>
            </a:r>
            <a:r>
              <a:rPr lang="en-US" err="1"/>
              <a:t>hvorfor</a:t>
            </a:r>
            <a:r>
              <a:rPr lang="en-US"/>
              <a:t> </a:t>
            </a:r>
            <a:r>
              <a:rPr lang="en-US" err="1"/>
              <a:t>opfinde</a:t>
            </a:r>
            <a:r>
              <a:rPr lang="en-US"/>
              <a:t> </a:t>
            </a:r>
            <a:r>
              <a:rPr lang="en-US" err="1"/>
              <a:t>dybe</a:t>
            </a:r>
            <a:r>
              <a:rPr lang="en-US"/>
              <a:t> </a:t>
            </a:r>
            <a:r>
              <a:rPr lang="en-US" err="1"/>
              <a:t>tallerkner</a:t>
            </a:r>
            <a:r>
              <a:rPr lang="en-US"/>
              <a:t> alle </a:t>
            </a:r>
            <a:r>
              <a:rPr lang="en-US" err="1"/>
              <a:t>steder</a:t>
            </a:r>
            <a:br>
              <a:rPr lang="en-US"/>
            </a:br>
            <a:br>
              <a:rPr lang="en-US"/>
            </a:br>
            <a:endParaRPr lang="da-DK"/>
          </a:p>
        </p:txBody>
      </p:sp>
      <p:sp>
        <p:nvSpPr>
          <p:cNvPr id="4" name="Pladsholder til slidenummer 3"/>
          <p:cNvSpPr>
            <a:spLocks noGrp="1"/>
          </p:cNvSpPr>
          <p:nvPr>
            <p:ph type="sldNum" sz="quarter" idx="5"/>
          </p:nvPr>
        </p:nvSpPr>
        <p:spPr/>
        <p:txBody>
          <a:bodyPr/>
          <a:lstStyle/>
          <a:p>
            <a:fld id="{CCEBD693-ADF4-49E0-BE67-AD5A877E140D}" type="slidenum">
              <a:rPr lang="da-DK" smtClean="0"/>
              <a:t>28</a:t>
            </a:fld>
            <a:endParaRPr lang="da-DK"/>
          </a:p>
        </p:txBody>
      </p:sp>
    </p:spTree>
    <p:extLst>
      <p:ext uri="{BB962C8B-B14F-4D97-AF65-F5344CB8AC3E}">
        <p14:creationId xmlns:p14="http://schemas.microsoft.com/office/powerpoint/2010/main" val="37059035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6508384E-05E7-44D9-9EE9-7B952ED17B14}" type="slidenum">
              <a:rPr lang="da-DK" smtClean="0"/>
              <a:t>29</a:t>
            </a:fld>
            <a:endParaRPr lang="da-DK"/>
          </a:p>
        </p:txBody>
      </p:sp>
    </p:spTree>
    <p:extLst>
      <p:ext uri="{BB962C8B-B14F-4D97-AF65-F5344CB8AC3E}">
        <p14:creationId xmlns:p14="http://schemas.microsoft.com/office/powerpoint/2010/main" val="29487108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C2FFE8-EFEA-94E3-ACD1-B8CE4FB99F95}"/>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C4E931E7-A22D-370E-C427-5176F1B7649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EECB694C-478F-61E2-80DF-8D6A4406530B}"/>
              </a:ext>
            </a:extLst>
          </p:cNvPr>
          <p:cNvSpPr>
            <a:spLocks noGrp="1"/>
          </p:cNvSpPr>
          <p:nvPr>
            <p:ph type="dt" sz="half" idx="10"/>
          </p:nvPr>
        </p:nvSpPr>
        <p:spPr/>
        <p:txBody>
          <a:bodyPr/>
          <a:lstStyle/>
          <a:p>
            <a:fld id="{BBDB7732-AB8B-488E-B33D-A824EE4260E6}" type="datetimeFigureOut">
              <a:rPr lang="da-DK" smtClean="0"/>
              <a:t>07-04-2026</a:t>
            </a:fld>
            <a:endParaRPr lang="da-DK"/>
          </a:p>
        </p:txBody>
      </p:sp>
      <p:sp>
        <p:nvSpPr>
          <p:cNvPr id="5" name="Pladsholder til sidefod 4">
            <a:extLst>
              <a:ext uri="{FF2B5EF4-FFF2-40B4-BE49-F238E27FC236}">
                <a16:creationId xmlns:a16="http://schemas.microsoft.com/office/drawing/2014/main" id="{576529E0-8109-D591-9B04-556669A53C0D}"/>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8066116B-B88A-F271-45E9-4EA02069C33A}"/>
              </a:ext>
            </a:extLst>
          </p:cNvPr>
          <p:cNvSpPr>
            <a:spLocks noGrp="1"/>
          </p:cNvSpPr>
          <p:nvPr>
            <p:ph type="sldNum" sz="quarter" idx="12"/>
          </p:nvPr>
        </p:nvSpPr>
        <p:spPr/>
        <p:txBody>
          <a:bodyPr/>
          <a:lstStyle/>
          <a:p>
            <a:fld id="{8268A56C-04B8-4B86-B1B1-8C90B8887A0E}" type="slidenum">
              <a:rPr lang="da-DK" smtClean="0"/>
              <a:t>‹#›</a:t>
            </a:fld>
            <a:endParaRPr lang="da-DK"/>
          </a:p>
        </p:txBody>
      </p:sp>
    </p:spTree>
    <p:extLst>
      <p:ext uri="{BB962C8B-B14F-4D97-AF65-F5344CB8AC3E}">
        <p14:creationId xmlns:p14="http://schemas.microsoft.com/office/powerpoint/2010/main" val="466675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776139-2416-8228-4870-04225C8EB119}"/>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62E84F6C-CE74-4354-CBD7-611C4C2335C1}"/>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3397E074-1E2C-21BD-7D22-D292DC343C99}"/>
              </a:ext>
            </a:extLst>
          </p:cNvPr>
          <p:cNvSpPr>
            <a:spLocks noGrp="1"/>
          </p:cNvSpPr>
          <p:nvPr>
            <p:ph type="dt" sz="half" idx="10"/>
          </p:nvPr>
        </p:nvSpPr>
        <p:spPr/>
        <p:txBody>
          <a:bodyPr/>
          <a:lstStyle/>
          <a:p>
            <a:fld id="{BBDB7732-AB8B-488E-B33D-A824EE4260E6}" type="datetimeFigureOut">
              <a:rPr lang="da-DK" smtClean="0"/>
              <a:t>07-04-2026</a:t>
            </a:fld>
            <a:endParaRPr lang="da-DK"/>
          </a:p>
        </p:txBody>
      </p:sp>
      <p:sp>
        <p:nvSpPr>
          <p:cNvPr id="5" name="Pladsholder til sidefod 4">
            <a:extLst>
              <a:ext uri="{FF2B5EF4-FFF2-40B4-BE49-F238E27FC236}">
                <a16:creationId xmlns:a16="http://schemas.microsoft.com/office/drawing/2014/main" id="{73817DD2-1CA2-A14A-4AAD-5C7142B4E815}"/>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DD6CC493-72BA-5AC2-33B0-138968F823DF}"/>
              </a:ext>
            </a:extLst>
          </p:cNvPr>
          <p:cNvSpPr>
            <a:spLocks noGrp="1"/>
          </p:cNvSpPr>
          <p:nvPr>
            <p:ph type="sldNum" sz="quarter" idx="12"/>
          </p:nvPr>
        </p:nvSpPr>
        <p:spPr/>
        <p:txBody>
          <a:bodyPr/>
          <a:lstStyle/>
          <a:p>
            <a:fld id="{8268A56C-04B8-4B86-B1B1-8C90B8887A0E}" type="slidenum">
              <a:rPr lang="da-DK" smtClean="0"/>
              <a:t>‹#›</a:t>
            </a:fld>
            <a:endParaRPr lang="da-DK"/>
          </a:p>
        </p:txBody>
      </p:sp>
    </p:spTree>
    <p:extLst>
      <p:ext uri="{BB962C8B-B14F-4D97-AF65-F5344CB8AC3E}">
        <p14:creationId xmlns:p14="http://schemas.microsoft.com/office/powerpoint/2010/main" val="3038734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540C3035-12B4-01A4-CEF0-E7A9F7D18624}"/>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302C3349-9907-5AAD-9761-9E8A206014F9}"/>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9E8B2DA9-6EE8-9DA7-738D-C1474273A9DE}"/>
              </a:ext>
            </a:extLst>
          </p:cNvPr>
          <p:cNvSpPr>
            <a:spLocks noGrp="1"/>
          </p:cNvSpPr>
          <p:nvPr>
            <p:ph type="dt" sz="half" idx="10"/>
          </p:nvPr>
        </p:nvSpPr>
        <p:spPr/>
        <p:txBody>
          <a:bodyPr/>
          <a:lstStyle/>
          <a:p>
            <a:fld id="{BBDB7732-AB8B-488E-B33D-A824EE4260E6}" type="datetimeFigureOut">
              <a:rPr lang="da-DK" smtClean="0"/>
              <a:t>07-04-2026</a:t>
            </a:fld>
            <a:endParaRPr lang="da-DK"/>
          </a:p>
        </p:txBody>
      </p:sp>
      <p:sp>
        <p:nvSpPr>
          <p:cNvPr id="5" name="Pladsholder til sidefod 4">
            <a:extLst>
              <a:ext uri="{FF2B5EF4-FFF2-40B4-BE49-F238E27FC236}">
                <a16:creationId xmlns:a16="http://schemas.microsoft.com/office/drawing/2014/main" id="{8EB78A1A-D5C4-BA25-CA86-A2636DF5B2D2}"/>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9FD990F3-2C37-B5EB-ACCB-FD8A17BF2966}"/>
              </a:ext>
            </a:extLst>
          </p:cNvPr>
          <p:cNvSpPr>
            <a:spLocks noGrp="1"/>
          </p:cNvSpPr>
          <p:nvPr>
            <p:ph type="sldNum" sz="quarter" idx="12"/>
          </p:nvPr>
        </p:nvSpPr>
        <p:spPr/>
        <p:txBody>
          <a:bodyPr/>
          <a:lstStyle/>
          <a:p>
            <a:fld id="{8268A56C-04B8-4B86-B1B1-8C90B8887A0E}" type="slidenum">
              <a:rPr lang="da-DK" smtClean="0"/>
              <a:t>‹#›</a:t>
            </a:fld>
            <a:endParaRPr lang="da-DK"/>
          </a:p>
        </p:txBody>
      </p:sp>
    </p:spTree>
    <p:extLst>
      <p:ext uri="{BB962C8B-B14F-4D97-AF65-F5344CB8AC3E}">
        <p14:creationId xmlns:p14="http://schemas.microsoft.com/office/powerpoint/2010/main" val="27862408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elslide med Logo og emne">
    <p:bg>
      <p:bgPr>
        <a:solidFill>
          <a:srgbClr val="7F0B30"/>
        </a:solidFill>
        <a:effectLst/>
      </p:bgPr>
    </p:bg>
    <p:spTree>
      <p:nvGrpSpPr>
        <p:cNvPr id="1" name=""/>
        <p:cNvGrpSpPr/>
        <p:nvPr/>
      </p:nvGrpSpPr>
      <p:grpSpPr>
        <a:xfrm>
          <a:off x="0" y="0"/>
          <a:ext cx="0" cy="0"/>
          <a:chOff x="0" y="0"/>
          <a:chExt cx="0" cy="0"/>
        </a:xfrm>
      </p:grpSpPr>
      <p:sp>
        <p:nvSpPr>
          <p:cNvPr id="7" name="Pladsholder til slidenummer 4">
            <a:extLst>
              <a:ext uri="{FF2B5EF4-FFF2-40B4-BE49-F238E27FC236}">
                <a16:creationId xmlns:a16="http://schemas.microsoft.com/office/drawing/2014/main" id="{969E5DD8-06C2-9DED-41A5-539264310E99}"/>
              </a:ext>
            </a:extLst>
          </p:cNvPr>
          <p:cNvSpPr>
            <a:spLocks noGrp="1"/>
          </p:cNvSpPr>
          <p:nvPr>
            <p:ph type="sldNum" sz="quarter" idx="12"/>
          </p:nvPr>
        </p:nvSpPr>
        <p:spPr>
          <a:xfrm>
            <a:off x="11600772" y="6561139"/>
            <a:ext cx="432000" cy="144000"/>
          </a:xfrm>
        </p:spPr>
        <p:txBody>
          <a:bodyPr/>
          <a:lstStyle>
            <a:lvl1pPr>
              <a:defRPr sz="850">
                <a:solidFill>
                  <a:schemeClr val="bg1"/>
                </a:solidFill>
              </a:defRPr>
            </a:lvl1pPr>
          </a:lstStyle>
          <a:p>
            <a:fld id="{9027BB5B-A38B-4122-A264-3ADC75A5BDB6}" type="slidenum">
              <a:rPr lang="da-DK" smtClean="0"/>
              <a:pPr/>
              <a:t>‹#›</a:t>
            </a:fld>
            <a:endParaRPr lang="da-DK" dirty="0"/>
          </a:p>
        </p:txBody>
      </p:sp>
      <p:sp>
        <p:nvSpPr>
          <p:cNvPr id="3" name="Pladsholder til dato 3">
            <a:extLst>
              <a:ext uri="{FF2B5EF4-FFF2-40B4-BE49-F238E27FC236}">
                <a16:creationId xmlns:a16="http://schemas.microsoft.com/office/drawing/2014/main" id="{2C5FFCFA-E3EC-A228-7CBB-4DCAB6571C79}"/>
              </a:ext>
            </a:extLst>
          </p:cNvPr>
          <p:cNvSpPr>
            <a:spLocks noGrp="1"/>
          </p:cNvSpPr>
          <p:nvPr>
            <p:ph type="dt" sz="half" idx="11"/>
          </p:nvPr>
        </p:nvSpPr>
        <p:spPr>
          <a:xfrm>
            <a:off x="10765464" y="6561088"/>
            <a:ext cx="792000" cy="144000"/>
          </a:xfrm>
        </p:spPr>
        <p:txBody>
          <a:bodyPr/>
          <a:lstStyle>
            <a:lvl1pPr>
              <a:defRPr sz="850">
                <a:solidFill>
                  <a:schemeClr val="bg1"/>
                </a:solidFill>
              </a:defRPr>
            </a:lvl1pPr>
          </a:lstStyle>
          <a:p>
            <a:pPr algn="ctr"/>
            <a:r>
              <a:rPr lang="da-DK" dirty="0"/>
              <a:t>20-01-2026</a:t>
            </a:r>
          </a:p>
        </p:txBody>
      </p:sp>
      <p:sp>
        <p:nvSpPr>
          <p:cNvPr id="4" name="Pladsholder til sidefod 4">
            <a:extLst>
              <a:ext uri="{FF2B5EF4-FFF2-40B4-BE49-F238E27FC236}">
                <a16:creationId xmlns:a16="http://schemas.microsoft.com/office/drawing/2014/main" id="{48A2BFA1-ED9E-90ED-0A94-5F350A9BB59C}"/>
              </a:ext>
            </a:extLst>
          </p:cNvPr>
          <p:cNvSpPr>
            <a:spLocks noGrp="1"/>
          </p:cNvSpPr>
          <p:nvPr>
            <p:ph type="ftr" sz="quarter" idx="3"/>
          </p:nvPr>
        </p:nvSpPr>
        <p:spPr>
          <a:xfrm>
            <a:off x="1776321" y="6561088"/>
            <a:ext cx="8640000" cy="144001"/>
          </a:xfrm>
          <a:prstGeom prst="rect">
            <a:avLst/>
          </a:prstGeom>
        </p:spPr>
        <p:txBody>
          <a:bodyPr vert="horz" lIns="91440" tIns="45720" rIns="91440" bIns="45720" rtlCol="0" anchor="ctr"/>
          <a:lstStyle>
            <a:lvl1pPr algn="ctr">
              <a:defRPr sz="850">
                <a:solidFill>
                  <a:schemeClr val="bg1"/>
                </a:solidFill>
                <a:latin typeface="Source Sans Pro" panose="020B0503030403020204" pitchFamily="34" charset="0"/>
                <a:ea typeface="Source Sans Pro" panose="020B0503030403020204" pitchFamily="34" charset="0"/>
              </a:defRPr>
            </a:lvl1pPr>
          </a:lstStyle>
          <a:p>
            <a:endParaRPr lang="da-DK" dirty="0"/>
          </a:p>
        </p:txBody>
      </p:sp>
      <p:sp>
        <p:nvSpPr>
          <p:cNvPr id="19" name="Afsender">
            <a:extLst>
              <a:ext uri="{FF2B5EF4-FFF2-40B4-BE49-F238E27FC236}">
                <a16:creationId xmlns:a16="http://schemas.microsoft.com/office/drawing/2014/main" id="{16F763E5-C7AC-5C22-6E0E-B70E392FF431}"/>
              </a:ext>
            </a:extLst>
          </p:cNvPr>
          <p:cNvSpPr>
            <a:spLocks noGrp="1"/>
          </p:cNvSpPr>
          <p:nvPr>
            <p:ph type="subTitle" idx="1" hasCustomPrompt="1"/>
          </p:nvPr>
        </p:nvSpPr>
        <p:spPr>
          <a:xfrm>
            <a:off x="1299598" y="5188765"/>
            <a:ext cx="10044000" cy="1224000"/>
          </a:xfrm>
          <a:noFill/>
          <a:ln>
            <a:noFill/>
          </a:ln>
        </p:spPr>
        <p:txBody>
          <a:bodyPr lIns="0" tIns="0" rIns="0" bIns="0">
            <a:noAutofit/>
          </a:bodyPr>
          <a:lstStyle>
            <a:lvl1pPr marL="0" indent="0" algn="l">
              <a:lnSpc>
                <a:spcPts val="2200"/>
              </a:lnSpc>
              <a:spcBef>
                <a:spcPts val="0"/>
              </a:spcBef>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Fx Navn, enhed, afdeling, Region Midtjylland</a:t>
            </a:r>
          </a:p>
        </p:txBody>
      </p:sp>
      <p:sp>
        <p:nvSpPr>
          <p:cNvPr id="9" name="Overskrift">
            <a:extLst>
              <a:ext uri="{FF2B5EF4-FFF2-40B4-BE49-F238E27FC236}">
                <a16:creationId xmlns:a16="http://schemas.microsoft.com/office/drawing/2014/main" id="{997110DD-D379-1987-997B-DDA57D4BF910}"/>
              </a:ext>
            </a:extLst>
          </p:cNvPr>
          <p:cNvSpPr>
            <a:spLocks noGrp="1"/>
          </p:cNvSpPr>
          <p:nvPr>
            <p:ph type="body" sz="quarter" idx="13" hasCustomPrompt="1"/>
          </p:nvPr>
        </p:nvSpPr>
        <p:spPr>
          <a:xfrm>
            <a:off x="1247775" y="2218839"/>
            <a:ext cx="10104438" cy="2628000"/>
          </a:xfrm>
        </p:spPr>
        <p:txBody>
          <a:bodyPr tIns="0" bIns="0" anchor="b" anchorCtr="0"/>
          <a:lstStyle>
            <a:lvl1pPr marL="0" indent="0">
              <a:spcBef>
                <a:spcPts val="0"/>
              </a:spcBef>
              <a:buNone/>
              <a:defRPr sz="7200" b="1">
                <a:solidFill>
                  <a:schemeClr val="bg1"/>
                </a:solidFill>
                <a:latin typeface="Source Sans Pro" panose="020B0503030403020204" pitchFamily="34" charset="0"/>
                <a:ea typeface="Source Sans Pro" panose="020B0503030403020204" pitchFamily="34" charset="0"/>
              </a:defRPr>
            </a:lvl1pPr>
            <a:lvl2pPr marL="221400" indent="0">
              <a:buNone/>
              <a:defRPr>
                <a:solidFill>
                  <a:schemeClr val="bg1"/>
                </a:solidFill>
              </a:defRPr>
            </a:lvl2pPr>
            <a:lvl3pPr marL="419400" indent="0">
              <a:buNone/>
              <a:defRPr>
                <a:solidFill>
                  <a:schemeClr val="bg1"/>
                </a:solidFill>
              </a:defRPr>
            </a:lvl3pPr>
            <a:lvl4pPr marL="671400" indent="0">
              <a:buNone/>
              <a:defRPr>
                <a:solidFill>
                  <a:schemeClr val="bg1"/>
                </a:solidFill>
              </a:defRPr>
            </a:lvl4pPr>
            <a:lvl5pPr marL="887400" indent="0">
              <a:buNone/>
              <a:defRPr>
                <a:solidFill>
                  <a:schemeClr val="bg1"/>
                </a:solidFill>
              </a:defRPr>
            </a:lvl5pPr>
          </a:lstStyle>
          <a:p>
            <a:pPr lvl="0"/>
            <a:r>
              <a:rPr lang="da-DK" dirty="0"/>
              <a:t>Titel på præsentation</a:t>
            </a:r>
          </a:p>
        </p:txBody>
      </p:sp>
    </p:spTree>
    <p:extLst>
      <p:ext uri="{BB962C8B-B14F-4D97-AF65-F5344CB8AC3E}">
        <p14:creationId xmlns:p14="http://schemas.microsoft.com/office/powerpoint/2010/main" val="2809407085"/>
      </p:ext>
    </p:extLst>
  </p:cSld>
  <p:clrMapOvr>
    <a:masterClrMapping/>
  </p:clrMapOvr>
  <p:extLst>
    <p:ext uri="{DCECCB84-F9BA-43D5-87BE-67443E8EF086}">
      <p15:sldGuideLst xmlns:p15="http://schemas.microsoft.com/office/powerpoint/2012/main">
        <p15:guide id="3" orient="horz" pos="4042">
          <p15:clr>
            <a:srgbClr val="FBAE40"/>
          </p15:clr>
        </p15:guide>
        <p15:guide id="4" orient="horz" pos="4178">
          <p15:clr>
            <a:srgbClr val="FBAE40"/>
          </p15:clr>
        </p15:guide>
        <p15:guide id="5" pos="824" userDrawn="1">
          <p15:clr>
            <a:srgbClr val="FBAE40"/>
          </p15:clr>
        </p15:guide>
        <p15:guide id="7" orient="horz" pos="2160" userDrawn="1">
          <p15:clr>
            <a:srgbClr val="FBAE40"/>
          </p15:clr>
        </p15:guide>
        <p15:guide id="8" orient="horz" pos="550" userDrawn="1">
          <p15:clr>
            <a:srgbClr val="FBAE40"/>
          </p15:clr>
        </p15:guide>
        <p15:guide id="9" pos="3840" userDrawn="1">
          <p15:clr>
            <a:srgbClr val="FBAE40"/>
          </p15:clr>
        </p15:guide>
        <p15:guide id="10" pos="279" userDrawn="1">
          <p15:clr>
            <a:srgbClr val="FBAE40"/>
          </p15:clr>
        </p15:guide>
        <p15:guide id="11" orient="horz" pos="278"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Ét indholdsfelt">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2285B031-6F2C-788C-FC0F-7B33DB4CDF98}"/>
              </a:ext>
            </a:extLst>
          </p:cNvPr>
          <p:cNvSpPr>
            <a:spLocks noGrp="1"/>
          </p:cNvSpPr>
          <p:nvPr>
            <p:ph type="title" hasCustomPrompt="1"/>
          </p:nvPr>
        </p:nvSpPr>
        <p:spPr>
          <a:xfrm>
            <a:off x="844925" y="434975"/>
            <a:ext cx="10504800" cy="972000"/>
          </a:xfrm>
        </p:spPr>
        <p:txBody>
          <a:bodyPr lIns="0" rIns="0" anchor="t" anchorCtr="0">
            <a:noAutofit/>
          </a:bodyPr>
          <a:lstStyle>
            <a:lvl1pPr>
              <a:defRPr sz="3200" b="1">
                <a:solidFill>
                  <a:srgbClr val="7F0B30"/>
                </a:solidFill>
              </a:defRPr>
            </a:lvl1pPr>
          </a:lstStyle>
          <a:p>
            <a:r>
              <a:rPr lang="da-DK" dirty="0"/>
              <a:t>Klik for at skrive overskrift</a:t>
            </a:r>
          </a:p>
        </p:txBody>
      </p:sp>
      <p:sp>
        <p:nvSpPr>
          <p:cNvPr id="7" name="Pladsholder til indhold 2">
            <a:extLst>
              <a:ext uri="{FF2B5EF4-FFF2-40B4-BE49-F238E27FC236}">
                <a16:creationId xmlns:a16="http://schemas.microsoft.com/office/drawing/2014/main" id="{7B4BAEDB-C570-D346-0604-598DB62DA8DE}"/>
              </a:ext>
            </a:extLst>
          </p:cNvPr>
          <p:cNvSpPr>
            <a:spLocks noGrp="1"/>
          </p:cNvSpPr>
          <p:nvPr>
            <p:ph idx="1"/>
          </p:nvPr>
        </p:nvSpPr>
        <p:spPr>
          <a:xfrm>
            <a:off x="844925" y="1692000"/>
            <a:ext cx="10504800" cy="4608000"/>
          </a:xfrm>
        </p:spPr>
        <p:txBody>
          <a:bodyPr lIns="0" tIns="216000" rIns="0"/>
          <a:lstStyle>
            <a:lvl1pPr>
              <a:defRPr sz="2200">
                <a:solidFill>
                  <a:schemeClr val="tx1"/>
                </a:solidFill>
              </a:defRPr>
            </a:lvl1pPr>
            <a:lvl2pPr>
              <a:defRPr sz="2200">
                <a:solidFill>
                  <a:schemeClr val="tx1"/>
                </a:solidFill>
              </a:defRPr>
            </a:lvl2pPr>
            <a:lvl3pPr>
              <a:defRPr sz="2200">
                <a:solidFill>
                  <a:schemeClr val="tx1"/>
                </a:solidFill>
              </a:defRPr>
            </a:lvl3pPr>
            <a:lvl4pPr>
              <a:defRPr sz="2200">
                <a:solidFill>
                  <a:schemeClr val="tx1"/>
                </a:solidFill>
              </a:defRPr>
            </a:lvl4pPr>
            <a:lvl5pPr>
              <a:defRPr sz="2200">
                <a:solidFill>
                  <a:schemeClr val="tx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3" name="Pladsholder til sidefod 4">
            <a:extLst>
              <a:ext uri="{FF2B5EF4-FFF2-40B4-BE49-F238E27FC236}">
                <a16:creationId xmlns:a16="http://schemas.microsoft.com/office/drawing/2014/main" id="{A679C612-67A4-9E2B-C62C-9F96720BC7F8}"/>
              </a:ext>
            </a:extLst>
          </p:cNvPr>
          <p:cNvSpPr>
            <a:spLocks noGrp="1"/>
          </p:cNvSpPr>
          <p:nvPr>
            <p:ph type="ftr" sz="quarter" idx="3"/>
          </p:nvPr>
        </p:nvSpPr>
        <p:spPr>
          <a:xfrm>
            <a:off x="1776321" y="6561088"/>
            <a:ext cx="8640000" cy="144001"/>
          </a:xfrm>
          <a:prstGeom prst="rect">
            <a:avLst/>
          </a:prstGeom>
        </p:spPr>
        <p:txBody>
          <a:bodyPr vert="horz" lIns="91440" tIns="45720" rIns="91440" bIns="45720" rtlCol="0" anchor="ctr"/>
          <a:lstStyle>
            <a:lvl1pPr algn="ctr">
              <a:defRPr sz="850">
                <a:solidFill>
                  <a:srgbClr val="585857"/>
                </a:solidFill>
                <a:latin typeface="Source Sans Pro" panose="020B0503030403020204" pitchFamily="34" charset="0"/>
                <a:ea typeface="Source Sans Pro" panose="020B0503030403020204" pitchFamily="34" charset="0"/>
              </a:defRPr>
            </a:lvl1pPr>
          </a:lstStyle>
          <a:p>
            <a:endParaRPr lang="da-DK" dirty="0"/>
          </a:p>
        </p:txBody>
      </p:sp>
      <p:sp>
        <p:nvSpPr>
          <p:cNvPr id="8" name="Pladsholder til dato 3">
            <a:extLst>
              <a:ext uri="{FF2B5EF4-FFF2-40B4-BE49-F238E27FC236}">
                <a16:creationId xmlns:a16="http://schemas.microsoft.com/office/drawing/2014/main" id="{C4294EC3-D3B4-FA5F-88E8-14CD92E39A8F}"/>
              </a:ext>
            </a:extLst>
          </p:cNvPr>
          <p:cNvSpPr>
            <a:spLocks noGrp="1"/>
          </p:cNvSpPr>
          <p:nvPr>
            <p:ph type="dt" sz="half" idx="2"/>
          </p:nvPr>
        </p:nvSpPr>
        <p:spPr>
          <a:xfrm>
            <a:off x="10765464" y="6561088"/>
            <a:ext cx="792000" cy="144000"/>
          </a:xfrm>
          <a:prstGeom prst="rect">
            <a:avLst/>
          </a:prstGeom>
        </p:spPr>
        <p:txBody>
          <a:bodyPr vert="horz" lIns="91440" tIns="45720" rIns="91440" bIns="45720" rtlCol="0" anchor="ctr"/>
          <a:lstStyle>
            <a:lvl1pPr algn="l">
              <a:defRPr sz="850">
                <a:solidFill>
                  <a:srgbClr val="585857"/>
                </a:solidFill>
                <a:latin typeface="Source Sans Pro" panose="020B0503030403020204" pitchFamily="34" charset="0"/>
                <a:ea typeface="Source Sans Pro" panose="020B0503030403020204" pitchFamily="34" charset="0"/>
              </a:defRPr>
            </a:lvl1pPr>
          </a:lstStyle>
          <a:p>
            <a:pPr algn="ctr"/>
            <a:r>
              <a:rPr lang="da-DK"/>
              <a:t>20-01-2026</a:t>
            </a:r>
            <a:endParaRPr lang="da-DK" dirty="0"/>
          </a:p>
        </p:txBody>
      </p:sp>
      <p:sp>
        <p:nvSpPr>
          <p:cNvPr id="9" name="Pladsholder til slidenummer 5">
            <a:extLst>
              <a:ext uri="{FF2B5EF4-FFF2-40B4-BE49-F238E27FC236}">
                <a16:creationId xmlns:a16="http://schemas.microsoft.com/office/drawing/2014/main" id="{358A9EAD-C175-2942-995C-722D5D3B6938}"/>
              </a:ext>
            </a:extLst>
          </p:cNvPr>
          <p:cNvSpPr>
            <a:spLocks noGrp="1"/>
          </p:cNvSpPr>
          <p:nvPr>
            <p:ph type="sldNum" sz="quarter" idx="4"/>
          </p:nvPr>
        </p:nvSpPr>
        <p:spPr>
          <a:xfrm>
            <a:off x="11600772" y="6561139"/>
            <a:ext cx="432000" cy="144000"/>
          </a:xfrm>
          <a:prstGeom prst="rect">
            <a:avLst/>
          </a:prstGeom>
        </p:spPr>
        <p:txBody>
          <a:bodyPr vert="horz" lIns="0" tIns="45720" rIns="0" bIns="45720" rtlCol="0" anchor="ctr"/>
          <a:lstStyle>
            <a:lvl1pPr algn="r">
              <a:defRPr sz="850">
                <a:solidFill>
                  <a:srgbClr val="585857"/>
                </a:solidFill>
                <a:latin typeface="Source Sans Pro" panose="020B0503030403020204" pitchFamily="34" charset="0"/>
                <a:ea typeface="Source Sans Pro" panose="020B0503030403020204" pitchFamily="34" charset="0"/>
              </a:defRPr>
            </a:lvl1pPr>
          </a:lstStyle>
          <a:p>
            <a:fld id="{9027BB5B-A38B-4122-A264-3ADC75A5BDB6}" type="slidenum">
              <a:rPr lang="da-DK" smtClean="0"/>
              <a:pPr/>
              <a:t>‹#›</a:t>
            </a:fld>
            <a:endParaRPr lang="da-DK" dirty="0"/>
          </a:p>
        </p:txBody>
      </p:sp>
    </p:spTree>
    <p:extLst>
      <p:ext uri="{BB962C8B-B14F-4D97-AF65-F5344CB8AC3E}">
        <p14:creationId xmlns:p14="http://schemas.microsoft.com/office/powerpoint/2010/main" val="3225852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elslide med Logo og emne">
    <p:bg>
      <p:bgPr>
        <a:solidFill>
          <a:srgbClr val="7F0B30"/>
        </a:solidFill>
        <a:effectLst/>
      </p:bgPr>
    </p:bg>
    <p:spTree>
      <p:nvGrpSpPr>
        <p:cNvPr id="1" name=""/>
        <p:cNvGrpSpPr/>
        <p:nvPr/>
      </p:nvGrpSpPr>
      <p:grpSpPr>
        <a:xfrm>
          <a:off x="0" y="0"/>
          <a:ext cx="0" cy="0"/>
          <a:chOff x="0" y="0"/>
          <a:chExt cx="0" cy="0"/>
        </a:xfrm>
      </p:grpSpPr>
      <p:sp>
        <p:nvSpPr>
          <p:cNvPr id="7" name="Pladsholder til slidenummer 4">
            <a:extLst>
              <a:ext uri="{FF2B5EF4-FFF2-40B4-BE49-F238E27FC236}">
                <a16:creationId xmlns:a16="http://schemas.microsoft.com/office/drawing/2014/main" id="{969E5DD8-06C2-9DED-41A5-539264310E99}"/>
              </a:ext>
            </a:extLst>
          </p:cNvPr>
          <p:cNvSpPr>
            <a:spLocks noGrp="1"/>
          </p:cNvSpPr>
          <p:nvPr>
            <p:ph type="sldNum" sz="quarter" idx="12"/>
          </p:nvPr>
        </p:nvSpPr>
        <p:spPr>
          <a:xfrm>
            <a:off x="11600772" y="6561139"/>
            <a:ext cx="432000" cy="144000"/>
          </a:xfrm>
        </p:spPr>
        <p:txBody>
          <a:bodyPr/>
          <a:lstStyle>
            <a:lvl1pPr>
              <a:defRPr sz="850">
                <a:solidFill>
                  <a:schemeClr val="bg1"/>
                </a:solidFill>
              </a:defRPr>
            </a:lvl1pPr>
          </a:lstStyle>
          <a:p>
            <a:fld id="{9027BB5B-A38B-4122-A264-3ADC75A5BDB6}" type="slidenum">
              <a:rPr lang="da-DK" smtClean="0"/>
              <a:pPr/>
              <a:t>‹#›</a:t>
            </a:fld>
            <a:endParaRPr lang="da-DK"/>
          </a:p>
        </p:txBody>
      </p:sp>
      <p:sp>
        <p:nvSpPr>
          <p:cNvPr id="3" name="Pladsholder til dato 3">
            <a:extLst>
              <a:ext uri="{FF2B5EF4-FFF2-40B4-BE49-F238E27FC236}">
                <a16:creationId xmlns:a16="http://schemas.microsoft.com/office/drawing/2014/main" id="{2C5FFCFA-E3EC-A228-7CBB-4DCAB6571C79}"/>
              </a:ext>
            </a:extLst>
          </p:cNvPr>
          <p:cNvSpPr>
            <a:spLocks noGrp="1"/>
          </p:cNvSpPr>
          <p:nvPr>
            <p:ph type="dt" sz="half" idx="11"/>
          </p:nvPr>
        </p:nvSpPr>
        <p:spPr>
          <a:xfrm>
            <a:off x="10765464" y="6561088"/>
            <a:ext cx="792000" cy="144000"/>
          </a:xfrm>
        </p:spPr>
        <p:txBody>
          <a:bodyPr/>
          <a:lstStyle>
            <a:lvl1pPr>
              <a:defRPr sz="850">
                <a:solidFill>
                  <a:schemeClr val="bg1"/>
                </a:solidFill>
              </a:defRPr>
            </a:lvl1pPr>
          </a:lstStyle>
          <a:p>
            <a:pPr algn="ctr"/>
            <a:r>
              <a:rPr lang="da-DK"/>
              <a:t>20-01-2026</a:t>
            </a:r>
          </a:p>
        </p:txBody>
      </p:sp>
      <p:sp>
        <p:nvSpPr>
          <p:cNvPr id="4" name="Pladsholder til sidefod 4">
            <a:extLst>
              <a:ext uri="{FF2B5EF4-FFF2-40B4-BE49-F238E27FC236}">
                <a16:creationId xmlns:a16="http://schemas.microsoft.com/office/drawing/2014/main" id="{48A2BFA1-ED9E-90ED-0A94-5F350A9BB59C}"/>
              </a:ext>
            </a:extLst>
          </p:cNvPr>
          <p:cNvSpPr>
            <a:spLocks noGrp="1"/>
          </p:cNvSpPr>
          <p:nvPr>
            <p:ph type="ftr" sz="quarter" idx="3"/>
          </p:nvPr>
        </p:nvSpPr>
        <p:spPr>
          <a:xfrm>
            <a:off x="1776321" y="6561088"/>
            <a:ext cx="8640000" cy="144001"/>
          </a:xfrm>
          <a:prstGeom prst="rect">
            <a:avLst/>
          </a:prstGeom>
        </p:spPr>
        <p:txBody>
          <a:bodyPr vert="horz" lIns="91440" tIns="45720" rIns="91440" bIns="45720" rtlCol="0" anchor="ctr"/>
          <a:lstStyle>
            <a:lvl1pPr algn="ctr">
              <a:defRPr sz="850">
                <a:solidFill>
                  <a:schemeClr val="bg1"/>
                </a:solidFill>
                <a:latin typeface="Source Sans Pro" panose="020B0503030403020204" pitchFamily="34" charset="0"/>
                <a:ea typeface="Source Sans Pro" panose="020B0503030403020204" pitchFamily="34" charset="0"/>
              </a:defRPr>
            </a:lvl1pPr>
          </a:lstStyle>
          <a:p>
            <a:endParaRPr lang="da-DK"/>
          </a:p>
        </p:txBody>
      </p:sp>
      <p:sp>
        <p:nvSpPr>
          <p:cNvPr id="19" name="Afsender">
            <a:extLst>
              <a:ext uri="{FF2B5EF4-FFF2-40B4-BE49-F238E27FC236}">
                <a16:creationId xmlns:a16="http://schemas.microsoft.com/office/drawing/2014/main" id="{16F763E5-C7AC-5C22-6E0E-B70E392FF431}"/>
              </a:ext>
            </a:extLst>
          </p:cNvPr>
          <p:cNvSpPr>
            <a:spLocks noGrp="1"/>
          </p:cNvSpPr>
          <p:nvPr>
            <p:ph type="subTitle" idx="1" hasCustomPrompt="1"/>
          </p:nvPr>
        </p:nvSpPr>
        <p:spPr>
          <a:xfrm>
            <a:off x="1299598" y="5188765"/>
            <a:ext cx="10044000" cy="1224000"/>
          </a:xfrm>
          <a:noFill/>
          <a:ln>
            <a:noFill/>
          </a:ln>
        </p:spPr>
        <p:txBody>
          <a:bodyPr lIns="0" tIns="0" rIns="0" bIns="0">
            <a:noAutofit/>
          </a:bodyPr>
          <a:lstStyle>
            <a:lvl1pPr marL="0" indent="0" algn="l">
              <a:lnSpc>
                <a:spcPts val="2200"/>
              </a:lnSpc>
              <a:spcBef>
                <a:spcPts val="0"/>
              </a:spcBef>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Fx Navn, enhed, afdeling, Region Midtjylland</a:t>
            </a:r>
          </a:p>
        </p:txBody>
      </p:sp>
      <p:sp>
        <p:nvSpPr>
          <p:cNvPr id="9" name="Overskrift">
            <a:extLst>
              <a:ext uri="{FF2B5EF4-FFF2-40B4-BE49-F238E27FC236}">
                <a16:creationId xmlns:a16="http://schemas.microsoft.com/office/drawing/2014/main" id="{997110DD-D379-1987-997B-DDA57D4BF910}"/>
              </a:ext>
            </a:extLst>
          </p:cNvPr>
          <p:cNvSpPr>
            <a:spLocks noGrp="1"/>
          </p:cNvSpPr>
          <p:nvPr>
            <p:ph type="body" sz="quarter" idx="13" hasCustomPrompt="1"/>
          </p:nvPr>
        </p:nvSpPr>
        <p:spPr>
          <a:xfrm>
            <a:off x="1247775" y="2218839"/>
            <a:ext cx="10104438" cy="2628000"/>
          </a:xfrm>
        </p:spPr>
        <p:txBody>
          <a:bodyPr tIns="0" bIns="0" anchor="b" anchorCtr="0"/>
          <a:lstStyle>
            <a:lvl1pPr marL="0" indent="0">
              <a:spcBef>
                <a:spcPts val="0"/>
              </a:spcBef>
              <a:buNone/>
              <a:defRPr sz="7200" b="1">
                <a:solidFill>
                  <a:schemeClr val="bg1"/>
                </a:solidFill>
                <a:latin typeface="Source Sans Pro" panose="020B0503030403020204" pitchFamily="34" charset="0"/>
                <a:ea typeface="Source Sans Pro" panose="020B0503030403020204" pitchFamily="34" charset="0"/>
              </a:defRPr>
            </a:lvl1pPr>
            <a:lvl2pPr marL="221400" indent="0">
              <a:buNone/>
              <a:defRPr>
                <a:solidFill>
                  <a:schemeClr val="bg1"/>
                </a:solidFill>
              </a:defRPr>
            </a:lvl2pPr>
            <a:lvl3pPr marL="419400" indent="0">
              <a:buNone/>
              <a:defRPr>
                <a:solidFill>
                  <a:schemeClr val="bg1"/>
                </a:solidFill>
              </a:defRPr>
            </a:lvl3pPr>
            <a:lvl4pPr marL="671400" indent="0">
              <a:buNone/>
              <a:defRPr>
                <a:solidFill>
                  <a:schemeClr val="bg1"/>
                </a:solidFill>
              </a:defRPr>
            </a:lvl4pPr>
            <a:lvl5pPr marL="887400" indent="0">
              <a:buNone/>
              <a:defRPr>
                <a:solidFill>
                  <a:schemeClr val="bg1"/>
                </a:solidFill>
              </a:defRPr>
            </a:lvl5pPr>
          </a:lstStyle>
          <a:p>
            <a:pPr lvl="0"/>
            <a:r>
              <a:rPr lang="da-DK"/>
              <a:t>Titel på præsentation</a:t>
            </a:r>
          </a:p>
        </p:txBody>
      </p:sp>
    </p:spTree>
    <p:extLst>
      <p:ext uri="{BB962C8B-B14F-4D97-AF65-F5344CB8AC3E}">
        <p14:creationId xmlns:p14="http://schemas.microsoft.com/office/powerpoint/2010/main" val="1759800300"/>
      </p:ext>
    </p:extLst>
  </p:cSld>
  <p:clrMapOvr>
    <a:masterClrMapping/>
  </p:clrMapOvr>
  <p:extLst>
    <p:ext uri="{DCECCB84-F9BA-43D5-87BE-67443E8EF086}">
      <p15:sldGuideLst xmlns:p15="http://schemas.microsoft.com/office/powerpoint/2012/main">
        <p15:guide id="3" orient="horz" pos="4042">
          <p15:clr>
            <a:srgbClr val="FBAE40"/>
          </p15:clr>
        </p15:guide>
        <p15:guide id="4" orient="horz" pos="4178">
          <p15:clr>
            <a:srgbClr val="FBAE40"/>
          </p15:clr>
        </p15:guide>
        <p15:guide id="5" pos="824" userDrawn="1">
          <p15:clr>
            <a:srgbClr val="FBAE40"/>
          </p15:clr>
        </p15:guide>
        <p15:guide id="7" orient="horz" pos="2160" userDrawn="1">
          <p15:clr>
            <a:srgbClr val="FBAE40"/>
          </p15:clr>
        </p15:guide>
        <p15:guide id="8" orient="horz" pos="550" userDrawn="1">
          <p15:clr>
            <a:srgbClr val="FBAE40"/>
          </p15:clr>
        </p15:guide>
        <p15:guide id="9" pos="3840" userDrawn="1">
          <p15:clr>
            <a:srgbClr val="FBAE40"/>
          </p15:clr>
        </p15:guide>
        <p15:guide id="10" pos="279" userDrawn="1">
          <p15:clr>
            <a:srgbClr val="FBAE40"/>
          </p15:clr>
        </p15:guide>
        <p15:guide id="11" orient="horz" pos="278"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lide ved nyt emne">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5000CA4F-FD1E-3A1E-06B2-FA03E7842DDD}"/>
              </a:ext>
            </a:extLst>
          </p:cNvPr>
          <p:cNvSpPr/>
          <p:nvPr userDrawn="1"/>
        </p:nvSpPr>
        <p:spPr>
          <a:xfrm>
            <a:off x="-1" y="6230678"/>
            <a:ext cx="12192001" cy="224031"/>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solidFill>
                <a:schemeClr val="tx1"/>
              </a:solidFill>
            </a:endParaRPr>
          </a:p>
        </p:txBody>
      </p:sp>
      <p:sp>
        <p:nvSpPr>
          <p:cNvPr id="7" name="Rektangel 6">
            <a:extLst>
              <a:ext uri="{FF2B5EF4-FFF2-40B4-BE49-F238E27FC236}">
                <a16:creationId xmlns:a16="http://schemas.microsoft.com/office/drawing/2014/main" id="{48F98A7A-827B-55DF-2FEE-52A20A7A86C6}"/>
              </a:ext>
            </a:extLst>
          </p:cNvPr>
          <p:cNvSpPr/>
          <p:nvPr userDrawn="1"/>
        </p:nvSpPr>
        <p:spPr>
          <a:xfrm>
            <a:off x="0" y="0"/>
            <a:ext cx="12192000" cy="6423875"/>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Titel 1">
            <a:extLst>
              <a:ext uri="{FF2B5EF4-FFF2-40B4-BE49-F238E27FC236}">
                <a16:creationId xmlns:a16="http://schemas.microsoft.com/office/drawing/2014/main" id="{0D36803A-7470-A2E9-971A-9325FE354BDB}"/>
              </a:ext>
            </a:extLst>
          </p:cNvPr>
          <p:cNvSpPr>
            <a:spLocks noGrp="1"/>
          </p:cNvSpPr>
          <p:nvPr>
            <p:ph type="ctrTitle" hasCustomPrompt="1"/>
          </p:nvPr>
        </p:nvSpPr>
        <p:spPr>
          <a:xfrm>
            <a:off x="845267" y="1116013"/>
            <a:ext cx="9144000" cy="2306637"/>
          </a:xfrm>
        </p:spPr>
        <p:txBody>
          <a:bodyPr lIns="0" rIns="0" anchor="b">
            <a:noAutofit/>
          </a:bodyPr>
          <a:lstStyle>
            <a:lvl1pPr algn="l">
              <a:lnSpc>
                <a:spcPts val="5000"/>
              </a:lnSpc>
              <a:defRPr sz="4800" b="1">
                <a:solidFill>
                  <a:schemeClr val="bg1"/>
                </a:solidFill>
              </a:defRPr>
            </a:lvl1pPr>
          </a:lstStyle>
          <a:p>
            <a:r>
              <a:rPr lang="da-DK"/>
              <a:t>Titelslide, fx ved nyt emne</a:t>
            </a:r>
          </a:p>
        </p:txBody>
      </p:sp>
      <p:sp>
        <p:nvSpPr>
          <p:cNvPr id="9" name="Undertitel 2">
            <a:extLst>
              <a:ext uri="{FF2B5EF4-FFF2-40B4-BE49-F238E27FC236}">
                <a16:creationId xmlns:a16="http://schemas.microsoft.com/office/drawing/2014/main" id="{C9B3CE0E-7E26-5EF7-FD25-A700E044AE93}"/>
              </a:ext>
            </a:extLst>
          </p:cNvPr>
          <p:cNvSpPr>
            <a:spLocks noGrp="1"/>
          </p:cNvSpPr>
          <p:nvPr>
            <p:ph type="subTitle" idx="1" hasCustomPrompt="1"/>
          </p:nvPr>
        </p:nvSpPr>
        <p:spPr>
          <a:xfrm>
            <a:off x="845267" y="3435350"/>
            <a:ext cx="9144000" cy="1655762"/>
          </a:xfrm>
        </p:spPr>
        <p:txBody>
          <a:bodyPr lIns="0" tIns="360000" rIns="0">
            <a:noAutofit/>
          </a:bodyPr>
          <a:lstStyle>
            <a:lvl1pPr marL="0" indent="0" algn="l">
              <a:lnSpc>
                <a:spcPts val="2400"/>
              </a:lnSpc>
              <a:spcBef>
                <a:spcPts val="600"/>
              </a:spcBef>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Evt. yderlige beskrivelse</a:t>
            </a:r>
          </a:p>
        </p:txBody>
      </p:sp>
      <p:sp>
        <p:nvSpPr>
          <p:cNvPr id="2" name="Pladsholder til sidefod 4">
            <a:extLst>
              <a:ext uri="{FF2B5EF4-FFF2-40B4-BE49-F238E27FC236}">
                <a16:creationId xmlns:a16="http://schemas.microsoft.com/office/drawing/2014/main" id="{B5FB8550-1EA6-3089-2A92-E7018377D1BC}"/>
              </a:ext>
            </a:extLst>
          </p:cNvPr>
          <p:cNvSpPr>
            <a:spLocks noGrp="1"/>
          </p:cNvSpPr>
          <p:nvPr>
            <p:ph type="ftr" sz="quarter" idx="3"/>
          </p:nvPr>
        </p:nvSpPr>
        <p:spPr>
          <a:xfrm>
            <a:off x="1776321" y="6561088"/>
            <a:ext cx="8640000" cy="144001"/>
          </a:xfrm>
          <a:prstGeom prst="rect">
            <a:avLst/>
          </a:prstGeom>
        </p:spPr>
        <p:txBody>
          <a:bodyPr vert="horz" lIns="91440" tIns="45720" rIns="91440" bIns="45720" rtlCol="0" anchor="ctr"/>
          <a:lstStyle>
            <a:lvl1pPr algn="ctr">
              <a:defRPr sz="850">
                <a:solidFill>
                  <a:srgbClr val="585857"/>
                </a:solidFill>
                <a:latin typeface="Source Sans Pro" panose="020B0503030403020204" pitchFamily="34" charset="0"/>
                <a:ea typeface="Source Sans Pro" panose="020B0503030403020204" pitchFamily="34" charset="0"/>
              </a:defRPr>
            </a:lvl1pPr>
          </a:lstStyle>
          <a:p>
            <a:endParaRPr lang="da-DK"/>
          </a:p>
        </p:txBody>
      </p:sp>
      <p:sp>
        <p:nvSpPr>
          <p:cNvPr id="3" name="Pladsholder til dato 3">
            <a:extLst>
              <a:ext uri="{FF2B5EF4-FFF2-40B4-BE49-F238E27FC236}">
                <a16:creationId xmlns:a16="http://schemas.microsoft.com/office/drawing/2014/main" id="{066A0F8C-789B-8AB5-6DEA-B1CE504BB850}"/>
              </a:ext>
            </a:extLst>
          </p:cNvPr>
          <p:cNvSpPr>
            <a:spLocks noGrp="1"/>
          </p:cNvSpPr>
          <p:nvPr>
            <p:ph type="dt" sz="half" idx="2"/>
          </p:nvPr>
        </p:nvSpPr>
        <p:spPr>
          <a:xfrm>
            <a:off x="10765464" y="6561088"/>
            <a:ext cx="792000" cy="144000"/>
          </a:xfrm>
          <a:prstGeom prst="rect">
            <a:avLst/>
          </a:prstGeom>
        </p:spPr>
        <p:txBody>
          <a:bodyPr vert="horz" lIns="91440" tIns="45720" rIns="91440" bIns="45720" rtlCol="0" anchor="ctr"/>
          <a:lstStyle>
            <a:lvl1pPr algn="l">
              <a:defRPr sz="850">
                <a:solidFill>
                  <a:srgbClr val="585857"/>
                </a:solidFill>
                <a:latin typeface="Source Sans Pro" panose="020B0503030403020204" pitchFamily="34" charset="0"/>
                <a:ea typeface="Source Sans Pro" panose="020B0503030403020204" pitchFamily="34" charset="0"/>
              </a:defRPr>
            </a:lvl1pPr>
          </a:lstStyle>
          <a:p>
            <a:pPr algn="ctr"/>
            <a:r>
              <a:rPr lang="da-DK"/>
              <a:t>20-01-2026</a:t>
            </a:r>
          </a:p>
        </p:txBody>
      </p:sp>
      <p:sp>
        <p:nvSpPr>
          <p:cNvPr id="4" name="Pladsholder til slidenummer 5">
            <a:extLst>
              <a:ext uri="{FF2B5EF4-FFF2-40B4-BE49-F238E27FC236}">
                <a16:creationId xmlns:a16="http://schemas.microsoft.com/office/drawing/2014/main" id="{B3A36740-A753-7F79-CCEB-A8FEA3E94FB9}"/>
              </a:ext>
            </a:extLst>
          </p:cNvPr>
          <p:cNvSpPr>
            <a:spLocks noGrp="1"/>
          </p:cNvSpPr>
          <p:nvPr>
            <p:ph type="sldNum" sz="quarter" idx="4"/>
          </p:nvPr>
        </p:nvSpPr>
        <p:spPr>
          <a:xfrm>
            <a:off x="11600772" y="6561139"/>
            <a:ext cx="432000" cy="144000"/>
          </a:xfrm>
          <a:prstGeom prst="rect">
            <a:avLst/>
          </a:prstGeom>
        </p:spPr>
        <p:txBody>
          <a:bodyPr vert="horz" lIns="0" tIns="45720" rIns="0" bIns="45720" rtlCol="0" anchor="ctr"/>
          <a:lstStyle>
            <a:lvl1pPr algn="r">
              <a:defRPr sz="850">
                <a:solidFill>
                  <a:srgbClr val="585857"/>
                </a:solidFill>
                <a:latin typeface="Source Sans Pro" panose="020B0503030403020204" pitchFamily="34" charset="0"/>
                <a:ea typeface="Source Sans Pro" panose="020B0503030403020204" pitchFamily="34" charset="0"/>
              </a:defRPr>
            </a:lvl1pPr>
          </a:lstStyle>
          <a:p>
            <a:fld id="{9027BB5B-A38B-4122-A264-3ADC75A5BDB6}" type="slidenum">
              <a:rPr lang="da-DK" smtClean="0"/>
              <a:pPr/>
              <a:t>‹#›</a:t>
            </a:fld>
            <a:endParaRPr lang="da-DK"/>
          </a:p>
        </p:txBody>
      </p:sp>
    </p:spTree>
    <p:extLst>
      <p:ext uri="{BB962C8B-B14F-4D97-AF65-F5344CB8AC3E}">
        <p14:creationId xmlns:p14="http://schemas.microsoft.com/office/powerpoint/2010/main" val="3097310647"/>
      </p:ext>
    </p:extLst>
  </p:cSld>
  <p:clrMapOvr>
    <a:masterClrMapping/>
  </p:clrMapOvr>
  <p:extLst>
    <p:ext uri="{DCECCB84-F9BA-43D5-87BE-67443E8EF086}">
      <p15:sldGuideLst xmlns:p15="http://schemas.microsoft.com/office/powerpoint/2012/main">
        <p15:guide id="1" orient="horz" pos="2024"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Ét indholdsfelt">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2285B031-6F2C-788C-FC0F-7B33DB4CDF98}"/>
              </a:ext>
            </a:extLst>
          </p:cNvPr>
          <p:cNvSpPr>
            <a:spLocks noGrp="1"/>
          </p:cNvSpPr>
          <p:nvPr>
            <p:ph type="title" hasCustomPrompt="1"/>
          </p:nvPr>
        </p:nvSpPr>
        <p:spPr>
          <a:xfrm>
            <a:off x="844925" y="434975"/>
            <a:ext cx="10504800" cy="972000"/>
          </a:xfrm>
        </p:spPr>
        <p:txBody>
          <a:bodyPr lIns="0" rIns="0" anchor="t" anchorCtr="0">
            <a:noAutofit/>
          </a:bodyPr>
          <a:lstStyle>
            <a:lvl1pPr>
              <a:defRPr sz="3200" b="1">
                <a:solidFill>
                  <a:srgbClr val="7F0B30"/>
                </a:solidFill>
              </a:defRPr>
            </a:lvl1pPr>
          </a:lstStyle>
          <a:p>
            <a:r>
              <a:rPr lang="da-DK"/>
              <a:t>Klik for at skrive overskrift</a:t>
            </a:r>
          </a:p>
        </p:txBody>
      </p:sp>
      <p:sp>
        <p:nvSpPr>
          <p:cNvPr id="7" name="Pladsholder til indhold 2">
            <a:extLst>
              <a:ext uri="{FF2B5EF4-FFF2-40B4-BE49-F238E27FC236}">
                <a16:creationId xmlns:a16="http://schemas.microsoft.com/office/drawing/2014/main" id="{7B4BAEDB-C570-D346-0604-598DB62DA8DE}"/>
              </a:ext>
            </a:extLst>
          </p:cNvPr>
          <p:cNvSpPr>
            <a:spLocks noGrp="1"/>
          </p:cNvSpPr>
          <p:nvPr>
            <p:ph idx="1"/>
          </p:nvPr>
        </p:nvSpPr>
        <p:spPr>
          <a:xfrm>
            <a:off x="844925" y="1692000"/>
            <a:ext cx="10504800" cy="4608000"/>
          </a:xfrm>
        </p:spPr>
        <p:txBody>
          <a:bodyPr lIns="0" tIns="216000" rIns="0"/>
          <a:lstStyle>
            <a:lvl1pPr>
              <a:defRPr sz="2200">
                <a:solidFill>
                  <a:schemeClr val="tx1"/>
                </a:solidFill>
              </a:defRPr>
            </a:lvl1pPr>
            <a:lvl2pPr>
              <a:defRPr sz="2200">
                <a:solidFill>
                  <a:schemeClr val="tx1"/>
                </a:solidFill>
              </a:defRPr>
            </a:lvl2pPr>
            <a:lvl3pPr>
              <a:defRPr sz="2200">
                <a:solidFill>
                  <a:schemeClr val="tx1"/>
                </a:solidFill>
              </a:defRPr>
            </a:lvl3pPr>
            <a:lvl4pPr>
              <a:defRPr sz="2200">
                <a:solidFill>
                  <a:schemeClr val="tx1"/>
                </a:solidFill>
              </a:defRPr>
            </a:lvl4pPr>
            <a:lvl5pPr>
              <a:defRPr sz="2200">
                <a:solidFill>
                  <a:schemeClr val="tx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3" name="Pladsholder til sidefod 4">
            <a:extLst>
              <a:ext uri="{FF2B5EF4-FFF2-40B4-BE49-F238E27FC236}">
                <a16:creationId xmlns:a16="http://schemas.microsoft.com/office/drawing/2014/main" id="{A679C612-67A4-9E2B-C62C-9F96720BC7F8}"/>
              </a:ext>
            </a:extLst>
          </p:cNvPr>
          <p:cNvSpPr>
            <a:spLocks noGrp="1"/>
          </p:cNvSpPr>
          <p:nvPr>
            <p:ph type="ftr" sz="quarter" idx="3"/>
          </p:nvPr>
        </p:nvSpPr>
        <p:spPr>
          <a:xfrm>
            <a:off x="1776321" y="6561088"/>
            <a:ext cx="8640000" cy="144001"/>
          </a:xfrm>
          <a:prstGeom prst="rect">
            <a:avLst/>
          </a:prstGeom>
        </p:spPr>
        <p:txBody>
          <a:bodyPr vert="horz" lIns="91440" tIns="45720" rIns="91440" bIns="45720" rtlCol="0" anchor="ctr"/>
          <a:lstStyle>
            <a:lvl1pPr algn="ctr">
              <a:defRPr sz="850">
                <a:solidFill>
                  <a:srgbClr val="585857"/>
                </a:solidFill>
                <a:latin typeface="Source Sans Pro" panose="020B0503030403020204" pitchFamily="34" charset="0"/>
                <a:ea typeface="Source Sans Pro" panose="020B0503030403020204" pitchFamily="34" charset="0"/>
              </a:defRPr>
            </a:lvl1pPr>
          </a:lstStyle>
          <a:p>
            <a:endParaRPr lang="da-DK"/>
          </a:p>
        </p:txBody>
      </p:sp>
      <p:sp>
        <p:nvSpPr>
          <p:cNvPr id="8" name="Pladsholder til dato 3">
            <a:extLst>
              <a:ext uri="{FF2B5EF4-FFF2-40B4-BE49-F238E27FC236}">
                <a16:creationId xmlns:a16="http://schemas.microsoft.com/office/drawing/2014/main" id="{C4294EC3-D3B4-FA5F-88E8-14CD92E39A8F}"/>
              </a:ext>
            </a:extLst>
          </p:cNvPr>
          <p:cNvSpPr>
            <a:spLocks noGrp="1"/>
          </p:cNvSpPr>
          <p:nvPr>
            <p:ph type="dt" sz="half" idx="2"/>
          </p:nvPr>
        </p:nvSpPr>
        <p:spPr>
          <a:xfrm>
            <a:off x="10765464" y="6561088"/>
            <a:ext cx="792000" cy="144000"/>
          </a:xfrm>
          <a:prstGeom prst="rect">
            <a:avLst/>
          </a:prstGeom>
        </p:spPr>
        <p:txBody>
          <a:bodyPr vert="horz" lIns="91440" tIns="45720" rIns="91440" bIns="45720" rtlCol="0" anchor="ctr"/>
          <a:lstStyle>
            <a:lvl1pPr algn="l">
              <a:defRPr sz="850">
                <a:solidFill>
                  <a:srgbClr val="585857"/>
                </a:solidFill>
                <a:latin typeface="Source Sans Pro" panose="020B0503030403020204" pitchFamily="34" charset="0"/>
                <a:ea typeface="Source Sans Pro" panose="020B0503030403020204" pitchFamily="34" charset="0"/>
              </a:defRPr>
            </a:lvl1pPr>
          </a:lstStyle>
          <a:p>
            <a:pPr algn="ctr"/>
            <a:r>
              <a:rPr lang="da-DK"/>
              <a:t>20-01-2026</a:t>
            </a:r>
          </a:p>
        </p:txBody>
      </p:sp>
      <p:sp>
        <p:nvSpPr>
          <p:cNvPr id="9" name="Pladsholder til slidenummer 5">
            <a:extLst>
              <a:ext uri="{FF2B5EF4-FFF2-40B4-BE49-F238E27FC236}">
                <a16:creationId xmlns:a16="http://schemas.microsoft.com/office/drawing/2014/main" id="{358A9EAD-C175-2942-995C-722D5D3B6938}"/>
              </a:ext>
            </a:extLst>
          </p:cNvPr>
          <p:cNvSpPr>
            <a:spLocks noGrp="1"/>
          </p:cNvSpPr>
          <p:nvPr>
            <p:ph type="sldNum" sz="quarter" idx="4"/>
          </p:nvPr>
        </p:nvSpPr>
        <p:spPr>
          <a:xfrm>
            <a:off x="11600772" y="6561139"/>
            <a:ext cx="432000" cy="144000"/>
          </a:xfrm>
          <a:prstGeom prst="rect">
            <a:avLst/>
          </a:prstGeom>
        </p:spPr>
        <p:txBody>
          <a:bodyPr vert="horz" lIns="0" tIns="45720" rIns="0" bIns="45720" rtlCol="0" anchor="ctr"/>
          <a:lstStyle>
            <a:lvl1pPr algn="r">
              <a:defRPr sz="850">
                <a:solidFill>
                  <a:srgbClr val="585857"/>
                </a:solidFill>
                <a:latin typeface="Source Sans Pro" panose="020B0503030403020204" pitchFamily="34" charset="0"/>
                <a:ea typeface="Source Sans Pro" panose="020B0503030403020204" pitchFamily="34" charset="0"/>
              </a:defRPr>
            </a:lvl1pPr>
          </a:lstStyle>
          <a:p>
            <a:fld id="{9027BB5B-A38B-4122-A264-3ADC75A5BDB6}" type="slidenum">
              <a:rPr lang="da-DK" smtClean="0"/>
              <a:pPr/>
              <a:t>‹#›</a:t>
            </a:fld>
            <a:endParaRPr lang="da-DK"/>
          </a:p>
        </p:txBody>
      </p:sp>
    </p:spTree>
    <p:extLst>
      <p:ext uri="{BB962C8B-B14F-4D97-AF65-F5344CB8AC3E}">
        <p14:creationId xmlns:p14="http://schemas.microsoft.com/office/powerpoint/2010/main" val="28260241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Ét indholdsfelt - farve">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9A1ECAAA-CF0E-3AB7-CA4B-2873960D8D4D}"/>
              </a:ext>
            </a:extLst>
          </p:cNvPr>
          <p:cNvSpPr/>
          <p:nvPr userDrawn="1"/>
        </p:nvSpPr>
        <p:spPr>
          <a:xfrm>
            <a:off x="-1" y="6230678"/>
            <a:ext cx="12192001" cy="224031"/>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solidFill>
                <a:schemeClr val="tx1"/>
              </a:solidFill>
            </a:endParaRPr>
          </a:p>
        </p:txBody>
      </p:sp>
      <p:sp>
        <p:nvSpPr>
          <p:cNvPr id="2" name="Rektangel 1">
            <a:extLst>
              <a:ext uri="{FF2B5EF4-FFF2-40B4-BE49-F238E27FC236}">
                <a16:creationId xmlns:a16="http://schemas.microsoft.com/office/drawing/2014/main" id="{1BF50622-A646-D145-5E17-6A385B8CD52B}"/>
              </a:ext>
            </a:extLst>
          </p:cNvPr>
          <p:cNvSpPr/>
          <p:nvPr userDrawn="1"/>
        </p:nvSpPr>
        <p:spPr>
          <a:xfrm>
            <a:off x="0" y="0"/>
            <a:ext cx="12192000" cy="6430139"/>
          </a:xfrm>
          <a:prstGeom prst="rect">
            <a:avLst/>
          </a:prstGeom>
          <a:solidFill>
            <a:srgbClr val="F1EF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Titel 1">
            <a:extLst>
              <a:ext uri="{FF2B5EF4-FFF2-40B4-BE49-F238E27FC236}">
                <a16:creationId xmlns:a16="http://schemas.microsoft.com/office/drawing/2014/main" id="{2285B031-6F2C-788C-FC0F-7B33DB4CDF98}"/>
              </a:ext>
            </a:extLst>
          </p:cNvPr>
          <p:cNvSpPr>
            <a:spLocks noGrp="1"/>
          </p:cNvSpPr>
          <p:nvPr>
            <p:ph type="title" hasCustomPrompt="1"/>
          </p:nvPr>
        </p:nvSpPr>
        <p:spPr>
          <a:xfrm>
            <a:off x="844925" y="434975"/>
            <a:ext cx="10504800" cy="972000"/>
          </a:xfrm>
        </p:spPr>
        <p:txBody>
          <a:bodyPr lIns="0" rIns="0" anchor="t" anchorCtr="0">
            <a:noAutofit/>
          </a:bodyPr>
          <a:lstStyle>
            <a:lvl1pPr>
              <a:defRPr sz="3200" b="1">
                <a:solidFill>
                  <a:srgbClr val="7F0B30"/>
                </a:solidFill>
              </a:defRPr>
            </a:lvl1pPr>
          </a:lstStyle>
          <a:p>
            <a:r>
              <a:rPr lang="da-DK"/>
              <a:t>Klik for at skrive overskrift</a:t>
            </a:r>
          </a:p>
        </p:txBody>
      </p:sp>
      <p:sp>
        <p:nvSpPr>
          <p:cNvPr id="7" name="Pladsholder til indhold 2">
            <a:extLst>
              <a:ext uri="{FF2B5EF4-FFF2-40B4-BE49-F238E27FC236}">
                <a16:creationId xmlns:a16="http://schemas.microsoft.com/office/drawing/2014/main" id="{7B4BAEDB-C570-D346-0604-598DB62DA8DE}"/>
              </a:ext>
            </a:extLst>
          </p:cNvPr>
          <p:cNvSpPr>
            <a:spLocks noGrp="1"/>
          </p:cNvSpPr>
          <p:nvPr>
            <p:ph idx="1"/>
          </p:nvPr>
        </p:nvSpPr>
        <p:spPr>
          <a:xfrm>
            <a:off x="844925" y="1692000"/>
            <a:ext cx="10504800" cy="4608000"/>
          </a:xfrm>
        </p:spPr>
        <p:txBody>
          <a:bodyPr lIns="0" tIns="216000" rIns="0"/>
          <a:lstStyle>
            <a:lvl1pPr>
              <a:defRPr sz="2200">
                <a:solidFill>
                  <a:schemeClr val="tx1"/>
                </a:solidFill>
              </a:defRPr>
            </a:lvl1pPr>
            <a:lvl2pPr>
              <a:defRPr sz="2200">
                <a:solidFill>
                  <a:schemeClr val="tx1"/>
                </a:solidFill>
              </a:defRPr>
            </a:lvl2pPr>
            <a:lvl3pPr>
              <a:defRPr sz="2200">
                <a:solidFill>
                  <a:schemeClr val="tx1"/>
                </a:solidFill>
              </a:defRPr>
            </a:lvl3pPr>
            <a:lvl4pPr>
              <a:defRPr sz="2200">
                <a:solidFill>
                  <a:schemeClr val="tx1"/>
                </a:solidFill>
              </a:defRPr>
            </a:lvl4pPr>
            <a:lvl5pPr>
              <a:defRPr sz="2200">
                <a:solidFill>
                  <a:schemeClr val="tx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3" name="Pladsholder til sidefod 4">
            <a:extLst>
              <a:ext uri="{FF2B5EF4-FFF2-40B4-BE49-F238E27FC236}">
                <a16:creationId xmlns:a16="http://schemas.microsoft.com/office/drawing/2014/main" id="{91485E79-F8F6-0D51-3600-5759CE190E4B}"/>
              </a:ext>
            </a:extLst>
          </p:cNvPr>
          <p:cNvSpPr>
            <a:spLocks noGrp="1"/>
          </p:cNvSpPr>
          <p:nvPr>
            <p:ph type="ftr" sz="quarter" idx="3"/>
          </p:nvPr>
        </p:nvSpPr>
        <p:spPr>
          <a:xfrm>
            <a:off x="1776321" y="6561088"/>
            <a:ext cx="8640000" cy="144001"/>
          </a:xfrm>
          <a:prstGeom prst="rect">
            <a:avLst/>
          </a:prstGeom>
        </p:spPr>
        <p:txBody>
          <a:bodyPr vert="horz" lIns="91440" tIns="45720" rIns="91440" bIns="45720" rtlCol="0" anchor="ctr"/>
          <a:lstStyle>
            <a:lvl1pPr algn="ctr">
              <a:defRPr sz="850">
                <a:solidFill>
                  <a:srgbClr val="585857"/>
                </a:solidFill>
                <a:latin typeface="Source Sans Pro" panose="020B0503030403020204" pitchFamily="34" charset="0"/>
                <a:ea typeface="Source Sans Pro" panose="020B0503030403020204" pitchFamily="34" charset="0"/>
              </a:defRPr>
            </a:lvl1pPr>
          </a:lstStyle>
          <a:p>
            <a:endParaRPr lang="da-DK"/>
          </a:p>
        </p:txBody>
      </p:sp>
      <p:sp>
        <p:nvSpPr>
          <p:cNvPr id="8" name="Pladsholder til dato 3">
            <a:extLst>
              <a:ext uri="{FF2B5EF4-FFF2-40B4-BE49-F238E27FC236}">
                <a16:creationId xmlns:a16="http://schemas.microsoft.com/office/drawing/2014/main" id="{55B360DD-EBE4-3E00-5DE4-235A3EF49E0B}"/>
              </a:ext>
            </a:extLst>
          </p:cNvPr>
          <p:cNvSpPr>
            <a:spLocks noGrp="1"/>
          </p:cNvSpPr>
          <p:nvPr>
            <p:ph type="dt" sz="half" idx="2"/>
          </p:nvPr>
        </p:nvSpPr>
        <p:spPr>
          <a:xfrm>
            <a:off x="10765464" y="6561088"/>
            <a:ext cx="792000" cy="144000"/>
          </a:xfrm>
          <a:prstGeom prst="rect">
            <a:avLst/>
          </a:prstGeom>
        </p:spPr>
        <p:txBody>
          <a:bodyPr vert="horz" lIns="91440" tIns="45720" rIns="91440" bIns="45720" rtlCol="0" anchor="ctr"/>
          <a:lstStyle>
            <a:lvl1pPr algn="l">
              <a:defRPr sz="850">
                <a:solidFill>
                  <a:srgbClr val="585857"/>
                </a:solidFill>
                <a:latin typeface="Source Sans Pro" panose="020B0503030403020204" pitchFamily="34" charset="0"/>
                <a:ea typeface="Source Sans Pro" panose="020B0503030403020204" pitchFamily="34" charset="0"/>
              </a:defRPr>
            </a:lvl1pPr>
          </a:lstStyle>
          <a:p>
            <a:pPr algn="ctr"/>
            <a:r>
              <a:rPr lang="da-DK"/>
              <a:t>20-01-2026</a:t>
            </a:r>
          </a:p>
        </p:txBody>
      </p:sp>
      <p:sp>
        <p:nvSpPr>
          <p:cNvPr id="10" name="Pladsholder til slidenummer 5">
            <a:extLst>
              <a:ext uri="{FF2B5EF4-FFF2-40B4-BE49-F238E27FC236}">
                <a16:creationId xmlns:a16="http://schemas.microsoft.com/office/drawing/2014/main" id="{ECAFDDA9-121F-7B79-E91D-3DA72CE9D4CE}"/>
              </a:ext>
            </a:extLst>
          </p:cNvPr>
          <p:cNvSpPr>
            <a:spLocks noGrp="1"/>
          </p:cNvSpPr>
          <p:nvPr>
            <p:ph type="sldNum" sz="quarter" idx="4"/>
          </p:nvPr>
        </p:nvSpPr>
        <p:spPr>
          <a:xfrm>
            <a:off x="11600772" y="6561139"/>
            <a:ext cx="432000" cy="144000"/>
          </a:xfrm>
          <a:prstGeom prst="rect">
            <a:avLst/>
          </a:prstGeom>
        </p:spPr>
        <p:txBody>
          <a:bodyPr vert="horz" lIns="0" tIns="45720" rIns="0" bIns="45720" rtlCol="0" anchor="ctr"/>
          <a:lstStyle>
            <a:lvl1pPr algn="r">
              <a:defRPr sz="850">
                <a:solidFill>
                  <a:srgbClr val="585857"/>
                </a:solidFill>
                <a:latin typeface="Source Sans Pro" panose="020B0503030403020204" pitchFamily="34" charset="0"/>
                <a:ea typeface="Source Sans Pro" panose="020B0503030403020204" pitchFamily="34" charset="0"/>
              </a:defRPr>
            </a:lvl1pPr>
          </a:lstStyle>
          <a:p>
            <a:fld id="{9027BB5B-A38B-4122-A264-3ADC75A5BDB6}" type="slidenum">
              <a:rPr lang="da-DK" smtClean="0"/>
              <a:pPr/>
              <a:t>‹#›</a:t>
            </a:fld>
            <a:endParaRPr lang="da-DK"/>
          </a:p>
        </p:txBody>
      </p:sp>
    </p:spTree>
    <p:extLst>
      <p:ext uri="{BB962C8B-B14F-4D97-AF65-F5344CB8AC3E}">
        <p14:creationId xmlns:p14="http://schemas.microsoft.com/office/powerpoint/2010/main" val="28356644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o indholdsfel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5BB539-5227-877B-B6D0-7A9882F571D3}"/>
              </a:ext>
            </a:extLst>
          </p:cNvPr>
          <p:cNvSpPr>
            <a:spLocks noGrp="1"/>
          </p:cNvSpPr>
          <p:nvPr>
            <p:ph type="title" hasCustomPrompt="1"/>
          </p:nvPr>
        </p:nvSpPr>
        <p:spPr>
          <a:xfrm>
            <a:off x="845998" y="434975"/>
            <a:ext cx="10504800" cy="972000"/>
          </a:xfrm>
        </p:spPr>
        <p:txBody>
          <a:bodyPr lIns="0" rIns="0" anchor="t" anchorCtr="0">
            <a:noAutofit/>
          </a:bodyPr>
          <a:lstStyle>
            <a:lvl1pPr>
              <a:defRPr sz="3200" b="1">
                <a:solidFill>
                  <a:srgbClr val="7F0B30"/>
                </a:solidFill>
              </a:defRPr>
            </a:lvl1pPr>
          </a:lstStyle>
          <a:p>
            <a:r>
              <a:rPr lang="da-DK"/>
              <a:t>Klik for at skrive overskrift</a:t>
            </a:r>
          </a:p>
        </p:txBody>
      </p:sp>
      <p:sp>
        <p:nvSpPr>
          <p:cNvPr id="3" name="Pladsholder til indhold 2">
            <a:extLst>
              <a:ext uri="{FF2B5EF4-FFF2-40B4-BE49-F238E27FC236}">
                <a16:creationId xmlns:a16="http://schemas.microsoft.com/office/drawing/2014/main" id="{F44D0076-DD4E-E145-000B-0A313E3C5D39}"/>
              </a:ext>
            </a:extLst>
          </p:cNvPr>
          <p:cNvSpPr>
            <a:spLocks noGrp="1"/>
          </p:cNvSpPr>
          <p:nvPr>
            <p:ph sz="half" idx="1"/>
          </p:nvPr>
        </p:nvSpPr>
        <p:spPr>
          <a:xfrm>
            <a:off x="846000" y="1691211"/>
            <a:ext cx="5076000" cy="4608000"/>
          </a:xfrm>
        </p:spPr>
        <p:txBody>
          <a:bodyPr lIns="0" tIns="216000" rIns="0">
            <a:noAutofit/>
          </a:bodyPr>
          <a:lstStyle>
            <a:lvl1pPr>
              <a:defRPr sz="2200"/>
            </a:lvl1pPr>
            <a:lvl2pPr>
              <a:defRPr sz="2200"/>
            </a:lvl2pPr>
            <a:lvl3pPr>
              <a:defRPr sz="2200"/>
            </a:lvl3pPr>
            <a:lvl4pPr>
              <a:defRPr sz="2200"/>
            </a:lvl4pPr>
            <a:lvl5pPr>
              <a:defRPr sz="22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68A25964-8695-A517-496D-5DA143F9FD7B}"/>
              </a:ext>
            </a:extLst>
          </p:cNvPr>
          <p:cNvSpPr>
            <a:spLocks noGrp="1"/>
          </p:cNvSpPr>
          <p:nvPr>
            <p:ph sz="half" idx="2"/>
          </p:nvPr>
        </p:nvSpPr>
        <p:spPr>
          <a:xfrm>
            <a:off x="6278252" y="1691211"/>
            <a:ext cx="5076000" cy="4608000"/>
          </a:xfrm>
        </p:spPr>
        <p:txBody>
          <a:bodyPr lIns="0" tIns="216000" rIns="0">
            <a:noAutofit/>
          </a:bodyPr>
          <a:lstStyle>
            <a:lvl1pPr>
              <a:defRPr sz="2200"/>
            </a:lvl1pPr>
            <a:lvl2pPr>
              <a:defRPr sz="2200"/>
            </a:lvl2pPr>
            <a:lvl3pPr>
              <a:defRPr sz="2200"/>
            </a:lvl3pPr>
            <a:lvl4pPr>
              <a:defRPr sz="2200"/>
            </a:lvl4pPr>
            <a:lvl5pPr>
              <a:defRPr sz="22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4">
            <a:extLst>
              <a:ext uri="{FF2B5EF4-FFF2-40B4-BE49-F238E27FC236}">
                <a16:creationId xmlns:a16="http://schemas.microsoft.com/office/drawing/2014/main" id="{2E5668DB-5D6C-1F52-B01C-7FD8757683AA}"/>
              </a:ext>
            </a:extLst>
          </p:cNvPr>
          <p:cNvSpPr>
            <a:spLocks noGrp="1"/>
          </p:cNvSpPr>
          <p:nvPr>
            <p:ph type="ftr" sz="quarter" idx="3"/>
          </p:nvPr>
        </p:nvSpPr>
        <p:spPr>
          <a:xfrm>
            <a:off x="1776321" y="6561088"/>
            <a:ext cx="8640000" cy="144001"/>
          </a:xfrm>
          <a:prstGeom prst="rect">
            <a:avLst/>
          </a:prstGeom>
        </p:spPr>
        <p:txBody>
          <a:bodyPr vert="horz" lIns="91440" tIns="45720" rIns="91440" bIns="45720" rtlCol="0" anchor="ctr"/>
          <a:lstStyle>
            <a:lvl1pPr algn="ctr">
              <a:defRPr sz="850">
                <a:solidFill>
                  <a:srgbClr val="585857"/>
                </a:solidFill>
                <a:latin typeface="Source Sans Pro" panose="020B0503030403020204" pitchFamily="34" charset="0"/>
                <a:ea typeface="Source Sans Pro" panose="020B0503030403020204" pitchFamily="34" charset="0"/>
              </a:defRPr>
            </a:lvl1pPr>
          </a:lstStyle>
          <a:p>
            <a:endParaRPr lang="da-DK"/>
          </a:p>
        </p:txBody>
      </p:sp>
      <p:sp>
        <p:nvSpPr>
          <p:cNvPr id="7" name="Pladsholder til dato 3">
            <a:extLst>
              <a:ext uri="{FF2B5EF4-FFF2-40B4-BE49-F238E27FC236}">
                <a16:creationId xmlns:a16="http://schemas.microsoft.com/office/drawing/2014/main" id="{0B9429C6-650A-4943-1125-E292EF5F7A14}"/>
              </a:ext>
            </a:extLst>
          </p:cNvPr>
          <p:cNvSpPr>
            <a:spLocks noGrp="1"/>
          </p:cNvSpPr>
          <p:nvPr>
            <p:ph type="dt" sz="half" idx="10"/>
          </p:nvPr>
        </p:nvSpPr>
        <p:spPr>
          <a:xfrm>
            <a:off x="10765464" y="6561088"/>
            <a:ext cx="792000" cy="144000"/>
          </a:xfrm>
          <a:prstGeom prst="rect">
            <a:avLst/>
          </a:prstGeom>
        </p:spPr>
        <p:txBody>
          <a:bodyPr vert="horz" lIns="91440" tIns="45720" rIns="91440" bIns="45720" rtlCol="0" anchor="ctr"/>
          <a:lstStyle>
            <a:lvl1pPr algn="l">
              <a:defRPr sz="850">
                <a:solidFill>
                  <a:srgbClr val="585857"/>
                </a:solidFill>
                <a:latin typeface="Source Sans Pro" panose="020B0503030403020204" pitchFamily="34" charset="0"/>
                <a:ea typeface="Source Sans Pro" panose="020B0503030403020204" pitchFamily="34" charset="0"/>
              </a:defRPr>
            </a:lvl1pPr>
          </a:lstStyle>
          <a:p>
            <a:pPr algn="ctr"/>
            <a:r>
              <a:rPr lang="da-DK"/>
              <a:t>20-01-2026</a:t>
            </a:r>
          </a:p>
        </p:txBody>
      </p:sp>
      <p:sp>
        <p:nvSpPr>
          <p:cNvPr id="8" name="Pladsholder til slidenummer 5">
            <a:extLst>
              <a:ext uri="{FF2B5EF4-FFF2-40B4-BE49-F238E27FC236}">
                <a16:creationId xmlns:a16="http://schemas.microsoft.com/office/drawing/2014/main" id="{2915FF81-2E7B-218D-1293-18E7FD54D2E3}"/>
              </a:ext>
            </a:extLst>
          </p:cNvPr>
          <p:cNvSpPr>
            <a:spLocks noGrp="1"/>
          </p:cNvSpPr>
          <p:nvPr>
            <p:ph type="sldNum" sz="quarter" idx="4"/>
          </p:nvPr>
        </p:nvSpPr>
        <p:spPr>
          <a:xfrm>
            <a:off x="11600772" y="6561139"/>
            <a:ext cx="432000" cy="144000"/>
          </a:xfrm>
          <a:prstGeom prst="rect">
            <a:avLst/>
          </a:prstGeom>
        </p:spPr>
        <p:txBody>
          <a:bodyPr vert="horz" lIns="0" tIns="45720" rIns="0" bIns="45720" rtlCol="0" anchor="ctr"/>
          <a:lstStyle>
            <a:lvl1pPr algn="r">
              <a:defRPr sz="850">
                <a:solidFill>
                  <a:srgbClr val="585857"/>
                </a:solidFill>
                <a:latin typeface="Source Sans Pro" panose="020B0503030403020204" pitchFamily="34" charset="0"/>
                <a:ea typeface="Source Sans Pro" panose="020B0503030403020204" pitchFamily="34" charset="0"/>
              </a:defRPr>
            </a:lvl1pPr>
          </a:lstStyle>
          <a:p>
            <a:fld id="{9027BB5B-A38B-4122-A264-3ADC75A5BDB6}" type="slidenum">
              <a:rPr lang="da-DK" smtClean="0"/>
              <a:pPr/>
              <a:t>‹#›</a:t>
            </a:fld>
            <a:endParaRPr lang="da-DK"/>
          </a:p>
        </p:txBody>
      </p:sp>
    </p:spTree>
    <p:extLst>
      <p:ext uri="{BB962C8B-B14F-4D97-AF65-F5344CB8AC3E}">
        <p14:creationId xmlns:p14="http://schemas.microsoft.com/office/powerpoint/2010/main" val="41862138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o indholdsfelter - farve">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2E7966EE-DC9A-A986-2285-572B55799E9C}"/>
              </a:ext>
            </a:extLst>
          </p:cNvPr>
          <p:cNvSpPr/>
          <p:nvPr userDrawn="1"/>
        </p:nvSpPr>
        <p:spPr>
          <a:xfrm>
            <a:off x="-1" y="6230678"/>
            <a:ext cx="12192001" cy="224031"/>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solidFill>
                <a:schemeClr val="tx1"/>
              </a:solidFill>
            </a:endParaRPr>
          </a:p>
        </p:txBody>
      </p:sp>
      <p:sp>
        <p:nvSpPr>
          <p:cNvPr id="9" name="Rektangel 8">
            <a:extLst>
              <a:ext uri="{FF2B5EF4-FFF2-40B4-BE49-F238E27FC236}">
                <a16:creationId xmlns:a16="http://schemas.microsoft.com/office/drawing/2014/main" id="{F659E1D2-1FB3-EF6B-7C10-550EA4E8AE33}"/>
              </a:ext>
            </a:extLst>
          </p:cNvPr>
          <p:cNvSpPr/>
          <p:nvPr userDrawn="1"/>
        </p:nvSpPr>
        <p:spPr>
          <a:xfrm>
            <a:off x="0" y="0"/>
            <a:ext cx="12192000" cy="6430140"/>
          </a:xfrm>
          <a:prstGeom prst="rect">
            <a:avLst/>
          </a:prstGeom>
          <a:solidFill>
            <a:srgbClr val="F1EF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825BB539-5227-877B-B6D0-7A9882F571D3}"/>
              </a:ext>
            </a:extLst>
          </p:cNvPr>
          <p:cNvSpPr>
            <a:spLocks noGrp="1"/>
          </p:cNvSpPr>
          <p:nvPr>
            <p:ph type="title" hasCustomPrompt="1"/>
          </p:nvPr>
        </p:nvSpPr>
        <p:spPr>
          <a:xfrm>
            <a:off x="845998" y="434975"/>
            <a:ext cx="10504800" cy="972000"/>
          </a:xfrm>
        </p:spPr>
        <p:txBody>
          <a:bodyPr lIns="0" rIns="0" anchor="t" anchorCtr="0">
            <a:noAutofit/>
          </a:bodyPr>
          <a:lstStyle>
            <a:lvl1pPr>
              <a:defRPr sz="3200" b="1">
                <a:solidFill>
                  <a:srgbClr val="7F0B30"/>
                </a:solidFill>
              </a:defRPr>
            </a:lvl1pPr>
          </a:lstStyle>
          <a:p>
            <a:r>
              <a:rPr lang="da-DK"/>
              <a:t>Klik for at skrive overskrift</a:t>
            </a:r>
          </a:p>
        </p:txBody>
      </p:sp>
      <p:sp>
        <p:nvSpPr>
          <p:cNvPr id="3" name="Pladsholder til indhold 2">
            <a:extLst>
              <a:ext uri="{FF2B5EF4-FFF2-40B4-BE49-F238E27FC236}">
                <a16:creationId xmlns:a16="http://schemas.microsoft.com/office/drawing/2014/main" id="{F44D0076-DD4E-E145-000B-0A313E3C5D39}"/>
              </a:ext>
            </a:extLst>
          </p:cNvPr>
          <p:cNvSpPr>
            <a:spLocks noGrp="1"/>
          </p:cNvSpPr>
          <p:nvPr>
            <p:ph sz="half" idx="1"/>
          </p:nvPr>
        </p:nvSpPr>
        <p:spPr>
          <a:xfrm>
            <a:off x="846000" y="1691211"/>
            <a:ext cx="5076000" cy="4608000"/>
          </a:xfrm>
        </p:spPr>
        <p:txBody>
          <a:bodyPr lIns="0" tIns="216000" rIns="0">
            <a:noAutofit/>
          </a:bodyPr>
          <a:lstStyle>
            <a:lvl1pPr>
              <a:defRPr sz="2200"/>
            </a:lvl1pPr>
            <a:lvl2pPr>
              <a:defRPr sz="2200"/>
            </a:lvl2pPr>
            <a:lvl3pPr>
              <a:defRPr sz="2200"/>
            </a:lvl3pPr>
            <a:lvl4pPr>
              <a:defRPr sz="2200"/>
            </a:lvl4pPr>
            <a:lvl5pPr>
              <a:defRPr sz="22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68A25964-8695-A517-496D-5DA143F9FD7B}"/>
              </a:ext>
            </a:extLst>
          </p:cNvPr>
          <p:cNvSpPr>
            <a:spLocks noGrp="1"/>
          </p:cNvSpPr>
          <p:nvPr>
            <p:ph sz="half" idx="2"/>
          </p:nvPr>
        </p:nvSpPr>
        <p:spPr>
          <a:xfrm>
            <a:off x="6278252" y="1691211"/>
            <a:ext cx="5076000" cy="4608000"/>
          </a:xfrm>
        </p:spPr>
        <p:txBody>
          <a:bodyPr lIns="0" tIns="216000" rIns="0">
            <a:noAutofit/>
          </a:bodyPr>
          <a:lstStyle>
            <a:lvl1pPr>
              <a:defRPr sz="2200"/>
            </a:lvl1pPr>
            <a:lvl2pPr>
              <a:defRPr sz="2200"/>
            </a:lvl2pPr>
            <a:lvl3pPr>
              <a:defRPr sz="2200"/>
            </a:lvl3pPr>
            <a:lvl4pPr>
              <a:defRPr sz="2200"/>
            </a:lvl4pPr>
            <a:lvl5pPr>
              <a:defRPr sz="22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4">
            <a:extLst>
              <a:ext uri="{FF2B5EF4-FFF2-40B4-BE49-F238E27FC236}">
                <a16:creationId xmlns:a16="http://schemas.microsoft.com/office/drawing/2014/main" id="{693B0F86-0749-4682-E219-D4C56C30CC92}"/>
              </a:ext>
            </a:extLst>
          </p:cNvPr>
          <p:cNvSpPr>
            <a:spLocks noGrp="1"/>
          </p:cNvSpPr>
          <p:nvPr>
            <p:ph type="ftr" sz="quarter" idx="3"/>
          </p:nvPr>
        </p:nvSpPr>
        <p:spPr>
          <a:xfrm>
            <a:off x="1776321" y="6561088"/>
            <a:ext cx="8640000" cy="144001"/>
          </a:xfrm>
          <a:prstGeom prst="rect">
            <a:avLst/>
          </a:prstGeom>
        </p:spPr>
        <p:txBody>
          <a:bodyPr vert="horz" lIns="91440" tIns="45720" rIns="91440" bIns="45720" rtlCol="0" anchor="ctr"/>
          <a:lstStyle>
            <a:lvl1pPr algn="ctr">
              <a:defRPr sz="850">
                <a:solidFill>
                  <a:srgbClr val="585857"/>
                </a:solidFill>
                <a:latin typeface="Source Sans Pro" panose="020B0503030403020204" pitchFamily="34" charset="0"/>
                <a:ea typeface="Source Sans Pro" panose="020B0503030403020204" pitchFamily="34" charset="0"/>
              </a:defRPr>
            </a:lvl1pPr>
          </a:lstStyle>
          <a:p>
            <a:endParaRPr lang="da-DK"/>
          </a:p>
        </p:txBody>
      </p:sp>
      <p:sp>
        <p:nvSpPr>
          <p:cNvPr id="7" name="Pladsholder til dato 3">
            <a:extLst>
              <a:ext uri="{FF2B5EF4-FFF2-40B4-BE49-F238E27FC236}">
                <a16:creationId xmlns:a16="http://schemas.microsoft.com/office/drawing/2014/main" id="{A3F295B9-F038-3AAE-E637-942449B99181}"/>
              </a:ext>
            </a:extLst>
          </p:cNvPr>
          <p:cNvSpPr>
            <a:spLocks noGrp="1"/>
          </p:cNvSpPr>
          <p:nvPr>
            <p:ph type="dt" sz="half" idx="10"/>
          </p:nvPr>
        </p:nvSpPr>
        <p:spPr>
          <a:xfrm>
            <a:off x="10765464" y="6561088"/>
            <a:ext cx="792000" cy="144000"/>
          </a:xfrm>
          <a:prstGeom prst="rect">
            <a:avLst/>
          </a:prstGeom>
        </p:spPr>
        <p:txBody>
          <a:bodyPr vert="horz" lIns="91440" tIns="45720" rIns="91440" bIns="45720" rtlCol="0" anchor="ctr"/>
          <a:lstStyle>
            <a:lvl1pPr algn="l">
              <a:defRPr sz="850">
                <a:solidFill>
                  <a:srgbClr val="585857"/>
                </a:solidFill>
                <a:latin typeface="Source Sans Pro" panose="020B0503030403020204" pitchFamily="34" charset="0"/>
                <a:ea typeface="Source Sans Pro" panose="020B0503030403020204" pitchFamily="34" charset="0"/>
              </a:defRPr>
            </a:lvl1pPr>
          </a:lstStyle>
          <a:p>
            <a:pPr algn="ctr"/>
            <a:r>
              <a:rPr lang="da-DK"/>
              <a:t>20-01-2026</a:t>
            </a:r>
          </a:p>
        </p:txBody>
      </p:sp>
      <p:sp>
        <p:nvSpPr>
          <p:cNvPr id="8" name="Pladsholder til slidenummer 5">
            <a:extLst>
              <a:ext uri="{FF2B5EF4-FFF2-40B4-BE49-F238E27FC236}">
                <a16:creationId xmlns:a16="http://schemas.microsoft.com/office/drawing/2014/main" id="{7AFB69A2-A9DC-D139-B82B-F6AD14376A2C}"/>
              </a:ext>
            </a:extLst>
          </p:cNvPr>
          <p:cNvSpPr>
            <a:spLocks noGrp="1"/>
          </p:cNvSpPr>
          <p:nvPr>
            <p:ph type="sldNum" sz="quarter" idx="4"/>
          </p:nvPr>
        </p:nvSpPr>
        <p:spPr>
          <a:xfrm>
            <a:off x="11600772" y="6561139"/>
            <a:ext cx="432000" cy="144000"/>
          </a:xfrm>
          <a:prstGeom prst="rect">
            <a:avLst/>
          </a:prstGeom>
        </p:spPr>
        <p:txBody>
          <a:bodyPr vert="horz" lIns="0" tIns="45720" rIns="0" bIns="45720" rtlCol="0" anchor="ctr"/>
          <a:lstStyle>
            <a:lvl1pPr algn="r">
              <a:defRPr sz="850">
                <a:solidFill>
                  <a:srgbClr val="585857"/>
                </a:solidFill>
                <a:latin typeface="Source Sans Pro" panose="020B0503030403020204" pitchFamily="34" charset="0"/>
                <a:ea typeface="Source Sans Pro" panose="020B0503030403020204" pitchFamily="34" charset="0"/>
              </a:defRPr>
            </a:lvl1pPr>
          </a:lstStyle>
          <a:p>
            <a:fld id="{9027BB5B-A38B-4122-A264-3ADC75A5BDB6}" type="slidenum">
              <a:rPr lang="da-DK" smtClean="0"/>
              <a:pPr/>
              <a:t>‹#›</a:t>
            </a:fld>
            <a:endParaRPr lang="da-DK"/>
          </a:p>
        </p:txBody>
      </p:sp>
    </p:spTree>
    <p:extLst>
      <p:ext uri="{BB962C8B-B14F-4D97-AF65-F5344CB8AC3E}">
        <p14:creationId xmlns:p14="http://schemas.microsoft.com/office/powerpoint/2010/main" val="132525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281A7C-721B-8E11-A039-98F74EEBB0F6}"/>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C5F320D7-AA9B-E515-BEC7-0788D079992E}"/>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1DDCC2FA-B554-CCE2-C892-F2093F43F2D4}"/>
              </a:ext>
            </a:extLst>
          </p:cNvPr>
          <p:cNvSpPr>
            <a:spLocks noGrp="1"/>
          </p:cNvSpPr>
          <p:nvPr>
            <p:ph type="dt" sz="half" idx="10"/>
          </p:nvPr>
        </p:nvSpPr>
        <p:spPr/>
        <p:txBody>
          <a:bodyPr/>
          <a:lstStyle/>
          <a:p>
            <a:fld id="{BBDB7732-AB8B-488E-B33D-A824EE4260E6}" type="datetimeFigureOut">
              <a:rPr lang="da-DK" smtClean="0"/>
              <a:t>07-04-2026</a:t>
            </a:fld>
            <a:endParaRPr lang="da-DK"/>
          </a:p>
        </p:txBody>
      </p:sp>
      <p:sp>
        <p:nvSpPr>
          <p:cNvPr id="5" name="Pladsholder til sidefod 4">
            <a:extLst>
              <a:ext uri="{FF2B5EF4-FFF2-40B4-BE49-F238E27FC236}">
                <a16:creationId xmlns:a16="http://schemas.microsoft.com/office/drawing/2014/main" id="{FB9098F5-61AC-A91B-9B48-89CCF1040578}"/>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2FBA773B-C942-3B3C-7CE0-E9994B6F9E1C}"/>
              </a:ext>
            </a:extLst>
          </p:cNvPr>
          <p:cNvSpPr>
            <a:spLocks noGrp="1"/>
          </p:cNvSpPr>
          <p:nvPr>
            <p:ph type="sldNum" sz="quarter" idx="12"/>
          </p:nvPr>
        </p:nvSpPr>
        <p:spPr/>
        <p:txBody>
          <a:bodyPr/>
          <a:lstStyle/>
          <a:p>
            <a:fld id="{8268A56C-04B8-4B86-B1B1-8C90B8887A0E}" type="slidenum">
              <a:rPr lang="da-DK" smtClean="0"/>
              <a:t>‹#›</a:t>
            </a:fld>
            <a:endParaRPr lang="da-DK"/>
          </a:p>
        </p:txBody>
      </p:sp>
    </p:spTree>
    <p:extLst>
      <p:ext uri="{BB962C8B-B14F-4D97-AF65-F5344CB8AC3E}">
        <p14:creationId xmlns:p14="http://schemas.microsoft.com/office/powerpoint/2010/main" val="13792793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re tekstfel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6A786A-A241-0BB6-FE2D-967A77B56EE1}"/>
              </a:ext>
            </a:extLst>
          </p:cNvPr>
          <p:cNvSpPr>
            <a:spLocks noGrp="1"/>
          </p:cNvSpPr>
          <p:nvPr>
            <p:ph type="title" hasCustomPrompt="1"/>
          </p:nvPr>
        </p:nvSpPr>
        <p:spPr>
          <a:xfrm>
            <a:off x="845998" y="435600"/>
            <a:ext cx="10504800" cy="972000"/>
          </a:xfrm>
        </p:spPr>
        <p:txBody>
          <a:bodyPr lIns="0" rIns="0" anchor="t" anchorCtr="0">
            <a:noAutofit/>
          </a:bodyPr>
          <a:lstStyle>
            <a:lvl1pPr>
              <a:defRPr sz="3200" b="1">
                <a:solidFill>
                  <a:srgbClr val="7F0B30"/>
                </a:solidFill>
              </a:defRPr>
            </a:lvl1pPr>
          </a:lstStyle>
          <a:p>
            <a:r>
              <a:rPr lang="da-DK"/>
              <a:t>Klik for at skrive overskrift</a:t>
            </a:r>
          </a:p>
        </p:txBody>
      </p:sp>
      <p:sp>
        <p:nvSpPr>
          <p:cNvPr id="8" name="Pladsholder til tekst 7">
            <a:extLst>
              <a:ext uri="{FF2B5EF4-FFF2-40B4-BE49-F238E27FC236}">
                <a16:creationId xmlns:a16="http://schemas.microsoft.com/office/drawing/2014/main" id="{C1336BBD-D587-36DC-A427-90948FE6DBC6}"/>
              </a:ext>
            </a:extLst>
          </p:cNvPr>
          <p:cNvSpPr>
            <a:spLocks noGrp="1"/>
          </p:cNvSpPr>
          <p:nvPr>
            <p:ph type="body" sz="quarter" idx="13"/>
          </p:nvPr>
        </p:nvSpPr>
        <p:spPr>
          <a:xfrm>
            <a:off x="846000" y="1692000"/>
            <a:ext cx="3240000" cy="4608000"/>
          </a:xfrm>
        </p:spPr>
        <p:txBody>
          <a:bodyPr lIns="0" tIns="216000" rIns="0" numCol="1" spcCol="0">
            <a:noAutofit/>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9" name="Pladsholder til tekst 7">
            <a:extLst>
              <a:ext uri="{FF2B5EF4-FFF2-40B4-BE49-F238E27FC236}">
                <a16:creationId xmlns:a16="http://schemas.microsoft.com/office/drawing/2014/main" id="{D1298FD5-D44F-4743-0A1C-CE8C65ACE9FA}"/>
              </a:ext>
            </a:extLst>
          </p:cNvPr>
          <p:cNvSpPr>
            <a:spLocks noGrp="1"/>
          </p:cNvSpPr>
          <p:nvPr>
            <p:ph type="body" sz="quarter" idx="14"/>
          </p:nvPr>
        </p:nvSpPr>
        <p:spPr>
          <a:xfrm>
            <a:off x="4475523" y="1692000"/>
            <a:ext cx="3240000" cy="4608000"/>
          </a:xfrm>
        </p:spPr>
        <p:txBody>
          <a:bodyPr lIns="0" tIns="216000" rIns="0" numCol="1" spcCol="0">
            <a:noAutofit/>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0" name="Pladsholder til tekst 7">
            <a:extLst>
              <a:ext uri="{FF2B5EF4-FFF2-40B4-BE49-F238E27FC236}">
                <a16:creationId xmlns:a16="http://schemas.microsoft.com/office/drawing/2014/main" id="{F493E66E-D2EE-2320-2555-AB68990C8626}"/>
              </a:ext>
            </a:extLst>
          </p:cNvPr>
          <p:cNvSpPr>
            <a:spLocks noGrp="1"/>
          </p:cNvSpPr>
          <p:nvPr>
            <p:ph type="body" sz="quarter" idx="15"/>
          </p:nvPr>
        </p:nvSpPr>
        <p:spPr>
          <a:xfrm>
            <a:off x="8108084" y="1692000"/>
            <a:ext cx="3240000" cy="4608000"/>
          </a:xfrm>
        </p:spPr>
        <p:txBody>
          <a:bodyPr lIns="0" tIns="216000" rIns="0" numCol="1" spcCol="0">
            <a:noAutofit/>
          </a:bodyPr>
          <a:lstStyle>
            <a:lvl1pPr marL="0" indent="0">
              <a:buNone/>
              <a:defRPr/>
            </a:lvl1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sidefod 4">
            <a:extLst>
              <a:ext uri="{FF2B5EF4-FFF2-40B4-BE49-F238E27FC236}">
                <a16:creationId xmlns:a16="http://schemas.microsoft.com/office/drawing/2014/main" id="{83803C7B-EB49-0339-BB46-E60247424DFE}"/>
              </a:ext>
            </a:extLst>
          </p:cNvPr>
          <p:cNvSpPr>
            <a:spLocks noGrp="1"/>
          </p:cNvSpPr>
          <p:nvPr>
            <p:ph type="ftr" sz="quarter" idx="3"/>
          </p:nvPr>
        </p:nvSpPr>
        <p:spPr>
          <a:xfrm>
            <a:off x="1776321" y="6561088"/>
            <a:ext cx="8640000" cy="144001"/>
          </a:xfrm>
          <a:prstGeom prst="rect">
            <a:avLst/>
          </a:prstGeom>
        </p:spPr>
        <p:txBody>
          <a:bodyPr vert="horz" lIns="91440" tIns="45720" rIns="91440" bIns="45720" rtlCol="0" anchor="ctr"/>
          <a:lstStyle>
            <a:lvl1pPr algn="ctr">
              <a:defRPr sz="850">
                <a:solidFill>
                  <a:srgbClr val="585857"/>
                </a:solidFill>
                <a:latin typeface="Source Sans Pro" panose="020B0503030403020204" pitchFamily="34" charset="0"/>
                <a:ea typeface="Source Sans Pro" panose="020B0503030403020204" pitchFamily="34" charset="0"/>
              </a:defRPr>
            </a:lvl1pPr>
          </a:lstStyle>
          <a:p>
            <a:endParaRPr lang="da-DK"/>
          </a:p>
        </p:txBody>
      </p:sp>
      <p:sp>
        <p:nvSpPr>
          <p:cNvPr id="6" name="Pladsholder til dato 3">
            <a:extLst>
              <a:ext uri="{FF2B5EF4-FFF2-40B4-BE49-F238E27FC236}">
                <a16:creationId xmlns:a16="http://schemas.microsoft.com/office/drawing/2014/main" id="{819DA5E1-4CF8-FF79-7292-8335315C5A95}"/>
              </a:ext>
            </a:extLst>
          </p:cNvPr>
          <p:cNvSpPr>
            <a:spLocks noGrp="1"/>
          </p:cNvSpPr>
          <p:nvPr>
            <p:ph type="dt" sz="half" idx="2"/>
          </p:nvPr>
        </p:nvSpPr>
        <p:spPr>
          <a:xfrm>
            <a:off x="10765464" y="6561088"/>
            <a:ext cx="792000" cy="144000"/>
          </a:xfrm>
          <a:prstGeom prst="rect">
            <a:avLst/>
          </a:prstGeom>
        </p:spPr>
        <p:txBody>
          <a:bodyPr vert="horz" lIns="91440" tIns="45720" rIns="91440" bIns="45720" rtlCol="0" anchor="ctr"/>
          <a:lstStyle>
            <a:lvl1pPr algn="l">
              <a:defRPr sz="850">
                <a:solidFill>
                  <a:srgbClr val="585857"/>
                </a:solidFill>
                <a:latin typeface="Source Sans Pro" panose="020B0503030403020204" pitchFamily="34" charset="0"/>
                <a:ea typeface="Source Sans Pro" panose="020B0503030403020204" pitchFamily="34" charset="0"/>
              </a:defRPr>
            </a:lvl1pPr>
          </a:lstStyle>
          <a:p>
            <a:pPr algn="ctr"/>
            <a:r>
              <a:rPr lang="da-DK"/>
              <a:t>20-01-2026</a:t>
            </a:r>
          </a:p>
        </p:txBody>
      </p:sp>
      <p:sp>
        <p:nvSpPr>
          <p:cNvPr id="7" name="Pladsholder til slidenummer 5">
            <a:extLst>
              <a:ext uri="{FF2B5EF4-FFF2-40B4-BE49-F238E27FC236}">
                <a16:creationId xmlns:a16="http://schemas.microsoft.com/office/drawing/2014/main" id="{3851B4AE-BE4C-1C18-B31F-511417492542}"/>
              </a:ext>
            </a:extLst>
          </p:cNvPr>
          <p:cNvSpPr>
            <a:spLocks noGrp="1"/>
          </p:cNvSpPr>
          <p:nvPr>
            <p:ph type="sldNum" sz="quarter" idx="4"/>
          </p:nvPr>
        </p:nvSpPr>
        <p:spPr>
          <a:xfrm>
            <a:off x="11600772" y="6561139"/>
            <a:ext cx="432000" cy="144000"/>
          </a:xfrm>
          <a:prstGeom prst="rect">
            <a:avLst/>
          </a:prstGeom>
        </p:spPr>
        <p:txBody>
          <a:bodyPr vert="horz" lIns="0" tIns="45720" rIns="0" bIns="45720" rtlCol="0" anchor="ctr"/>
          <a:lstStyle>
            <a:lvl1pPr algn="r">
              <a:defRPr sz="850">
                <a:solidFill>
                  <a:srgbClr val="585857"/>
                </a:solidFill>
                <a:latin typeface="Source Sans Pro" panose="020B0503030403020204" pitchFamily="34" charset="0"/>
                <a:ea typeface="Source Sans Pro" panose="020B0503030403020204" pitchFamily="34" charset="0"/>
              </a:defRPr>
            </a:lvl1pPr>
          </a:lstStyle>
          <a:p>
            <a:fld id="{9027BB5B-A38B-4122-A264-3ADC75A5BDB6}" type="slidenum">
              <a:rPr lang="da-DK" smtClean="0"/>
              <a:pPr/>
              <a:t>‹#›</a:t>
            </a:fld>
            <a:endParaRPr lang="da-DK"/>
          </a:p>
        </p:txBody>
      </p:sp>
    </p:spTree>
    <p:extLst>
      <p:ext uri="{BB962C8B-B14F-4D97-AF65-F5344CB8AC3E}">
        <p14:creationId xmlns:p14="http://schemas.microsoft.com/office/powerpoint/2010/main" val="1722694430"/>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re tekstfelter - farve">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2FE1284B-80F3-3B70-BA0B-82D7B26A14E5}"/>
              </a:ext>
            </a:extLst>
          </p:cNvPr>
          <p:cNvSpPr/>
          <p:nvPr userDrawn="1"/>
        </p:nvSpPr>
        <p:spPr>
          <a:xfrm>
            <a:off x="-1" y="6230678"/>
            <a:ext cx="12192001" cy="224031"/>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solidFill>
                <a:schemeClr val="tx1"/>
              </a:solidFill>
            </a:endParaRPr>
          </a:p>
        </p:txBody>
      </p:sp>
      <p:sp>
        <p:nvSpPr>
          <p:cNvPr id="11" name="Rektangel 10">
            <a:extLst>
              <a:ext uri="{FF2B5EF4-FFF2-40B4-BE49-F238E27FC236}">
                <a16:creationId xmlns:a16="http://schemas.microsoft.com/office/drawing/2014/main" id="{4F2F726F-63A3-A41D-18D8-23019D76812E}"/>
              </a:ext>
            </a:extLst>
          </p:cNvPr>
          <p:cNvSpPr/>
          <p:nvPr userDrawn="1"/>
        </p:nvSpPr>
        <p:spPr>
          <a:xfrm>
            <a:off x="0" y="0"/>
            <a:ext cx="12192000" cy="6430139"/>
          </a:xfrm>
          <a:prstGeom prst="rect">
            <a:avLst/>
          </a:prstGeom>
          <a:solidFill>
            <a:srgbClr val="F1EF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C96A786A-A241-0BB6-FE2D-967A77B56EE1}"/>
              </a:ext>
            </a:extLst>
          </p:cNvPr>
          <p:cNvSpPr>
            <a:spLocks noGrp="1"/>
          </p:cNvSpPr>
          <p:nvPr>
            <p:ph type="title" hasCustomPrompt="1"/>
          </p:nvPr>
        </p:nvSpPr>
        <p:spPr>
          <a:xfrm>
            <a:off x="845998" y="435600"/>
            <a:ext cx="10504800" cy="972000"/>
          </a:xfrm>
        </p:spPr>
        <p:txBody>
          <a:bodyPr lIns="0" rIns="0" anchor="t" anchorCtr="0">
            <a:noAutofit/>
          </a:bodyPr>
          <a:lstStyle>
            <a:lvl1pPr>
              <a:defRPr sz="3200" b="1">
                <a:solidFill>
                  <a:srgbClr val="7F0B30"/>
                </a:solidFill>
              </a:defRPr>
            </a:lvl1pPr>
          </a:lstStyle>
          <a:p>
            <a:r>
              <a:rPr lang="da-DK"/>
              <a:t>Klik for at skrive overskrift</a:t>
            </a:r>
          </a:p>
        </p:txBody>
      </p:sp>
      <p:sp>
        <p:nvSpPr>
          <p:cNvPr id="8" name="Pladsholder til tekst 7">
            <a:extLst>
              <a:ext uri="{FF2B5EF4-FFF2-40B4-BE49-F238E27FC236}">
                <a16:creationId xmlns:a16="http://schemas.microsoft.com/office/drawing/2014/main" id="{C1336BBD-D587-36DC-A427-90948FE6DBC6}"/>
              </a:ext>
            </a:extLst>
          </p:cNvPr>
          <p:cNvSpPr>
            <a:spLocks noGrp="1"/>
          </p:cNvSpPr>
          <p:nvPr>
            <p:ph type="body" sz="quarter" idx="13"/>
          </p:nvPr>
        </p:nvSpPr>
        <p:spPr>
          <a:xfrm>
            <a:off x="846000" y="1692000"/>
            <a:ext cx="3240000" cy="4608000"/>
          </a:xfrm>
        </p:spPr>
        <p:txBody>
          <a:bodyPr lIns="0" tIns="216000" rIns="0" numCol="1" spcCol="0">
            <a:noAutofit/>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9" name="Pladsholder til tekst 7">
            <a:extLst>
              <a:ext uri="{FF2B5EF4-FFF2-40B4-BE49-F238E27FC236}">
                <a16:creationId xmlns:a16="http://schemas.microsoft.com/office/drawing/2014/main" id="{D1298FD5-D44F-4743-0A1C-CE8C65ACE9FA}"/>
              </a:ext>
            </a:extLst>
          </p:cNvPr>
          <p:cNvSpPr>
            <a:spLocks noGrp="1"/>
          </p:cNvSpPr>
          <p:nvPr>
            <p:ph type="body" sz="quarter" idx="14"/>
          </p:nvPr>
        </p:nvSpPr>
        <p:spPr>
          <a:xfrm>
            <a:off x="4474800" y="1692000"/>
            <a:ext cx="3240000" cy="4608000"/>
          </a:xfrm>
        </p:spPr>
        <p:txBody>
          <a:bodyPr lIns="0" tIns="216000" rIns="0" numCol="1" spcCol="0">
            <a:noAutofit/>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0" name="Pladsholder til tekst 7">
            <a:extLst>
              <a:ext uri="{FF2B5EF4-FFF2-40B4-BE49-F238E27FC236}">
                <a16:creationId xmlns:a16="http://schemas.microsoft.com/office/drawing/2014/main" id="{F493E66E-D2EE-2320-2555-AB68990C8626}"/>
              </a:ext>
            </a:extLst>
          </p:cNvPr>
          <p:cNvSpPr>
            <a:spLocks noGrp="1"/>
          </p:cNvSpPr>
          <p:nvPr>
            <p:ph type="body" sz="quarter" idx="15"/>
          </p:nvPr>
        </p:nvSpPr>
        <p:spPr>
          <a:xfrm>
            <a:off x="8107200" y="1692000"/>
            <a:ext cx="3240000" cy="4608000"/>
          </a:xfrm>
        </p:spPr>
        <p:txBody>
          <a:bodyPr lIns="0" tIns="216000" rIns="0" numCol="1" spcCol="0">
            <a:noAutofit/>
          </a:bodyPr>
          <a:lstStyle>
            <a:lvl1pPr marL="0" indent="0">
              <a:buNone/>
              <a:defRPr/>
            </a:lvl1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sidefod 4">
            <a:extLst>
              <a:ext uri="{FF2B5EF4-FFF2-40B4-BE49-F238E27FC236}">
                <a16:creationId xmlns:a16="http://schemas.microsoft.com/office/drawing/2014/main" id="{6FA2C79C-7B20-082E-2DB8-3FBCB1639F37}"/>
              </a:ext>
            </a:extLst>
          </p:cNvPr>
          <p:cNvSpPr>
            <a:spLocks noGrp="1"/>
          </p:cNvSpPr>
          <p:nvPr>
            <p:ph type="ftr" sz="quarter" idx="3"/>
          </p:nvPr>
        </p:nvSpPr>
        <p:spPr>
          <a:xfrm>
            <a:off x="1776321" y="6561088"/>
            <a:ext cx="8640000" cy="144001"/>
          </a:xfrm>
          <a:prstGeom prst="rect">
            <a:avLst/>
          </a:prstGeom>
        </p:spPr>
        <p:txBody>
          <a:bodyPr vert="horz" lIns="91440" tIns="45720" rIns="91440" bIns="45720" rtlCol="0" anchor="ctr"/>
          <a:lstStyle>
            <a:lvl1pPr algn="ctr">
              <a:defRPr sz="850">
                <a:solidFill>
                  <a:srgbClr val="585857"/>
                </a:solidFill>
                <a:latin typeface="Source Sans Pro" panose="020B0503030403020204" pitchFamily="34" charset="0"/>
                <a:ea typeface="Source Sans Pro" panose="020B0503030403020204" pitchFamily="34" charset="0"/>
              </a:defRPr>
            </a:lvl1pPr>
          </a:lstStyle>
          <a:p>
            <a:endParaRPr lang="da-DK"/>
          </a:p>
        </p:txBody>
      </p:sp>
      <p:sp>
        <p:nvSpPr>
          <p:cNvPr id="6" name="Pladsholder til dato 3">
            <a:extLst>
              <a:ext uri="{FF2B5EF4-FFF2-40B4-BE49-F238E27FC236}">
                <a16:creationId xmlns:a16="http://schemas.microsoft.com/office/drawing/2014/main" id="{C642F706-5BAA-CF0F-65B2-6CC2DCFF8C72}"/>
              </a:ext>
            </a:extLst>
          </p:cNvPr>
          <p:cNvSpPr>
            <a:spLocks noGrp="1"/>
          </p:cNvSpPr>
          <p:nvPr>
            <p:ph type="dt" sz="half" idx="2"/>
          </p:nvPr>
        </p:nvSpPr>
        <p:spPr>
          <a:xfrm>
            <a:off x="10765464" y="6561088"/>
            <a:ext cx="792000" cy="144000"/>
          </a:xfrm>
          <a:prstGeom prst="rect">
            <a:avLst/>
          </a:prstGeom>
        </p:spPr>
        <p:txBody>
          <a:bodyPr vert="horz" lIns="91440" tIns="45720" rIns="91440" bIns="45720" rtlCol="0" anchor="ctr"/>
          <a:lstStyle>
            <a:lvl1pPr algn="l">
              <a:defRPr sz="850">
                <a:solidFill>
                  <a:srgbClr val="585857"/>
                </a:solidFill>
                <a:latin typeface="Source Sans Pro" panose="020B0503030403020204" pitchFamily="34" charset="0"/>
                <a:ea typeface="Source Sans Pro" panose="020B0503030403020204" pitchFamily="34" charset="0"/>
              </a:defRPr>
            </a:lvl1pPr>
          </a:lstStyle>
          <a:p>
            <a:pPr algn="ctr"/>
            <a:r>
              <a:rPr lang="da-DK"/>
              <a:t>20-01-2026</a:t>
            </a:r>
          </a:p>
        </p:txBody>
      </p:sp>
      <p:sp>
        <p:nvSpPr>
          <p:cNvPr id="7" name="Pladsholder til slidenummer 5">
            <a:extLst>
              <a:ext uri="{FF2B5EF4-FFF2-40B4-BE49-F238E27FC236}">
                <a16:creationId xmlns:a16="http://schemas.microsoft.com/office/drawing/2014/main" id="{880A74A9-AA33-4B9C-E0CE-202CEA959E06}"/>
              </a:ext>
            </a:extLst>
          </p:cNvPr>
          <p:cNvSpPr>
            <a:spLocks noGrp="1"/>
          </p:cNvSpPr>
          <p:nvPr>
            <p:ph type="sldNum" sz="quarter" idx="4"/>
          </p:nvPr>
        </p:nvSpPr>
        <p:spPr>
          <a:xfrm>
            <a:off x="11600772" y="6561139"/>
            <a:ext cx="432000" cy="144000"/>
          </a:xfrm>
          <a:prstGeom prst="rect">
            <a:avLst/>
          </a:prstGeom>
        </p:spPr>
        <p:txBody>
          <a:bodyPr vert="horz" lIns="0" tIns="45720" rIns="0" bIns="45720" rtlCol="0" anchor="ctr"/>
          <a:lstStyle>
            <a:lvl1pPr algn="r">
              <a:defRPr sz="850">
                <a:solidFill>
                  <a:srgbClr val="585857"/>
                </a:solidFill>
                <a:latin typeface="Source Sans Pro" panose="020B0503030403020204" pitchFamily="34" charset="0"/>
                <a:ea typeface="Source Sans Pro" panose="020B0503030403020204" pitchFamily="34" charset="0"/>
              </a:defRPr>
            </a:lvl1pPr>
          </a:lstStyle>
          <a:p>
            <a:fld id="{9027BB5B-A38B-4122-A264-3ADC75A5BDB6}" type="slidenum">
              <a:rPr lang="da-DK" smtClean="0"/>
              <a:pPr/>
              <a:t>‹#›</a:t>
            </a:fld>
            <a:endParaRPr lang="da-DK"/>
          </a:p>
        </p:txBody>
      </p:sp>
    </p:spTree>
    <p:extLst>
      <p:ext uri="{BB962C8B-B14F-4D97-AF65-F5344CB8AC3E}">
        <p14:creationId xmlns:p14="http://schemas.microsoft.com/office/powerpoint/2010/main" val="1355888944"/>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Todelt: Overskrift - sammenlignin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25267A82-EDAE-EC1E-F3A7-2E69BE76A5B8}"/>
              </a:ext>
            </a:extLst>
          </p:cNvPr>
          <p:cNvSpPr/>
          <p:nvPr userDrawn="1"/>
        </p:nvSpPr>
        <p:spPr>
          <a:xfrm>
            <a:off x="6096000" y="-6440"/>
            <a:ext cx="6108032" cy="6422939"/>
          </a:xfrm>
          <a:prstGeom prst="rect">
            <a:avLst/>
          </a:prstGeom>
          <a:solidFill>
            <a:srgbClr val="F1EF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5B4F7A6C-6431-9645-E982-2FFAB0945413}"/>
              </a:ext>
            </a:extLst>
          </p:cNvPr>
          <p:cNvSpPr>
            <a:spLocks noGrp="1"/>
          </p:cNvSpPr>
          <p:nvPr>
            <p:ph type="title" hasCustomPrompt="1"/>
          </p:nvPr>
        </p:nvSpPr>
        <p:spPr>
          <a:xfrm>
            <a:off x="845999" y="435600"/>
            <a:ext cx="5117479" cy="972000"/>
          </a:xfrm>
        </p:spPr>
        <p:txBody>
          <a:bodyPr lIns="0" rIns="0" anchor="t" anchorCtr="0">
            <a:noAutofit/>
          </a:bodyPr>
          <a:lstStyle>
            <a:lvl1pPr>
              <a:defRPr sz="3200" b="1">
                <a:solidFill>
                  <a:srgbClr val="7F0B30"/>
                </a:solidFill>
              </a:defRPr>
            </a:lvl1pPr>
          </a:lstStyle>
          <a:p>
            <a:r>
              <a:rPr lang="da-DK"/>
              <a:t>Klik for at skrive overskrift</a:t>
            </a:r>
          </a:p>
        </p:txBody>
      </p:sp>
      <p:sp>
        <p:nvSpPr>
          <p:cNvPr id="3" name="Pladsholder til tekst 2">
            <a:extLst>
              <a:ext uri="{FF2B5EF4-FFF2-40B4-BE49-F238E27FC236}">
                <a16:creationId xmlns:a16="http://schemas.microsoft.com/office/drawing/2014/main" id="{573D1F25-F0CD-C57F-348A-2C29DB8E124E}"/>
              </a:ext>
            </a:extLst>
          </p:cNvPr>
          <p:cNvSpPr>
            <a:spLocks noGrp="1"/>
          </p:cNvSpPr>
          <p:nvPr>
            <p:ph type="body" idx="1"/>
          </p:nvPr>
        </p:nvSpPr>
        <p:spPr>
          <a:xfrm>
            <a:off x="846000" y="1691211"/>
            <a:ext cx="4536000" cy="684000"/>
          </a:xfrm>
        </p:spPr>
        <p:txBody>
          <a:bodyPr lIns="0" tIns="216000" rIns="0" anchor="t" anchorCtr="0">
            <a:noAutofit/>
          </a:bodyPr>
          <a:lstStyle>
            <a:lvl1pPr marL="0" indent="0">
              <a:buNone/>
              <a:defRPr sz="22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0C6B11AC-2404-0D6E-7E51-6F65A25969EC}"/>
              </a:ext>
            </a:extLst>
          </p:cNvPr>
          <p:cNvSpPr>
            <a:spLocks noGrp="1"/>
          </p:cNvSpPr>
          <p:nvPr>
            <p:ph sz="half" idx="2"/>
          </p:nvPr>
        </p:nvSpPr>
        <p:spPr>
          <a:xfrm>
            <a:off x="846000" y="2520000"/>
            <a:ext cx="4536000" cy="3762375"/>
          </a:xfrm>
        </p:spPr>
        <p:txBody>
          <a:bodyPr lIns="0" tIns="72000" rIns="0" anchor="t" anchorCtr="0">
            <a:noAutofit/>
          </a:bodyPr>
          <a:lstStyle>
            <a:lvl1pPr>
              <a:defRPr sz="2000"/>
            </a:lvl1pPr>
            <a:lvl2pPr>
              <a:defRPr sz="2000"/>
            </a:lvl2pPr>
            <a:lvl3pPr>
              <a:defRPr sz="2000"/>
            </a:lvl3pPr>
            <a:lvl4pPr>
              <a:defRPr sz="2000"/>
            </a:lvl4pPr>
            <a:lvl5pPr>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BA93E244-9C86-0461-15E5-20BE82FAA4D4}"/>
              </a:ext>
            </a:extLst>
          </p:cNvPr>
          <p:cNvSpPr>
            <a:spLocks noGrp="1"/>
          </p:cNvSpPr>
          <p:nvPr>
            <p:ph type="body" sz="quarter" idx="3"/>
          </p:nvPr>
        </p:nvSpPr>
        <p:spPr>
          <a:xfrm>
            <a:off x="6804000" y="1691211"/>
            <a:ext cx="4536000" cy="684000"/>
          </a:xfrm>
        </p:spPr>
        <p:txBody>
          <a:bodyPr lIns="0" rIns="0" anchor="t" anchorCtr="0">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65F4AA7B-B219-9C26-DA45-5AC5B3BF51CC}"/>
              </a:ext>
            </a:extLst>
          </p:cNvPr>
          <p:cNvSpPr>
            <a:spLocks noGrp="1"/>
          </p:cNvSpPr>
          <p:nvPr>
            <p:ph sz="quarter" idx="4"/>
          </p:nvPr>
        </p:nvSpPr>
        <p:spPr>
          <a:xfrm>
            <a:off x="6804000" y="2520000"/>
            <a:ext cx="4536000" cy="3762000"/>
          </a:xfrm>
        </p:spPr>
        <p:txBody>
          <a:bodyPr lIns="0" tIns="108000" rIns="0">
            <a:noAutofit/>
          </a:bodyPr>
          <a:lstStyle>
            <a:lvl1pPr>
              <a:defRPr sz="2000"/>
            </a:lvl1pPr>
            <a:lvl2pPr>
              <a:defRPr sz="2000"/>
            </a:lvl2pPr>
            <a:lvl3pPr>
              <a:defRPr sz="2000"/>
            </a:lvl3pPr>
            <a:lvl4pPr>
              <a:defRPr sz="2000"/>
            </a:lvl4pPr>
            <a:lvl5pPr>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8" name="Pladsholder til sidefod 4">
            <a:extLst>
              <a:ext uri="{FF2B5EF4-FFF2-40B4-BE49-F238E27FC236}">
                <a16:creationId xmlns:a16="http://schemas.microsoft.com/office/drawing/2014/main" id="{23B1D55C-1186-C22D-2D52-CCE64C8D7309}"/>
              </a:ext>
            </a:extLst>
          </p:cNvPr>
          <p:cNvSpPr>
            <a:spLocks noGrp="1"/>
          </p:cNvSpPr>
          <p:nvPr>
            <p:ph type="ftr" sz="quarter" idx="10"/>
          </p:nvPr>
        </p:nvSpPr>
        <p:spPr>
          <a:xfrm>
            <a:off x="1776321" y="6561088"/>
            <a:ext cx="8640000" cy="144001"/>
          </a:xfrm>
          <a:prstGeom prst="rect">
            <a:avLst/>
          </a:prstGeom>
        </p:spPr>
        <p:txBody>
          <a:bodyPr vert="horz" lIns="91440" tIns="45720" rIns="91440" bIns="45720" rtlCol="0" anchor="ctr"/>
          <a:lstStyle>
            <a:lvl1pPr algn="ctr">
              <a:defRPr sz="850">
                <a:solidFill>
                  <a:srgbClr val="585857"/>
                </a:solidFill>
                <a:latin typeface="Source Sans Pro" panose="020B0503030403020204" pitchFamily="34" charset="0"/>
                <a:ea typeface="Source Sans Pro" panose="020B0503030403020204" pitchFamily="34" charset="0"/>
              </a:defRPr>
            </a:lvl1pPr>
          </a:lstStyle>
          <a:p>
            <a:endParaRPr lang="da-DK"/>
          </a:p>
        </p:txBody>
      </p:sp>
      <p:sp>
        <p:nvSpPr>
          <p:cNvPr id="9" name="Pladsholder til dato 3">
            <a:extLst>
              <a:ext uri="{FF2B5EF4-FFF2-40B4-BE49-F238E27FC236}">
                <a16:creationId xmlns:a16="http://schemas.microsoft.com/office/drawing/2014/main" id="{F20B2904-6E56-8B9B-8A75-B9C4E9FEEFBE}"/>
              </a:ext>
            </a:extLst>
          </p:cNvPr>
          <p:cNvSpPr>
            <a:spLocks noGrp="1"/>
          </p:cNvSpPr>
          <p:nvPr>
            <p:ph type="dt" sz="half" idx="11"/>
          </p:nvPr>
        </p:nvSpPr>
        <p:spPr>
          <a:xfrm>
            <a:off x="10765464" y="6561088"/>
            <a:ext cx="792000" cy="144000"/>
          </a:xfrm>
          <a:prstGeom prst="rect">
            <a:avLst/>
          </a:prstGeom>
        </p:spPr>
        <p:txBody>
          <a:bodyPr vert="horz" lIns="91440" tIns="45720" rIns="91440" bIns="45720" rtlCol="0" anchor="ctr"/>
          <a:lstStyle>
            <a:lvl1pPr algn="l">
              <a:defRPr sz="850">
                <a:solidFill>
                  <a:srgbClr val="585857"/>
                </a:solidFill>
                <a:latin typeface="Source Sans Pro" panose="020B0503030403020204" pitchFamily="34" charset="0"/>
                <a:ea typeface="Source Sans Pro" panose="020B0503030403020204" pitchFamily="34" charset="0"/>
              </a:defRPr>
            </a:lvl1pPr>
          </a:lstStyle>
          <a:p>
            <a:pPr algn="ctr"/>
            <a:r>
              <a:rPr lang="da-DK"/>
              <a:t>20-01-2026</a:t>
            </a:r>
          </a:p>
        </p:txBody>
      </p:sp>
      <p:sp>
        <p:nvSpPr>
          <p:cNvPr id="11" name="Pladsholder til slidenummer 5">
            <a:extLst>
              <a:ext uri="{FF2B5EF4-FFF2-40B4-BE49-F238E27FC236}">
                <a16:creationId xmlns:a16="http://schemas.microsoft.com/office/drawing/2014/main" id="{DA5206AD-1B01-AD29-25F6-4B43C4A46769}"/>
              </a:ext>
            </a:extLst>
          </p:cNvPr>
          <p:cNvSpPr>
            <a:spLocks noGrp="1"/>
          </p:cNvSpPr>
          <p:nvPr>
            <p:ph type="sldNum" sz="quarter" idx="12"/>
          </p:nvPr>
        </p:nvSpPr>
        <p:spPr>
          <a:xfrm>
            <a:off x="11600772" y="6561139"/>
            <a:ext cx="432000" cy="144000"/>
          </a:xfrm>
          <a:prstGeom prst="rect">
            <a:avLst/>
          </a:prstGeom>
        </p:spPr>
        <p:txBody>
          <a:bodyPr vert="horz" lIns="0" tIns="45720" rIns="0" bIns="45720" rtlCol="0" anchor="ctr"/>
          <a:lstStyle>
            <a:lvl1pPr algn="r">
              <a:defRPr sz="850">
                <a:solidFill>
                  <a:srgbClr val="585857"/>
                </a:solidFill>
                <a:latin typeface="Source Sans Pro" panose="020B0503030403020204" pitchFamily="34" charset="0"/>
                <a:ea typeface="Source Sans Pro" panose="020B0503030403020204" pitchFamily="34" charset="0"/>
              </a:defRPr>
            </a:lvl1pPr>
          </a:lstStyle>
          <a:p>
            <a:fld id="{9027BB5B-A38B-4122-A264-3ADC75A5BDB6}" type="slidenum">
              <a:rPr lang="da-DK" smtClean="0"/>
              <a:pPr/>
              <a:t>‹#›</a:t>
            </a:fld>
            <a:endParaRPr lang="da-DK"/>
          </a:p>
        </p:txBody>
      </p:sp>
    </p:spTree>
    <p:extLst>
      <p:ext uri="{BB962C8B-B14F-4D97-AF65-F5344CB8AC3E}">
        <p14:creationId xmlns:p14="http://schemas.microsoft.com/office/powerpoint/2010/main" val="35951250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Overskrift - tomt 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88FEE9-BAE0-B3A8-FD2E-588E2A1A2770}"/>
              </a:ext>
            </a:extLst>
          </p:cNvPr>
          <p:cNvSpPr>
            <a:spLocks noGrp="1"/>
          </p:cNvSpPr>
          <p:nvPr>
            <p:ph type="title" hasCustomPrompt="1"/>
          </p:nvPr>
        </p:nvSpPr>
        <p:spPr>
          <a:xfrm>
            <a:off x="845999" y="435600"/>
            <a:ext cx="10506213" cy="972000"/>
          </a:xfrm>
        </p:spPr>
        <p:txBody>
          <a:bodyPr lIns="0" rIns="0" anchor="t" anchorCtr="0">
            <a:noAutofit/>
          </a:bodyPr>
          <a:lstStyle>
            <a:lvl1pPr>
              <a:defRPr sz="3200" b="1">
                <a:solidFill>
                  <a:srgbClr val="7F0B30"/>
                </a:solidFill>
              </a:defRPr>
            </a:lvl1pPr>
          </a:lstStyle>
          <a:p>
            <a:r>
              <a:rPr lang="da-DK"/>
              <a:t>Klik for at skrive overskrift</a:t>
            </a:r>
          </a:p>
        </p:txBody>
      </p:sp>
      <p:sp>
        <p:nvSpPr>
          <p:cNvPr id="4" name="Pladsholder til sidefod 4">
            <a:extLst>
              <a:ext uri="{FF2B5EF4-FFF2-40B4-BE49-F238E27FC236}">
                <a16:creationId xmlns:a16="http://schemas.microsoft.com/office/drawing/2014/main" id="{81B05820-3EFD-90C0-0F0E-6A4F303A0008}"/>
              </a:ext>
            </a:extLst>
          </p:cNvPr>
          <p:cNvSpPr>
            <a:spLocks noGrp="1"/>
          </p:cNvSpPr>
          <p:nvPr>
            <p:ph type="ftr" sz="quarter" idx="3"/>
          </p:nvPr>
        </p:nvSpPr>
        <p:spPr>
          <a:xfrm>
            <a:off x="1776321" y="6561088"/>
            <a:ext cx="8640000" cy="144001"/>
          </a:xfrm>
          <a:prstGeom prst="rect">
            <a:avLst/>
          </a:prstGeom>
        </p:spPr>
        <p:txBody>
          <a:bodyPr vert="horz" lIns="91440" tIns="45720" rIns="91440" bIns="45720" rtlCol="0" anchor="ctr"/>
          <a:lstStyle>
            <a:lvl1pPr algn="ctr">
              <a:defRPr sz="850">
                <a:solidFill>
                  <a:srgbClr val="585857"/>
                </a:solidFill>
                <a:latin typeface="Source Sans Pro" panose="020B0503030403020204" pitchFamily="34" charset="0"/>
                <a:ea typeface="Source Sans Pro" panose="020B0503030403020204" pitchFamily="34" charset="0"/>
              </a:defRPr>
            </a:lvl1pPr>
          </a:lstStyle>
          <a:p>
            <a:endParaRPr lang="da-DK"/>
          </a:p>
        </p:txBody>
      </p:sp>
      <p:sp>
        <p:nvSpPr>
          <p:cNvPr id="5" name="Pladsholder til dato 3">
            <a:extLst>
              <a:ext uri="{FF2B5EF4-FFF2-40B4-BE49-F238E27FC236}">
                <a16:creationId xmlns:a16="http://schemas.microsoft.com/office/drawing/2014/main" id="{DCD01F6C-9D69-E335-F8DD-A96656A56DB9}"/>
              </a:ext>
            </a:extLst>
          </p:cNvPr>
          <p:cNvSpPr>
            <a:spLocks noGrp="1"/>
          </p:cNvSpPr>
          <p:nvPr>
            <p:ph type="dt" sz="half" idx="2"/>
          </p:nvPr>
        </p:nvSpPr>
        <p:spPr>
          <a:xfrm>
            <a:off x="10765464" y="6561088"/>
            <a:ext cx="792000" cy="144000"/>
          </a:xfrm>
          <a:prstGeom prst="rect">
            <a:avLst/>
          </a:prstGeom>
        </p:spPr>
        <p:txBody>
          <a:bodyPr vert="horz" lIns="91440" tIns="45720" rIns="91440" bIns="45720" rtlCol="0" anchor="ctr"/>
          <a:lstStyle>
            <a:lvl1pPr algn="l">
              <a:defRPr sz="850">
                <a:solidFill>
                  <a:srgbClr val="585857"/>
                </a:solidFill>
                <a:latin typeface="Source Sans Pro" panose="020B0503030403020204" pitchFamily="34" charset="0"/>
                <a:ea typeface="Source Sans Pro" panose="020B0503030403020204" pitchFamily="34" charset="0"/>
              </a:defRPr>
            </a:lvl1pPr>
          </a:lstStyle>
          <a:p>
            <a:pPr algn="ctr"/>
            <a:r>
              <a:rPr lang="da-DK"/>
              <a:t>20-01-2026</a:t>
            </a:r>
          </a:p>
        </p:txBody>
      </p:sp>
      <p:sp>
        <p:nvSpPr>
          <p:cNvPr id="6" name="Pladsholder til slidenummer 5">
            <a:extLst>
              <a:ext uri="{FF2B5EF4-FFF2-40B4-BE49-F238E27FC236}">
                <a16:creationId xmlns:a16="http://schemas.microsoft.com/office/drawing/2014/main" id="{DAE3C709-9B02-F389-AF98-4BB33D32890B}"/>
              </a:ext>
            </a:extLst>
          </p:cNvPr>
          <p:cNvSpPr>
            <a:spLocks noGrp="1"/>
          </p:cNvSpPr>
          <p:nvPr>
            <p:ph type="sldNum" sz="quarter" idx="4"/>
          </p:nvPr>
        </p:nvSpPr>
        <p:spPr>
          <a:xfrm>
            <a:off x="11600772" y="6561139"/>
            <a:ext cx="432000" cy="144000"/>
          </a:xfrm>
          <a:prstGeom prst="rect">
            <a:avLst/>
          </a:prstGeom>
        </p:spPr>
        <p:txBody>
          <a:bodyPr vert="horz" lIns="0" tIns="45720" rIns="0" bIns="45720" rtlCol="0" anchor="ctr"/>
          <a:lstStyle>
            <a:lvl1pPr algn="r">
              <a:defRPr sz="850">
                <a:solidFill>
                  <a:srgbClr val="585857"/>
                </a:solidFill>
                <a:latin typeface="Source Sans Pro" panose="020B0503030403020204" pitchFamily="34" charset="0"/>
                <a:ea typeface="Source Sans Pro" panose="020B0503030403020204" pitchFamily="34" charset="0"/>
              </a:defRPr>
            </a:lvl1pPr>
          </a:lstStyle>
          <a:p>
            <a:fld id="{9027BB5B-A38B-4122-A264-3ADC75A5BDB6}" type="slidenum">
              <a:rPr lang="da-DK" smtClean="0"/>
              <a:pPr/>
              <a:t>‹#›</a:t>
            </a:fld>
            <a:endParaRPr lang="da-DK"/>
          </a:p>
        </p:txBody>
      </p:sp>
    </p:spTree>
    <p:extLst>
      <p:ext uri="{BB962C8B-B14F-4D97-AF65-F5344CB8AC3E}">
        <p14:creationId xmlns:p14="http://schemas.microsoft.com/office/powerpoint/2010/main" val="42099811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omt slide">
    <p:spTree>
      <p:nvGrpSpPr>
        <p:cNvPr id="1" name=""/>
        <p:cNvGrpSpPr/>
        <p:nvPr/>
      </p:nvGrpSpPr>
      <p:grpSpPr>
        <a:xfrm>
          <a:off x="0" y="0"/>
          <a:ext cx="0" cy="0"/>
          <a:chOff x="0" y="0"/>
          <a:chExt cx="0" cy="0"/>
        </a:xfrm>
      </p:grpSpPr>
      <p:sp>
        <p:nvSpPr>
          <p:cNvPr id="3" name="Pladsholder til sidefod 4">
            <a:extLst>
              <a:ext uri="{FF2B5EF4-FFF2-40B4-BE49-F238E27FC236}">
                <a16:creationId xmlns:a16="http://schemas.microsoft.com/office/drawing/2014/main" id="{458406CF-D628-31E6-9087-3C2A0BA562AA}"/>
              </a:ext>
            </a:extLst>
          </p:cNvPr>
          <p:cNvSpPr>
            <a:spLocks noGrp="1"/>
          </p:cNvSpPr>
          <p:nvPr>
            <p:ph type="ftr" sz="quarter" idx="3"/>
          </p:nvPr>
        </p:nvSpPr>
        <p:spPr>
          <a:xfrm>
            <a:off x="1776321" y="6561088"/>
            <a:ext cx="8640000" cy="144001"/>
          </a:xfrm>
          <a:prstGeom prst="rect">
            <a:avLst/>
          </a:prstGeom>
        </p:spPr>
        <p:txBody>
          <a:bodyPr vert="horz" lIns="91440" tIns="45720" rIns="91440" bIns="45720" rtlCol="0" anchor="ctr"/>
          <a:lstStyle>
            <a:lvl1pPr algn="ctr">
              <a:defRPr sz="850">
                <a:solidFill>
                  <a:srgbClr val="585857"/>
                </a:solidFill>
                <a:latin typeface="Source Sans Pro" panose="020B0503030403020204" pitchFamily="34" charset="0"/>
                <a:ea typeface="Source Sans Pro" panose="020B0503030403020204" pitchFamily="34" charset="0"/>
              </a:defRPr>
            </a:lvl1pPr>
          </a:lstStyle>
          <a:p>
            <a:endParaRPr lang="da-DK"/>
          </a:p>
        </p:txBody>
      </p:sp>
      <p:sp>
        <p:nvSpPr>
          <p:cNvPr id="4" name="Pladsholder til dato 3">
            <a:extLst>
              <a:ext uri="{FF2B5EF4-FFF2-40B4-BE49-F238E27FC236}">
                <a16:creationId xmlns:a16="http://schemas.microsoft.com/office/drawing/2014/main" id="{0395ADE2-F454-EE2A-91EF-41ADBDAFB259}"/>
              </a:ext>
            </a:extLst>
          </p:cNvPr>
          <p:cNvSpPr>
            <a:spLocks noGrp="1"/>
          </p:cNvSpPr>
          <p:nvPr>
            <p:ph type="dt" sz="half" idx="2"/>
          </p:nvPr>
        </p:nvSpPr>
        <p:spPr>
          <a:xfrm>
            <a:off x="10765464" y="6561088"/>
            <a:ext cx="792000" cy="144000"/>
          </a:xfrm>
          <a:prstGeom prst="rect">
            <a:avLst/>
          </a:prstGeom>
        </p:spPr>
        <p:txBody>
          <a:bodyPr vert="horz" lIns="91440" tIns="45720" rIns="91440" bIns="45720" rtlCol="0" anchor="ctr"/>
          <a:lstStyle>
            <a:lvl1pPr algn="l">
              <a:defRPr sz="850">
                <a:solidFill>
                  <a:srgbClr val="585857"/>
                </a:solidFill>
                <a:latin typeface="Source Sans Pro" panose="020B0503030403020204" pitchFamily="34" charset="0"/>
                <a:ea typeface="Source Sans Pro" panose="020B0503030403020204" pitchFamily="34" charset="0"/>
              </a:defRPr>
            </a:lvl1pPr>
          </a:lstStyle>
          <a:p>
            <a:pPr algn="ctr"/>
            <a:r>
              <a:rPr lang="da-DK"/>
              <a:t>20-01-2026</a:t>
            </a:r>
          </a:p>
        </p:txBody>
      </p:sp>
      <p:sp>
        <p:nvSpPr>
          <p:cNvPr id="5" name="Pladsholder til slidenummer 5">
            <a:extLst>
              <a:ext uri="{FF2B5EF4-FFF2-40B4-BE49-F238E27FC236}">
                <a16:creationId xmlns:a16="http://schemas.microsoft.com/office/drawing/2014/main" id="{34945992-9AEE-5EB6-0938-505DF9011E94}"/>
              </a:ext>
            </a:extLst>
          </p:cNvPr>
          <p:cNvSpPr>
            <a:spLocks noGrp="1"/>
          </p:cNvSpPr>
          <p:nvPr>
            <p:ph type="sldNum" sz="quarter" idx="4"/>
          </p:nvPr>
        </p:nvSpPr>
        <p:spPr>
          <a:xfrm>
            <a:off x="11600772" y="6561139"/>
            <a:ext cx="432000" cy="144000"/>
          </a:xfrm>
          <a:prstGeom prst="rect">
            <a:avLst/>
          </a:prstGeom>
        </p:spPr>
        <p:txBody>
          <a:bodyPr vert="horz" lIns="0" tIns="45720" rIns="0" bIns="45720" rtlCol="0" anchor="ctr"/>
          <a:lstStyle>
            <a:lvl1pPr algn="r">
              <a:defRPr sz="850">
                <a:solidFill>
                  <a:srgbClr val="585857"/>
                </a:solidFill>
                <a:latin typeface="Source Sans Pro" panose="020B0503030403020204" pitchFamily="34" charset="0"/>
                <a:ea typeface="Source Sans Pro" panose="020B0503030403020204" pitchFamily="34" charset="0"/>
              </a:defRPr>
            </a:lvl1pPr>
          </a:lstStyle>
          <a:p>
            <a:fld id="{9027BB5B-A38B-4122-A264-3ADC75A5BDB6}" type="slidenum">
              <a:rPr lang="da-DK" smtClean="0"/>
              <a:pPr/>
              <a:t>‹#›</a:t>
            </a:fld>
            <a:endParaRPr lang="da-DK"/>
          </a:p>
        </p:txBody>
      </p:sp>
    </p:spTree>
    <p:extLst>
      <p:ext uri="{BB962C8B-B14F-4D97-AF65-F5344CB8AC3E}">
        <p14:creationId xmlns:p14="http://schemas.microsoft.com/office/powerpoint/2010/main" val="1364795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Overskrift på helsidesfoto">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C2C93740-FC63-9F02-BA26-16878837C534}"/>
              </a:ext>
            </a:extLst>
          </p:cNvPr>
          <p:cNvSpPr/>
          <p:nvPr userDrawn="1"/>
        </p:nvSpPr>
        <p:spPr>
          <a:xfrm>
            <a:off x="-1" y="6230678"/>
            <a:ext cx="12192001" cy="224031"/>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solidFill>
                <a:schemeClr val="tx1"/>
              </a:solidFill>
            </a:endParaRPr>
          </a:p>
        </p:txBody>
      </p:sp>
      <p:sp>
        <p:nvSpPr>
          <p:cNvPr id="7" name="Pladsholder til billede 6">
            <a:extLst>
              <a:ext uri="{FF2B5EF4-FFF2-40B4-BE49-F238E27FC236}">
                <a16:creationId xmlns:a16="http://schemas.microsoft.com/office/drawing/2014/main" id="{93B75943-103F-CB89-FEBA-D29B1621E52E}"/>
              </a:ext>
            </a:extLst>
          </p:cNvPr>
          <p:cNvSpPr>
            <a:spLocks noGrp="1"/>
          </p:cNvSpPr>
          <p:nvPr>
            <p:ph type="pic" sz="quarter" idx="13" hasCustomPrompt="1"/>
          </p:nvPr>
        </p:nvSpPr>
        <p:spPr>
          <a:xfrm>
            <a:off x="0" y="0"/>
            <a:ext cx="12192000" cy="6423875"/>
          </a:xfrm>
          <a:ln>
            <a:noFill/>
          </a:ln>
        </p:spPr>
        <p:txBody>
          <a:bodyPr tIns="2592000">
            <a:normAutofit/>
          </a:bodyPr>
          <a:lstStyle>
            <a:lvl1pPr marL="0" indent="0" algn="ctr">
              <a:buNone/>
              <a:defRPr sz="1400"/>
            </a:lvl1pPr>
          </a:lstStyle>
          <a:p>
            <a:r>
              <a:rPr lang="da-DK" sz="1800"/>
              <a:t>Indsæt foto og læg billedfeltet bagest</a:t>
            </a:r>
            <a:endParaRPr lang="da-DK"/>
          </a:p>
        </p:txBody>
      </p:sp>
      <p:sp>
        <p:nvSpPr>
          <p:cNvPr id="2" name="Titel 1">
            <a:extLst>
              <a:ext uri="{FF2B5EF4-FFF2-40B4-BE49-F238E27FC236}">
                <a16:creationId xmlns:a16="http://schemas.microsoft.com/office/drawing/2014/main" id="{6788FEE9-BAE0-B3A8-FD2E-588E2A1A2770}"/>
              </a:ext>
            </a:extLst>
          </p:cNvPr>
          <p:cNvSpPr>
            <a:spLocks noGrp="1"/>
          </p:cNvSpPr>
          <p:nvPr>
            <p:ph type="title" hasCustomPrompt="1"/>
          </p:nvPr>
        </p:nvSpPr>
        <p:spPr>
          <a:xfrm>
            <a:off x="725266" y="398699"/>
            <a:ext cx="4766893" cy="1031803"/>
          </a:xfrm>
          <a:solidFill>
            <a:schemeClr val="bg1">
              <a:alpha val="70000"/>
            </a:schemeClr>
          </a:solidFill>
        </p:spPr>
        <p:txBody>
          <a:bodyPr wrap="square" lIns="108000" tIns="72000" rIns="36000" bIns="72000" anchor="t" anchorCtr="0">
            <a:spAutoFit/>
          </a:bodyPr>
          <a:lstStyle>
            <a:lvl1pPr>
              <a:defRPr sz="3200" b="1">
                <a:solidFill>
                  <a:srgbClr val="7F0B30"/>
                </a:solidFill>
              </a:defRPr>
            </a:lvl1pPr>
          </a:lstStyle>
          <a:p>
            <a:r>
              <a:rPr lang="da-DK"/>
              <a:t>Skriv og tilpas derefter tekstfeltet</a:t>
            </a:r>
          </a:p>
        </p:txBody>
      </p:sp>
      <p:sp>
        <p:nvSpPr>
          <p:cNvPr id="5" name="Pladsholder til sidefod 4">
            <a:extLst>
              <a:ext uri="{FF2B5EF4-FFF2-40B4-BE49-F238E27FC236}">
                <a16:creationId xmlns:a16="http://schemas.microsoft.com/office/drawing/2014/main" id="{DFF6B936-D16E-75AB-6C20-E44FD5DC4D93}"/>
              </a:ext>
            </a:extLst>
          </p:cNvPr>
          <p:cNvSpPr>
            <a:spLocks noGrp="1"/>
          </p:cNvSpPr>
          <p:nvPr>
            <p:ph type="ftr" sz="quarter" idx="3"/>
          </p:nvPr>
        </p:nvSpPr>
        <p:spPr>
          <a:xfrm>
            <a:off x="1776321" y="6561088"/>
            <a:ext cx="8640000" cy="144001"/>
          </a:xfrm>
          <a:prstGeom prst="rect">
            <a:avLst/>
          </a:prstGeom>
        </p:spPr>
        <p:txBody>
          <a:bodyPr vert="horz" lIns="91440" tIns="45720" rIns="91440" bIns="45720" rtlCol="0" anchor="ctr"/>
          <a:lstStyle>
            <a:lvl1pPr algn="ctr">
              <a:defRPr sz="850">
                <a:solidFill>
                  <a:srgbClr val="585857"/>
                </a:solidFill>
                <a:latin typeface="Source Sans Pro" panose="020B0503030403020204" pitchFamily="34" charset="0"/>
                <a:ea typeface="Source Sans Pro" panose="020B0503030403020204" pitchFamily="34" charset="0"/>
              </a:defRPr>
            </a:lvl1pPr>
          </a:lstStyle>
          <a:p>
            <a:endParaRPr lang="da-DK"/>
          </a:p>
        </p:txBody>
      </p:sp>
      <p:sp>
        <p:nvSpPr>
          <p:cNvPr id="6" name="Pladsholder til dato 3">
            <a:extLst>
              <a:ext uri="{FF2B5EF4-FFF2-40B4-BE49-F238E27FC236}">
                <a16:creationId xmlns:a16="http://schemas.microsoft.com/office/drawing/2014/main" id="{91AD296C-8FDC-2B22-86B9-4CFB58D92B7C}"/>
              </a:ext>
            </a:extLst>
          </p:cNvPr>
          <p:cNvSpPr>
            <a:spLocks noGrp="1"/>
          </p:cNvSpPr>
          <p:nvPr>
            <p:ph type="dt" sz="half" idx="2"/>
          </p:nvPr>
        </p:nvSpPr>
        <p:spPr>
          <a:xfrm>
            <a:off x="10765464" y="6561088"/>
            <a:ext cx="792000" cy="144000"/>
          </a:xfrm>
          <a:prstGeom prst="rect">
            <a:avLst/>
          </a:prstGeom>
        </p:spPr>
        <p:txBody>
          <a:bodyPr vert="horz" lIns="91440" tIns="45720" rIns="91440" bIns="45720" rtlCol="0" anchor="ctr"/>
          <a:lstStyle>
            <a:lvl1pPr algn="l">
              <a:defRPr sz="850">
                <a:solidFill>
                  <a:srgbClr val="585857"/>
                </a:solidFill>
                <a:latin typeface="Source Sans Pro" panose="020B0503030403020204" pitchFamily="34" charset="0"/>
                <a:ea typeface="Source Sans Pro" panose="020B0503030403020204" pitchFamily="34" charset="0"/>
              </a:defRPr>
            </a:lvl1pPr>
          </a:lstStyle>
          <a:p>
            <a:pPr algn="ctr"/>
            <a:r>
              <a:rPr lang="da-DK"/>
              <a:t>20-01-2026</a:t>
            </a:r>
          </a:p>
        </p:txBody>
      </p:sp>
      <p:sp>
        <p:nvSpPr>
          <p:cNvPr id="10" name="Pladsholder til slidenummer 5">
            <a:extLst>
              <a:ext uri="{FF2B5EF4-FFF2-40B4-BE49-F238E27FC236}">
                <a16:creationId xmlns:a16="http://schemas.microsoft.com/office/drawing/2014/main" id="{83AFEA92-8E17-A388-B01A-E3B6A81C01B6}"/>
              </a:ext>
            </a:extLst>
          </p:cNvPr>
          <p:cNvSpPr>
            <a:spLocks noGrp="1"/>
          </p:cNvSpPr>
          <p:nvPr>
            <p:ph type="sldNum" sz="quarter" idx="4"/>
          </p:nvPr>
        </p:nvSpPr>
        <p:spPr>
          <a:xfrm>
            <a:off x="11600772" y="6561139"/>
            <a:ext cx="432000" cy="144000"/>
          </a:xfrm>
          <a:prstGeom prst="rect">
            <a:avLst/>
          </a:prstGeom>
        </p:spPr>
        <p:txBody>
          <a:bodyPr vert="horz" lIns="0" tIns="45720" rIns="0" bIns="45720" rtlCol="0" anchor="ctr"/>
          <a:lstStyle>
            <a:lvl1pPr algn="r">
              <a:defRPr sz="850">
                <a:solidFill>
                  <a:srgbClr val="585857"/>
                </a:solidFill>
                <a:latin typeface="Source Sans Pro" panose="020B0503030403020204" pitchFamily="34" charset="0"/>
                <a:ea typeface="Source Sans Pro" panose="020B0503030403020204" pitchFamily="34" charset="0"/>
              </a:defRPr>
            </a:lvl1pPr>
          </a:lstStyle>
          <a:p>
            <a:fld id="{9027BB5B-A38B-4122-A264-3ADC75A5BDB6}" type="slidenum">
              <a:rPr lang="da-DK" smtClean="0"/>
              <a:pPr/>
              <a:t>‹#›</a:t>
            </a:fld>
            <a:endParaRPr lang="da-DK"/>
          </a:p>
        </p:txBody>
      </p:sp>
    </p:spTree>
    <p:extLst>
      <p:ext uri="{BB962C8B-B14F-4D97-AF65-F5344CB8AC3E}">
        <p14:creationId xmlns:p14="http://schemas.microsoft.com/office/powerpoint/2010/main" val="2705265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3 tekst/bille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5EACA0-FAD7-E4B9-0F66-F441475CCC0D}"/>
              </a:ext>
            </a:extLst>
          </p:cNvPr>
          <p:cNvSpPr>
            <a:spLocks noGrp="1"/>
          </p:cNvSpPr>
          <p:nvPr>
            <p:ph type="title" hasCustomPrompt="1"/>
          </p:nvPr>
        </p:nvSpPr>
        <p:spPr>
          <a:xfrm>
            <a:off x="846000" y="435600"/>
            <a:ext cx="6695443" cy="972000"/>
          </a:xfrm>
        </p:spPr>
        <p:txBody>
          <a:bodyPr lIns="0" rIns="0" anchor="t" anchorCtr="0"/>
          <a:lstStyle>
            <a:lvl1pPr>
              <a:defRPr sz="3200" b="1">
                <a:solidFill>
                  <a:srgbClr val="7F0B30"/>
                </a:solidFill>
              </a:defRPr>
            </a:lvl1pPr>
          </a:lstStyle>
          <a:p>
            <a:r>
              <a:rPr lang="da-DK"/>
              <a:t>Overskrift</a:t>
            </a:r>
          </a:p>
        </p:txBody>
      </p:sp>
      <p:sp>
        <p:nvSpPr>
          <p:cNvPr id="4" name="Pladsholder til tekst 3">
            <a:extLst>
              <a:ext uri="{FF2B5EF4-FFF2-40B4-BE49-F238E27FC236}">
                <a16:creationId xmlns:a16="http://schemas.microsoft.com/office/drawing/2014/main" id="{A76B91EC-72D2-771B-ABD9-FC9930D5FF0D}"/>
              </a:ext>
            </a:extLst>
          </p:cNvPr>
          <p:cNvSpPr>
            <a:spLocks noGrp="1"/>
          </p:cNvSpPr>
          <p:nvPr>
            <p:ph type="body" sz="half" idx="2"/>
          </p:nvPr>
        </p:nvSpPr>
        <p:spPr>
          <a:xfrm>
            <a:off x="846000" y="1692000"/>
            <a:ext cx="6695443" cy="4608000"/>
          </a:xfrm>
        </p:spPr>
        <p:txBody>
          <a:bodyPr lIns="0" tIns="216000" rIns="0">
            <a:noAutofit/>
          </a:bodyPr>
          <a:lstStyle>
            <a:lvl1pPr marL="0" indent="0">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billede 2">
            <a:extLst>
              <a:ext uri="{FF2B5EF4-FFF2-40B4-BE49-F238E27FC236}">
                <a16:creationId xmlns:a16="http://schemas.microsoft.com/office/drawing/2014/main" id="{E3323761-740B-EA98-12F2-1173DCD84776}"/>
              </a:ext>
            </a:extLst>
          </p:cNvPr>
          <p:cNvSpPr>
            <a:spLocks noGrp="1"/>
          </p:cNvSpPr>
          <p:nvPr>
            <p:ph type="pic" idx="11" hasCustomPrompt="1"/>
          </p:nvPr>
        </p:nvSpPr>
        <p:spPr>
          <a:xfrm>
            <a:off x="8155244" y="-3600"/>
            <a:ext cx="4039200" cy="6416675"/>
          </a:xfrm>
          <a:noFill/>
        </p:spPr>
        <p:txBody>
          <a:bodyPr tIns="2340000" anchor="t" anchorCtr="0">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Indsæt billede</a:t>
            </a:r>
          </a:p>
        </p:txBody>
      </p:sp>
      <p:sp>
        <p:nvSpPr>
          <p:cNvPr id="6" name="Pladsholder til sidefod 4">
            <a:extLst>
              <a:ext uri="{FF2B5EF4-FFF2-40B4-BE49-F238E27FC236}">
                <a16:creationId xmlns:a16="http://schemas.microsoft.com/office/drawing/2014/main" id="{AD901271-CE20-358A-7BA6-7112D586A1D2}"/>
              </a:ext>
            </a:extLst>
          </p:cNvPr>
          <p:cNvSpPr>
            <a:spLocks noGrp="1"/>
          </p:cNvSpPr>
          <p:nvPr>
            <p:ph type="ftr" sz="quarter" idx="3"/>
          </p:nvPr>
        </p:nvSpPr>
        <p:spPr>
          <a:xfrm>
            <a:off x="1776321" y="6561088"/>
            <a:ext cx="8640000" cy="144001"/>
          </a:xfrm>
          <a:prstGeom prst="rect">
            <a:avLst/>
          </a:prstGeom>
        </p:spPr>
        <p:txBody>
          <a:bodyPr vert="horz" lIns="91440" tIns="45720" rIns="91440" bIns="45720" rtlCol="0" anchor="ctr"/>
          <a:lstStyle>
            <a:lvl1pPr algn="ctr">
              <a:defRPr sz="850">
                <a:solidFill>
                  <a:srgbClr val="585857"/>
                </a:solidFill>
                <a:latin typeface="Source Sans Pro" panose="020B0503030403020204" pitchFamily="34" charset="0"/>
                <a:ea typeface="Source Sans Pro" panose="020B0503030403020204" pitchFamily="34" charset="0"/>
              </a:defRPr>
            </a:lvl1pPr>
          </a:lstStyle>
          <a:p>
            <a:endParaRPr lang="da-DK"/>
          </a:p>
        </p:txBody>
      </p:sp>
      <p:sp>
        <p:nvSpPr>
          <p:cNvPr id="7" name="Pladsholder til dato 3">
            <a:extLst>
              <a:ext uri="{FF2B5EF4-FFF2-40B4-BE49-F238E27FC236}">
                <a16:creationId xmlns:a16="http://schemas.microsoft.com/office/drawing/2014/main" id="{528BD53D-3940-E735-A6AA-CE7596646FBA}"/>
              </a:ext>
            </a:extLst>
          </p:cNvPr>
          <p:cNvSpPr>
            <a:spLocks noGrp="1"/>
          </p:cNvSpPr>
          <p:nvPr>
            <p:ph type="dt" sz="half" idx="12"/>
          </p:nvPr>
        </p:nvSpPr>
        <p:spPr>
          <a:xfrm>
            <a:off x="10765464" y="6561088"/>
            <a:ext cx="792000" cy="144000"/>
          </a:xfrm>
          <a:prstGeom prst="rect">
            <a:avLst/>
          </a:prstGeom>
        </p:spPr>
        <p:txBody>
          <a:bodyPr vert="horz" lIns="91440" tIns="45720" rIns="91440" bIns="45720" rtlCol="0" anchor="ctr"/>
          <a:lstStyle>
            <a:lvl1pPr algn="l">
              <a:defRPr sz="850">
                <a:solidFill>
                  <a:srgbClr val="585857"/>
                </a:solidFill>
                <a:latin typeface="Source Sans Pro" panose="020B0503030403020204" pitchFamily="34" charset="0"/>
                <a:ea typeface="Source Sans Pro" panose="020B0503030403020204" pitchFamily="34" charset="0"/>
              </a:defRPr>
            </a:lvl1pPr>
          </a:lstStyle>
          <a:p>
            <a:pPr algn="ctr"/>
            <a:r>
              <a:rPr lang="da-DK"/>
              <a:t>20-01-2026</a:t>
            </a:r>
          </a:p>
        </p:txBody>
      </p:sp>
      <p:sp>
        <p:nvSpPr>
          <p:cNvPr id="8" name="Pladsholder til slidenummer 5">
            <a:extLst>
              <a:ext uri="{FF2B5EF4-FFF2-40B4-BE49-F238E27FC236}">
                <a16:creationId xmlns:a16="http://schemas.microsoft.com/office/drawing/2014/main" id="{7273988B-8F7F-7123-821E-A5E35B548D39}"/>
              </a:ext>
            </a:extLst>
          </p:cNvPr>
          <p:cNvSpPr>
            <a:spLocks noGrp="1"/>
          </p:cNvSpPr>
          <p:nvPr>
            <p:ph type="sldNum" sz="quarter" idx="4"/>
          </p:nvPr>
        </p:nvSpPr>
        <p:spPr>
          <a:xfrm>
            <a:off x="11600772" y="6561139"/>
            <a:ext cx="432000" cy="144000"/>
          </a:xfrm>
          <a:prstGeom prst="rect">
            <a:avLst/>
          </a:prstGeom>
        </p:spPr>
        <p:txBody>
          <a:bodyPr vert="horz" lIns="0" tIns="45720" rIns="0" bIns="45720" rtlCol="0" anchor="ctr"/>
          <a:lstStyle>
            <a:lvl1pPr algn="r">
              <a:defRPr sz="850">
                <a:solidFill>
                  <a:srgbClr val="585857"/>
                </a:solidFill>
                <a:latin typeface="Source Sans Pro" panose="020B0503030403020204" pitchFamily="34" charset="0"/>
                <a:ea typeface="Source Sans Pro" panose="020B0503030403020204" pitchFamily="34" charset="0"/>
              </a:defRPr>
            </a:lvl1pPr>
          </a:lstStyle>
          <a:p>
            <a:fld id="{9027BB5B-A38B-4122-A264-3ADC75A5BDB6}" type="slidenum">
              <a:rPr lang="da-DK" smtClean="0"/>
              <a:pPr/>
              <a:t>‹#›</a:t>
            </a:fld>
            <a:endParaRPr lang="da-DK"/>
          </a:p>
        </p:txBody>
      </p:sp>
    </p:spTree>
    <p:extLst>
      <p:ext uri="{BB962C8B-B14F-4D97-AF65-F5344CB8AC3E}">
        <p14:creationId xmlns:p14="http://schemas.microsoft.com/office/powerpoint/2010/main" val="4305622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Todelt: Tekst/billede">
    <p:spTree>
      <p:nvGrpSpPr>
        <p:cNvPr id="1" name=""/>
        <p:cNvGrpSpPr/>
        <p:nvPr/>
      </p:nvGrpSpPr>
      <p:grpSpPr>
        <a:xfrm>
          <a:off x="0" y="0"/>
          <a:ext cx="0" cy="0"/>
          <a:chOff x="0" y="0"/>
          <a:chExt cx="0" cy="0"/>
        </a:xfrm>
      </p:grpSpPr>
      <p:sp>
        <p:nvSpPr>
          <p:cNvPr id="3" name="Pladsholder til billede 2">
            <a:extLst>
              <a:ext uri="{FF2B5EF4-FFF2-40B4-BE49-F238E27FC236}">
                <a16:creationId xmlns:a16="http://schemas.microsoft.com/office/drawing/2014/main" id="{21448335-FDEB-C1BA-EB23-871BC4639D5B}"/>
              </a:ext>
            </a:extLst>
          </p:cNvPr>
          <p:cNvSpPr>
            <a:spLocks noGrp="1"/>
          </p:cNvSpPr>
          <p:nvPr>
            <p:ph type="pic" idx="1" hasCustomPrompt="1"/>
          </p:nvPr>
        </p:nvSpPr>
        <p:spPr>
          <a:xfrm>
            <a:off x="6096001" y="-3600"/>
            <a:ext cx="6096000" cy="6416675"/>
          </a:xfrm>
          <a:noFill/>
        </p:spPr>
        <p:txBody>
          <a:bodyPr tIns="2340000" anchor="t" anchorCtr="0">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Indsæt billede</a:t>
            </a:r>
          </a:p>
        </p:txBody>
      </p:sp>
      <p:sp>
        <p:nvSpPr>
          <p:cNvPr id="2" name="Titel 1">
            <a:extLst>
              <a:ext uri="{FF2B5EF4-FFF2-40B4-BE49-F238E27FC236}">
                <a16:creationId xmlns:a16="http://schemas.microsoft.com/office/drawing/2014/main" id="{085EACA0-FAD7-E4B9-0F66-F441475CCC0D}"/>
              </a:ext>
            </a:extLst>
          </p:cNvPr>
          <p:cNvSpPr>
            <a:spLocks noGrp="1"/>
          </p:cNvSpPr>
          <p:nvPr>
            <p:ph type="title" hasCustomPrompt="1"/>
          </p:nvPr>
        </p:nvSpPr>
        <p:spPr>
          <a:xfrm>
            <a:off x="846000" y="435600"/>
            <a:ext cx="5040000" cy="972000"/>
          </a:xfrm>
        </p:spPr>
        <p:txBody>
          <a:bodyPr lIns="0" rIns="0" anchor="t" anchorCtr="0"/>
          <a:lstStyle>
            <a:lvl1pPr>
              <a:defRPr sz="3200" b="1">
                <a:solidFill>
                  <a:srgbClr val="7F0B30"/>
                </a:solidFill>
              </a:defRPr>
            </a:lvl1pPr>
          </a:lstStyle>
          <a:p>
            <a:r>
              <a:rPr lang="da-DK"/>
              <a:t>Klik for at skrive overskrift</a:t>
            </a:r>
          </a:p>
        </p:txBody>
      </p:sp>
      <p:sp>
        <p:nvSpPr>
          <p:cNvPr id="4" name="Pladsholder til tekst 3">
            <a:extLst>
              <a:ext uri="{FF2B5EF4-FFF2-40B4-BE49-F238E27FC236}">
                <a16:creationId xmlns:a16="http://schemas.microsoft.com/office/drawing/2014/main" id="{A76B91EC-72D2-771B-ABD9-FC9930D5FF0D}"/>
              </a:ext>
            </a:extLst>
          </p:cNvPr>
          <p:cNvSpPr>
            <a:spLocks noGrp="1"/>
          </p:cNvSpPr>
          <p:nvPr>
            <p:ph type="body" sz="half" idx="2"/>
          </p:nvPr>
        </p:nvSpPr>
        <p:spPr>
          <a:xfrm>
            <a:off x="846000" y="1691211"/>
            <a:ext cx="5040000" cy="4608000"/>
          </a:xfrm>
        </p:spPr>
        <p:txBody>
          <a:bodyPr lIns="0" tIns="216000" rIns="0">
            <a:noAutofit/>
          </a:bodyPr>
          <a:lstStyle>
            <a:lvl1pPr marL="0" indent="0">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6" name="Pladsholder til sidefod 4">
            <a:extLst>
              <a:ext uri="{FF2B5EF4-FFF2-40B4-BE49-F238E27FC236}">
                <a16:creationId xmlns:a16="http://schemas.microsoft.com/office/drawing/2014/main" id="{E1746BFB-80EE-936F-ED46-8FC981F730FE}"/>
              </a:ext>
            </a:extLst>
          </p:cNvPr>
          <p:cNvSpPr>
            <a:spLocks noGrp="1"/>
          </p:cNvSpPr>
          <p:nvPr>
            <p:ph type="ftr" sz="quarter" idx="3"/>
          </p:nvPr>
        </p:nvSpPr>
        <p:spPr>
          <a:xfrm>
            <a:off x="1776321" y="6561088"/>
            <a:ext cx="8640000" cy="144001"/>
          </a:xfrm>
          <a:prstGeom prst="rect">
            <a:avLst/>
          </a:prstGeom>
        </p:spPr>
        <p:txBody>
          <a:bodyPr vert="horz" lIns="91440" tIns="45720" rIns="91440" bIns="45720" rtlCol="0" anchor="ctr"/>
          <a:lstStyle>
            <a:lvl1pPr algn="ctr">
              <a:defRPr sz="850">
                <a:solidFill>
                  <a:srgbClr val="585857"/>
                </a:solidFill>
                <a:latin typeface="Source Sans Pro" panose="020B0503030403020204" pitchFamily="34" charset="0"/>
                <a:ea typeface="Source Sans Pro" panose="020B0503030403020204" pitchFamily="34" charset="0"/>
              </a:defRPr>
            </a:lvl1pPr>
          </a:lstStyle>
          <a:p>
            <a:endParaRPr lang="da-DK"/>
          </a:p>
        </p:txBody>
      </p:sp>
      <p:sp>
        <p:nvSpPr>
          <p:cNvPr id="7" name="Pladsholder til dato 3">
            <a:extLst>
              <a:ext uri="{FF2B5EF4-FFF2-40B4-BE49-F238E27FC236}">
                <a16:creationId xmlns:a16="http://schemas.microsoft.com/office/drawing/2014/main" id="{519DD2FD-8E49-5EA0-DBC5-9F65D876692F}"/>
              </a:ext>
            </a:extLst>
          </p:cNvPr>
          <p:cNvSpPr>
            <a:spLocks noGrp="1"/>
          </p:cNvSpPr>
          <p:nvPr>
            <p:ph type="dt" sz="half" idx="10"/>
          </p:nvPr>
        </p:nvSpPr>
        <p:spPr>
          <a:xfrm>
            <a:off x="10765464" y="6561088"/>
            <a:ext cx="792000" cy="144000"/>
          </a:xfrm>
          <a:prstGeom prst="rect">
            <a:avLst/>
          </a:prstGeom>
        </p:spPr>
        <p:txBody>
          <a:bodyPr vert="horz" lIns="91440" tIns="45720" rIns="91440" bIns="45720" rtlCol="0" anchor="ctr"/>
          <a:lstStyle>
            <a:lvl1pPr algn="l">
              <a:defRPr sz="850">
                <a:solidFill>
                  <a:srgbClr val="585857"/>
                </a:solidFill>
                <a:latin typeface="Source Sans Pro" panose="020B0503030403020204" pitchFamily="34" charset="0"/>
                <a:ea typeface="Source Sans Pro" panose="020B0503030403020204" pitchFamily="34" charset="0"/>
              </a:defRPr>
            </a:lvl1pPr>
          </a:lstStyle>
          <a:p>
            <a:pPr algn="ctr"/>
            <a:r>
              <a:rPr lang="da-DK"/>
              <a:t>20-01-2026</a:t>
            </a:r>
          </a:p>
        </p:txBody>
      </p:sp>
      <p:sp>
        <p:nvSpPr>
          <p:cNvPr id="8" name="Pladsholder til slidenummer 5">
            <a:extLst>
              <a:ext uri="{FF2B5EF4-FFF2-40B4-BE49-F238E27FC236}">
                <a16:creationId xmlns:a16="http://schemas.microsoft.com/office/drawing/2014/main" id="{5F558FD3-42E4-465F-BE0D-5DAEC6FAECFD}"/>
              </a:ext>
            </a:extLst>
          </p:cNvPr>
          <p:cNvSpPr>
            <a:spLocks noGrp="1"/>
          </p:cNvSpPr>
          <p:nvPr>
            <p:ph type="sldNum" sz="quarter" idx="4"/>
          </p:nvPr>
        </p:nvSpPr>
        <p:spPr>
          <a:xfrm>
            <a:off x="11600772" y="6561139"/>
            <a:ext cx="432000" cy="144000"/>
          </a:xfrm>
          <a:prstGeom prst="rect">
            <a:avLst/>
          </a:prstGeom>
        </p:spPr>
        <p:txBody>
          <a:bodyPr vert="horz" lIns="0" tIns="45720" rIns="0" bIns="45720" rtlCol="0" anchor="ctr"/>
          <a:lstStyle>
            <a:lvl1pPr algn="r">
              <a:defRPr sz="850">
                <a:solidFill>
                  <a:srgbClr val="585857"/>
                </a:solidFill>
                <a:latin typeface="Source Sans Pro" panose="020B0503030403020204" pitchFamily="34" charset="0"/>
                <a:ea typeface="Source Sans Pro" panose="020B0503030403020204" pitchFamily="34" charset="0"/>
              </a:defRPr>
            </a:lvl1pPr>
          </a:lstStyle>
          <a:p>
            <a:fld id="{9027BB5B-A38B-4122-A264-3ADC75A5BDB6}" type="slidenum">
              <a:rPr lang="da-DK" smtClean="0"/>
              <a:pPr/>
              <a:t>‹#›</a:t>
            </a:fld>
            <a:endParaRPr lang="da-DK"/>
          </a:p>
        </p:txBody>
      </p:sp>
    </p:spTree>
    <p:extLst>
      <p:ext uri="{BB962C8B-B14F-4D97-AF65-F5344CB8AC3E}">
        <p14:creationId xmlns:p14="http://schemas.microsoft.com/office/powerpoint/2010/main" val="16976395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3 tekst/billede">
    <p:spTree>
      <p:nvGrpSpPr>
        <p:cNvPr id="1" name=""/>
        <p:cNvGrpSpPr/>
        <p:nvPr/>
      </p:nvGrpSpPr>
      <p:grpSpPr>
        <a:xfrm>
          <a:off x="0" y="0"/>
          <a:ext cx="0" cy="0"/>
          <a:chOff x="0" y="0"/>
          <a:chExt cx="0" cy="0"/>
        </a:xfrm>
      </p:grpSpPr>
      <p:sp>
        <p:nvSpPr>
          <p:cNvPr id="3" name="Pladsholder til billede 2">
            <a:extLst>
              <a:ext uri="{FF2B5EF4-FFF2-40B4-BE49-F238E27FC236}">
                <a16:creationId xmlns:a16="http://schemas.microsoft.com/office/drawing/2014/main" id="{21448335-FDEB-C1BA-EB23-871BC4639D5B}"/>
              </a:ext>
            </a:extLst>
          </p:cNvPr>
          <p:cNvSpPr>
            <a:spLocks noGrp="1"/>
          </p:cNvSpPr>
          <p:nvPr>
            <p:ph type="pic" idx="1" hasCustomPrompt="1"/>
          </p:nvPr>
        </p:nvSpPr>
        <p:spPr>
          <a:xfrm>
            <a:off x="4092000" y="-3600"/>
            <a:ext cx="8100000" cy="6416675"/>
          </a:xfrm>
          <a:noFill/>
        </p:spPr>
        <p:txBody>
          <a:bodyPr tIns="2340000" anchor="t" anchorCtr="0">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Indsæt billede</a:t>
            </a:r>
          </a:p>
        </p:txBody>
      </p:sp>
      <p:sp>
        <p:nvSpPr>
          <p:cNvPr id="2" name="Titel 1">
            <a:extLst>
              <a:ext uri="{FF2B5EF4-FFF2-40B4-BE49-F238E27FC236}">
                <a16:creationId xmlns:a16="http://schemas.microsoft.com/office/drawing/2014/main" id="{085EACA0-FAD7-E4B9-0F66-F441475CCC0D}"/>
              </a:ext>
            </a:extLst>
          </p:cNvPr>
          <p:cNvSpPr>
            <a:spLocks noGrp="1"/>
          </p:cNvSpPr>
          <p:nvPr>
            <p:ph type="title" hasCustomPrompt="1"/>
          </p:nvPr>
        </p:nvSpPr>
        <p:spPr>
          <a:xfrm>
            <a:off x="845999" y="435600"/>
            <a:ext cx="3204000" cy="972000"/>
          </a:xfrm>
        </p:spPr>
        <p:txBody>
          <a:bodyPr lIns="0" rIns="0" anchor="t" anchorCtr="0"/>
          <a:lstStyle>
            <a:lvl1pPr>
              <a:defRPr sz="3200" b="1">
                <a:solidFill>
                  <a:srgbClr val="7F0B30"/>
                </a:solidFill>
              </a:defRPr>
            </a:lvl1pPr>
          </a:lstStyle>
          <a:p>
            <a:r>
              <a:rPr lang="da-DK"/>
              <a:t>Overskrift</a:t>
            </a:r>
          </a:p>
        </p:txBody>
      </p:sp>
      <p:sp>
        <p:nvSpPr>
          <p:cNvPr id="4" name="Pladsholder til tekst 3">
            <a:extLst>
              <a:ext uri="{FF2B5EF4-FFF2-40B4-BE49-F238E27FC236}">
                <a16:creationId xmlns:a16="http://schemas.microsoft.com/office/drawing/2014/main" id="{A76B91EC-72D2-771B-ABD9-FC9930D5FF0D}"/>
              </a:ext>
            </a:extLst>
          </p:cNvPr>
          <p:cNvSpPr>
            <a:spLocks noGrp="1"/>
          </p:cNvSpPr>
          <p:nvPr>
            <p:ph type="body" sz="half" idx="2"/>
          </p:nvPr>
        </p:nvSpPr>
        <p:spPr>
          <a:xfrm>
            <a:off x="845999" y="1691211"/>
            <a:ext cx="3204000" cy="4608000"/>
          </a:xfrm>
        </p:spPr>
        <p:txBody>
          <a:bodyPr lIns="0" tIns="216000" rIns="0">
            <a:noAutofit/>
          </a:bodyPr>
          <a:lstStyle>
            <a:lvl1pPr marL="0" indent="0">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6" name="Pladsholder til sidefod 4">
            <a:extLst>
              <a:ext uri="{FF2B5EF4-FFF2-40B4-BE49-F238E27FC236}">
                <a16:creationId xmlns:a16="http://schemas.microsoft.com/office/drawing/2014/main" id="{FE316BD5-492E-EDF9-8B65-D3E38E567E4C}"/>
              </a:ext>
            </a:extLst>
          </p:cNvPr>
          <p:cNvSpPr>
            <a:spLocks noGrp="1"/>
          </p:cNvSpPr>
          <p:nvPr>
            <p:ph type="ftr" sz="quarter" idx="3"/>
          </p:nvPr>
        </p:nvSpPr>
        <p:spPr>
          <a:xfrm>
            <a:off x="1776321" y="6561088"/>
            <a:ext cx="8640000" cy="144001"/>
          </a:xfrm>
          <a:prstGeom prst="rect">
            <a:avLst/>
          </a:prstGeom>
        </p:spPr>
        <p:txBody>
          <a:bodyPr vert="horz" lIns="91440" tIns="45720" rIns="91440" bIns="45720" rtlCol="0" anchor="ctr"/>
          <a:lstStyle>
            <a:lvl1pPr algn="ctr">
              <a:defRPr sz="850">
                <a:solidFill>
                  <a:srgbClr val="585857"/>
                </a:solidFill>
                <a:latin typeface="Source Sans Pro" panose="020B0503030403020204" pitchFamily="34" charset="0"/>
                <a:ea typeface="Source Sans Pro" panose="020B0503030403020204" pitchFamily="34" charset="0"/>
              </a:defRPr>
            </a:lvl1pPr>
          </a:lstStyle>
          <a:p>
            <a:endParaRPr lang="da-DK"/>
          </a:p>
        </p:txBody>
      </p:sp>
      <p:sp>
        <p:nvSpPr>
          <p:cNvPr id="7" name="Pladsholder til dato 3">
            <a:extLst>
              <a:ext uri="{FF2B5EF4-FFF2-40B4-BE49-F238E27FC236}">
                <a16:creationId xmlns:a16="http://schemas.microsoft.com/office/drawing/2014/main" id="{193086D2-C457-1BDC-513D-07D691040FCC}"/>
              </a:ext>
            </a:extLst>
          </p:cNvPr>
          <p:cNvSpPr>
            <a:spLocks noGrp="1"/>
          </p:cNvSpPr>
          <p:nvPr>
            <p:ph type="dt" sz="half" idx="10"/>
          </p:nvPr>
        </p:nvSpPr>
        <p:spPr>
          <a:xfrm>
            <a:off x="10765464" y="6561088"/>
            <a:ext cx="792000" cy="144000"/>
          </a:xfrm>
          <a:prstGeom prst="rect">
            <a:avLst/>
          </a:prstGeom>
        </p:spPr>
        <p:txBody>
          <a:bodyPr vert="horz" lIns="91440" tIns="45720" rIns="91440" bIns="45720" rtlCol="0" anchor="ctr"/>
          <a:lstStyle>
            <a:lvl1pPr algn="l">
              <a:defRPr sz="850">
                <a:solidFill>
                  <a:srgbClr val="585857"/>
                </a:solidFill>
                <a:latin typeface="Source Sans Pro" panose="020B0503030403020204" pitchFamily="34" charset="0"/>
                <a:ea typeface="Source Sans Pro" panose="020B0503030403020204" pitchFamily="34" charset="0"/>
              </a:defRPr>
            </a:lvl1pPr>
          </a:lstStyle>
          <a:p>
            <a:pPr algn="ctr"/>
            <a:r>
              <a:rPr lang="da-DK"/>
              <a:t>20-01-2026</a:t>
            </a:r>
          </a:p>
        </p:txBody>
      </p:sp>
      <p:sp>
        <p:nvSpPr>
          <p:cNvPr id="8" name="Pladsholder til slidenummer 5">
            <a:extLst>
              <a:ext uri="{FF2B5EF4-FFF2-40B4-BE49-F238E27FC236}">
                <a16:creationId xmlns:a16="http://schemas.microsoft.com/office/drawing/2014/main" id="{6E5C2EC9-3C96-D639-4104-0720F7AB41C5}"/>
              </a:ext>
            </a:extLst>
          </p:cNvPr>
          <p:cNvSpPr>
            <a:spLocks noGrp="1"/>
          </p:cNvSpPr>
          <p:nvPr>
            <p:ph type="sldNum" sz="quarter" idx="4"/>
          </p:nvPr>
        </p:nvSpPr>
        <p:spPr>
          <a:xfrm>
            <a:off x="11600772" y="6561139"/>
            <a:ext cx="432000" cy="144000"/>
          </a:xfrm>
          <a:prstGeom prst="rect">
            <a:avLst/>
          </a:prstGeom>
        </p:spPr>
        <p:txBody>
          <a:bodyPr vert="horz" lIns="0" tIns="45720" rIns="0" bIns="45720" rtlCol="0" anchor="ctr"/>
          <a:lstStyle>
            <a:lvl1pPr algn="r">
              <a:defRPr sz="850">
                <a:solidFill>
                  <a:srgbClr val="585857"/>
                </a:solidFill>
                <a:latin typeface="Source Sans Pro" panose="020B0503030403020204" pitchFamily="34" charset="0"/>
                <a:ea typeface="Source Sans Pro" panose="020B0503030403020204" pitchFamily="34" charset="0"/>
              </a:defRPr>
            </a:lvl1pPr>
          </a:lstStyle>
          <a:p>
            <a:fld id="{9027BB5B-A38B-4122-A264-3ADC75A5BDB6}" type="slidenum">
              <a:rPr lang="da-DK" smtClean="0"/>
              <a:pPr/>
              <a:t>‹#›</a:t>
            </a:fld>
            <a:endParaRPr lang="da-DK"/>
          </a:p>
        </p:txBody>
      </p:sp>
    </p:spTree>
    <p:extLst>
      <p:ext uri="{BB962C8B-B14F-4D97-AF65-F5344CB8AC3E}">
        <p14:creationId xmlns:p14="http://schemas.microsoft.com/office/powerpoint/2010/main" val="42223249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3 billede/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5EACA0-FAD7-E4B9-0F66-F441475CCC0D}"/>
              </a:ext>
            </a:extLst>
          </p:cNvPr>
          <p:cNvSpPr>
            <a:spLocks noGrp="1"/>
          </p:cNvSpPr>
          <p:nvPr>
            <p:ph type="title" hasCustomPrompt="1"/>
          </p:nvPr>
        </p:nvSpPr>
        <p:spPr>
          <a:xfrm>
            <a:off x="4656770" y="435600"/>
            <a:ext cx="6695443" cy="972000"/>
          </a:xfrm>
        </p:spPr>
        <p:txBody>
          <a:bodyPr lIns="0" rIns="0" anchor="t" anchorCtr="0"/>
          <a:lstStyle>
            <a:lvl1pPr>
              <a:defRPr sz="3200" b="1">
                <a:solidFill>
                  <a:srgbClr val="7F0B30"/>
                </a:solidFill>
              </a:defRPr>
            </a:lvl1pPr>
          </a:lstStyle>
          <a:p>
            <a:r>
              <a:rPr lang="da-DK"/>
              <a:t>Overskrift</a:t>
            </a:r>
          </a:p>
        </p:txBody>
      </p:sp>
      <p:sp>
        <p:nvSpPr>
          <p:cNvPr id="4" name="Pladsholder til tekst 3">
            <a:extLst>
              <a:ext uri="{FF2B5EF4-FFF2-40B4-BE49-F238E27FC236}">
                <a16:creationId xmlns:a16="http://schemas.microsoft.com/office/drawing/2014/main" id="{A76B91EC-72D2-771B-ABD9-FC9930D5FF0D}"/>
              </a:ext>
            </a:extLst>
          </p:cNvPr>
          <p:cNvSpPr>
            <a:spLocks noGrp="1"/>
          </p:cNvSpPr>
          <p:nvPr>
            <p:ph type="body" sz="half" idx="2"/>
          </p:nvPr>
        </p:nvSpPr>
        <p:spPr>
          <a:xfrm>
            <a:off x="4656770" y="1692000"/>
            <a:ext cx="6695443" cy="4608000"/>
          </a:xfrm>
        </p:spPr>
        <p:txBody>
          <a:bodyPr lIns="0" tIns="216000" rIns="0">
            <a:noAutofit/>
          </a:bodyPr>
          <a:lstStyle>
            <a:lvl1pPr marL="0" indent="0">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billede 2">
            <a:extLst>
              <a:ext uri="{FF2B5EF4-FFF2-40B4-BE49-F238E27FC236}">
                <a16:creationId xmlns:a16="http://schemas.microsoft.com/office/drawing/2014/main" id="{E3323761-740B-EA98-12F2-1173DCD84776}"/>
              </a:ext>
            </a:extLst>
          </p:cNvPr>
          <p:cNvSpPr>
            <a:spLocks noGrp="1"/>
          </p:cNvSpPr>
          <p:nvPr>
            <p:ph type="pic" idx="11" hasCustomPrompt="1"/>
          </p:nvPr>
        </p:nvSpPr>
        <p:spPr>
          <a:xfrm>
            <a:off x="0" y="-3600"/>
            <a:ext cx="4039200" cy="6416675"/>
          </a:xfrm>
          <a:noFill/>
        </p:spPr>
        <p:txBody>
          <a:bodyPr tIns="2340000" anchor="t" anchorCtr="0">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Indsæt billede</a:t>
            </a:r>
          </a:p>
        </p:txBody>
      </p:sp>
      <p:sp>
        <p:nvSpPr>
          <p:cNvPr id="6" name="Pladsholder til sidefod 4">
            <a:extLst>
              <a:ext uri="{FF2B5EF4-FFF2-40B4-BE49-F238E27FC236}">
                <a16:creationId xmlns:a16="http://schemas.microsoft.com/office/drawing/2014/main" id="{CD0C280A-001B-EF31-6DFD-09794D4F7CDF}"/>
              </a:ext>
            </a:extLst>
          </p:cNvPr>
          <p:cNvSpPr>
            <a:spLocks noGrp="1"/>
          </p:cNvSpPr>
          <p:nvPr>
            <p:ph type="ftr" sz="quarter" idx="3"/>
          </p:nvPr>
        </p:nvSpPr>
        <p:spPr>
          <a:xfrm>
            <a:off x="1776321" y="6561088"/>
            <a:ext cx="8640000" cy="144001"/>
          </a:xfrm>
          <a:prstGeom prst="rect">
            <a:avLst/>
          </a:prstGeom>
        </p:spPr>
        <p:txBody>
          <a:bodyPr vert="horz" lIns="91440" tIns="45720" rIns="91440" bIns="45720" rtlCol="0" anchor="ctr"/>
          <a:lstStyle>
            <a:lvl1pPr algn="ctr">
              <a:defRPr sz="850">
                <a:solidFill>
                  <a:srgbClr val="585857"/>
                </a:solidFill>
                <a:latin typeface="Source Sans Pro" panose="020B0503030403020204" pitchFamily="34" charset="0"/>
                <a:ea typeface="Source Sans Pro" panose="020B0503030403020204" pitchFamily="34" charset="0"/>
              </a:defRPr>
            </a:lvl1pPr>
          </a:lstStyle>
          <a:p>
            <a:endParaRPr lang="da-DK"/>
          </a:p>
        </p:txBody>
      </p:sp>
      <p:sp>
        <p:nvSpPr>
          <p:cNvPr id="7" name="Pladsholder til dato 3">
            <a:extLst>
              <a:ext uri="{FF2B5EF4-FFF2-40B4-BE49-F238E27FC236}">
                <a16:creationId xmlns:a16="http://schemas.microsoft.com/office/drawing/2014/main" id="{AE062C59-AED7-D8F3-2285-8DD121A5FAFB}"/>
              </a:ext>
            </a:extLst>
          </p:cNvPr>
          <p:cNvSpPr>
            <a:spLocks noGrp="1"/>
          </p:cNvSpPr>
          <p:nvPr>
            <p:ph type="dt" sz="half" idx="12"/>
          </p:nvPr>
        </p:nvSpPr>
        <p:spPr>
          <a:xfrm>
            <a:off x="10765464" y="6561088"/>
            <a:ext cx="792000" cy="144000"/>
          </a:xfrm>
          <a:prstGeom prst="rect">
            <a:avLst/>
          </a:prstGeom>
        </p:spPr>
        <p:txBody>
          <a:bodyPr vert="horz" lIns="91440" tIns="45720" rIns="91440" bIns="45720" rtlCol="0" anchor="ctr"/>
          <a:lstStyle>
            <a:lvl1pPr algn="l">
              <a:defRPr sz="850">
                <a:solidFill>
                  <a:srgbClr val="585857"/>
                </a:solidFill>
                <a:latin typeface="Source Sans Pro" panose="020B0503030403020204" pitchFamily="34" charset="0"/>
                <a:ea typeface="Source Sans Pro" panose="020B0503030403020204" pitchFamily="34" charset="0"/>
              </a:defRPr>
            </a:lvl1pPr>
          </a:lstStyle>
          <a:p>
            <a:pPr algn="ctr"/>
            <a:r>
              <a:rPr lang="da-DK"/>
              <a:t>20-01-2026</a:t>
            </a:r>
          </a:p>
        </p:txBody>
      </p:sp>
      <p:sp>
        <p:nvSpPr>
          <p:cNvPr id="8" name="Pladsholder til slidenummer 5">
            <a:extLst>
              <a:ext uri="{FF2B5EF4-FFF2-40B4-BE49-F238E27FC236}">
                <a16:creationId xmlns:a16="http://schemas.microsoft.com/office/drawing/2014/main" id="{632239E1-5CF4-1E13-23D2-A03DAEC84EB8}"/>
              </a:ext>
            </a:extLst>
          </p:cNvPr>
          <p:cNvSpPr>
            <a:spLocks noGrp="1"/>
          </p:cNvSpPr>
          <p:nvPr>
            <p:ph type="sldNum" sz="quarter" idx="4"/>
          </p:nvPr>
        </p:nvSpPr>
        <p:spPr>
          <a:xfrm>
            <a:off x="11600772" y="6561139"/>
            <a:ext cx="432000" cy="144000"/>
          </a:xfrm>
          <a:prstGeom prst="rect">
            <a:avLst/>
          </a:prstGeom>
        </p:spPr>
        <p:txBody>
          <a:bodyPr vert="horz" lIns="0" tIns="45720" rIns="0" bIns="45720" rtlCol="0" anchor="ctr"/>
          <a:lstStyle>
            <a:lvl1pPr algn="r">
              <a:defRPr sz="850">
                <a:solidFill>
                  <a:srgbClr val="585857"/>
                </a:solidFill>
                <a:latin typeface="Source Sans Pro" panose="020B0503030403020204" pitchFamily="34" charset="0"/>
                <a:ea typeface="Source Sans Pro" panose="020B0503030403020204" pitchFamily="34" charset="0"/>
              </a:defRPr>
            </a:lvl1pPr>
          </a:lstStyle>
          <a:p>
            <a:fld id="{9027BB5B-A38B-4122-A264-3ADC75A5BDB6}" type="slidenum">
              <a:rPr lang="da-DK" smtClean="0"/>
              <a:pPr/>
              <a:t>‹#›</a:t>
            </a:fld>
            <a:endParaRPr lang="da-DK"/>
          </a:p>
        </p:txBody>
      </p:sp>
    </p:spTree>
    <p:extLst>
      <p:ext uri="{BB962C8B-B14F-4D97-AF65-F5344CB8AC3E}">
        <p14:creationId xmlns:p14="http://schemas.microsoft.com/office/powerpoint/2010/main" val="963822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8F238D-BA12-FDE0-48D7-B3DA80E1E3BC}"/>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23F65DCA-3604-78A5-E427-323784EC4A2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D504F4E1-E286-8D09-58BF-DF7E2A979F19}"/>
              </a:ext>
            </a:extLst>
          </p:cNvPr>
          <p:cNvSpPr>
            <a:spLocks noGrp="1"/>
          </p:cNvSpPr>
          <p:nvPr>
            <p:ph type="dt" sz="half" idx="10"/>
          </p:nvPr>
        </p:nvSpPr>
        <p:spPr/>
        <p:txBody>
          <a:bodyPr/>
          <a:lstStyle/>
          <a:p>
            <a:fld id="{BBDB7732-AB8B-488E-B33D-A824EE4260E6}" type="datetimeFigureOut">
              <a:rPr lang="da-DK" smtClean="0"/>
              <a:t>07-04-2026</a:t>
            </a:fld>
            <a:endParaRPr lang="da-DK"/>
          </a:p>
        </p:txBody>
      </p:sp>
      <p:sp>
        <p:nvSpPr>
          <p:cNvPr id="5" name="Pladsholder til sidefod 4">
            <a:extLst>
              <a:ext uri="{FF2B5EF4-FFF2-40B4-BE49-F238E27FC236}">
                <a16:creationId xmlns:a16="http://schemas.microsoft.com/office/drawing/2014/main" id="{5B43D797-BE10-4BDA-A3E5-BA1F2C18C72D}"/>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69F8081F-5DB4-00C0-25A9-2DAC5D1FB9B6}"/>
              </a:ext>
            </a:extLst>
          </p:cNvPr>
          <p:cNvSpPr>
            <a:spLocks noGrp="1"/>
          </p:cNvSpPr>
          <p:nvPr>
            <p:ph type="sldNum" sz="quarter" idx="12"/>
          </p:nvPr>
        </p:nvSpPr>
        <p:spPr/>
        <p:txBody>
          <a:bodyPr/>
          <a:lstStyle/>
          <a:p>
            <a:fld id="{8268A56C-04B8-4B86-B1B1-8C90B8887A0E}" type="slidenum">
              <a:rPr lang="da-DK" smtClean="0"/>
              <a:t>‹#›</a:t>
            </a:fld>
            <a:endParaRPr lang="da-DK"/>
          </a:p>
        </p:txBody>
      </p:sp>
    </p:spTree>
    <p:extLst>
      <p:ext uri="{BB962C8B-B14F-4D97-AF65-F5344CB8AC3E}">
        <p14:creationId xmlns:p14="http://schemas.microsoft.com/office/powerpoint/2010/main" val="13000137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Todelt: Billede/tekst">
    <p:spTree>
      <p:nvGrpSpPr>
        <p:cNvPr id="1" name=""/>
        <p:cNvGrpSpPr/>
        <p:nvPr/>
      </p:nvGrpSpPr>
      <p:grpSpPr>
        <a:xfrm>
          <a:off x="0" y="0"/>
          <a:ext cx="0" cy="0"/>
          <a:chOff x="0" y="0"/>
          <a:chExt cx="0" cy="0"/>
        </a:xfrm>
      </p:grpSpPr>
      <p:sp>
        <p:nvSpPr>
          <p:cNvPr id="3" name="Pladsholder til billede 2">
            <a:extLst>
              <a:ext uri="{FF2B5EF4-FFF2-40B4-BE49-F238E27FC236}">
                <a16:creationId xmlns:a16="http://schemas.microsoft.com/office/drawing/2014/main" id="{21448335-FDEB-C1BA-EB23-871BC4639D5B}"/>
              </a:ext>
            </a:extLst>
          </p:cNvPr>
          <p:cNvSpPr>
            <a:spLocks noGrp="1"/>
          </p:cNvSpPr>
          <p:nvPr>
            <p:ph type="pic" idx="1" hasCustomPrompt="1"/>
          </p:nvPr>
        </p:nvSpPr>
        <p:spPr>
          <a:xfrm>
            <a:off x="0" y="-3600"/>
            <a:ext cx="6096000" cy="6416675"/>
          </a:xfrm>
          <a:noFill/>
        </p:spPr>
        <p:txBody>
          <a:bodyPr tIns="2340000" anchor="t" anchorCtr="0">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Indsæt billede</a:t>
            </a:r>
          </a:p>
        </p:txBody>
      </p:sp>
      <p:sp>
        <p:nvSpPr>
          <p:cNvPr id="2" name="Titel 1">
            <a:extLst>
              <a:ext uri="{FF2B5EF4-FFF2-40B4-BE49-F238E27FC236}">
                <a16:creationId xmlns:a16="http://schemas.microsoft.com/office/drawing/2014/main" id="{085EACA0-FAD7-E4B9-0F66-F441475CCC0D}"/>
              </a:ext>
            </a:extLst>
          </p:cNvPr>
          <p:cNvSpPr>
            <a:spLocks noGrp="1"/>
          </p:cNvSpPr>
          <p:nvPr>
            <p:ph type="title" hasCustomPrompt="1"/>
          </p:nvPr>
        </p:nvSpPr>
        <p:spPr>
          <a:xfrm>
            <a:off x="6552000" y="435600"/>
            <a:ext cx="5040000" cy="972000"/>
          </a:xfrm>
        </p:spPr>
        <p:txBody>
          <a:bodyPr lIns="0" rIns="0" anchor="t" anchorCtr="0"/>
          <a:lstStyle>
            <a:lvl1pPr>
              <a:defRPr sz="3200" b="1">
                <a:solidFill>
                  <a:srgbClr val="7F0B30"/>
                </a:solidFill>
              </a:defRPr>
            </a:lvl1pPr>
          </a:lstStyle>
          <a:p>
            <a:r>
              <a:rPr lang="da-DK"/>
              <a:t>Klik for at skrive overskrift</a:t>
            </a:r>
          </a:p>
        </p:txBody>
      </p:sp>
      <p:sp>
        <p:nvSpPr>
          <p:cNvPr id="4" name="Pladsholder til tekst 3">
            <a:extLst>
              <a:ext uri="{FF2B5EF4-FFF2-40B4-BE49-F238E27FC236}">
                <a16:creationId xmlns:a16="http://schemas.microsoft.com/office/drawing/2014/main" id="{A76B91EC-72D2-771B-ABD9-FC9930D5FF0D}"/>
              </a:ext>
            </a:extLst>
          </p:cNvPr>
          <p:cNvSpPr>
            <a:spLocks noGrp="1"/>
          </p:cNvSpPr>
          <p:nvPr>
            <p:ph type="body" sz="half" idx="2"/>
          </p:nvPr>
        </p:nvSpPr>
        <p:spPr>
          <a:xfrm>
            <a:off x="6543993" y="1691211"/>
            <a:ext cx="5040000" cy="4608000"/>
          </a:xfrm>
        </p:spPr>
        <p:txBody>
          <a:bodyPr lIns="0" tIns="216000" rIns="0">
            <a:noAutofit/>
          </a:bodyPr>
          <a:lstStyle>
            <a:lvl1pPr marL="0" indent="0">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6" name="Pladsholder til sidefod 4">
            <a:extLst>
              <a:ext uri="{FF2B5EF4-FFF2-40B4-BE49-F238E27FC236}">
                <a16:creationId xmlns:a16="http://schemas.microsoft.com/office/drawing/2014/main" id="{476FC477-D083-87F3-1911-B351687CA479}"/>
              </a:ext>
            </a:extLst>
          </p:cNvPr>
          <p:cNvSpPr>
            <a:spLocks noGrp="1"/>
          </p:cNvSpPr>
          <p:nvPr>
            <p:ph type="ftr" sz="quarter" idx="3"/>
          </p:nvPr>
        </p:nvSpPr>
        <p:spPr>
          <a:xfrm>
            <a:off x="1776321" y="6561088"/>
            <a:ext cx="8640000" cy="144001"/>
          </a:xfrm>
          <a:prstGeom prst="rect">
            <a:avLst/>
          </a:prstGeom>
        </p:spPr>
        <p:txBody>
          <a:bodyPr vert="horz" lIns="91440" tIns="45720" rIns="91440" bIns="45720" rtlCol="0" anchor="ctr"/>
          <a:lstStyle>
            <a:lvl1pPr algn="ctr">
              <a:defRPr sz="850">
                <a:solidFill>
                  <a:srgbClr val="585857"/>
                </a:solidFill>
                <a:latin typeface="Source Sans Pro" panose="020B0503030403020204" pitchFamily="34" charset="0"/>
                <a:ea typeface="Source Sans Pro" panose="020B0503030403020204" pitchFamily="34" charset="0"/>
              </a:defRPr>
            </a:lvl1pPr>
          </a:lstStyle>
          <a:p>
            <a:endParaRPr lang="da-DK"/>
          </a:p>
        </p:txBody>
      </p:sp>
      <p:sp>
        <p:nvSpPr>
          <p:cNvPr id="7" name="Pladsholder til dato 3">
            <a:extLst>
              <a:ext uri="{FF2B5EF4-FFF2-40B4-BE49-F238E27FC236}">
                <a16:creationId xmlns:a16="http://schemas.microsoft.com/office/drawing/2014/main" id="{01CAFC9B-F521-8FBC-7DA5-BB570EC35D10}"/>
              </a:ext>
            </a:extLst>
          </p:cNvPr>
          <p:cNvSpPr>
            <a:spLocks noGrp="1"/>
          </p:cNvSpPr>
          <p:nvPr>
            <p:ph type="dt" sz="half" idx="10"/>
          </p:nvPr>
        </p:nvSpPr>
        <p:spPr>
          <a:xfrm>
            <a:off x="10765464" y="6561088"/>
            <a:ext cx="792000" cy="144000"/>
          </a:xfrm>
          <a:prstGeom prst="rect">
            <a:avLst/>
          </a:prstGeom>
        </p:spPr>
        <p:txBody>
          <a:bodyPr vert="horz" lIns="91440" tIns="45720" rIns="91440" bIns="45720" rtlCol="0" anchor="ctr"/>
          <a:lstStyle>
            <a:lvl1pPr algn="l">
              <a:defRPr sz="850">
                <a:solidFill>
                  <a:srgbClr val="585857"/>
                </a:solidFill>
                <a:latin typeface="Source Sans Pro" panose="020B0503030403020204" pitchFamily="34" charset="0"/>
                <a:ea typeface="Source Sans Pro" panose="020B0503030403020204" pitchFamily="34" charset="0"/>
              </a:defRPr>
            </a:lvl1pPr>
          </a:lstStyle>
          <a:p>
            <a:pPr algn="ctr"/>
            <a:r>
              <a:rPr lang="da-DK"/>
              <a:t>20-01-2026</a:t>
            </a:r>
          </a:p>
        </p:txBody>
      </p:sp>
      <p:sp>
        <p:nvSpPr>
          <p:cNvPr id="8" name="Pladsholder til slidenummer 5">
            <a:extLst>
              <a:ext uri="{FF2B5EF4-FFF2-40B4-BE49-F238E27FC236}">
                <a16:creationId xmlns:a16="http://schemas.microsoft.com/office/drawing/2014/main" id="{2C3DDAB6-EA52-AE39-D97D-278A045BAC6D}"/>
              </a:ext>
            </a:extLst>
          </p:cNvPr>
          <p:cNvSpPr>
            <a:spLocks noGrp="1"/>
          </p:cNvSpPr>
          <p:nvPr>
            <p:ph type="sldNum" sz="quarter" idx="4"/>
          </p:nvPr>
        </p:nvSpPr>
        <p:spPr>
          <a:xfrm>
            <a:off x="11600772" y="6561139"/>
            <a:ext cx="432000" cy="144000"/>
          </a:xfrm>
          <a:prstGeom prst="rect">
            <a:avLst/>
          </a:prstGeom>
        </p:spPr>
        <p:txBody>
          <a:bodyPr vert="horz" lIns="0" tIns="45720" rIns="0" bIns="45720" rtlCol="0" anchor="ctr"/>
          <a:lstStyle>
            <a:lvl1pPr algn="r">
              <a:defRPr sz="850">
                <a:solidFill>
                  <a:srgbClr val="585857"/>
                </a:solidFill>
                <a:latin typeface="Source Sans Pro" panose="020B0503030403020204" pitchFamily="34" charset="0"/>
                <a:ea typeface="Source Sans Pro" panose="020B0503030403020204" pitchFamily="34" charset="0"/>
              </a:defRPr>
            </a:lvl1pPr>
          </a:lstStyle>
          <a:p>
            <a:fld id="{9027BB5B-A38B-4122-A264-3ADC75A5BDB6}" type="slidenum">
              <a:rPr lang="da-DK" smtClean="0"/>
              <a:pPr/>
              <a:t>‹#›</a:t>
            </a:fld>
            <a:endParaRPr lang="da-DK"/>
          </a:p>
        </p:txBody>
      </p:sp>
    </p:spTree>
    <p:extLst>
      <p:ext uri="{BB962C8B-B14F-4D97-AF65-F5344CB8AC3E}">
        <p14:creationId xmlns:p14="http://schemas.microsoft.com/office/powerpoint/2010/main" val="39451122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3 billed/tekst">
    <p:spTree>
      <p:nvGrpSpPr>
        <p:cNvPr id="1" name=""/>
        <p:cNvGrpSpPr/>
        <p:nvPr/>
      </p:nvGrpSpPr>
      <p:grpSpPr>
        <a:xfrm>
          <a:off x="0" y="0"/>
          <a:ext cx="0" cy="0"/>
          <a:chOff x="0" y="0"/>
          <a:chExt cx="0" cy="0"/>
        </a:xfrm>
      </p:grpSpPr>
      <p:sp>
        <p:nvSpPr>
          <p:cNvPr id="3" name="Pladsholder til billede 2">
            <a:extLst>
              <a:ext uri="{FF2B5EF4-FFF2-40B4-BE49-F238E27FC236}">
                <a16:creationId xmlns:a16="http://schemas.microsoft.com/office/drawing/2014/main" id="{21448335-FDEB-C1BA-EB23-871BC4639D5B}"/>
              </a:ext>
            </a:extLst>
          </p:cNvPr>
          <p:cNvSpPr>
            <a:spLocks noGrp="1"/>
          </p:cNvSpPr>
          <p:nvPr>
            <p:ph type="pic" idx="1" hasCustomPrompt="1"/>
          </p:nvPr>
        </p:nvSpPr>
        <p:spPr>
          <a:xfrm>
            <a:off x="0" y="-3600"/>
            <a:ext cx="8098380" cy="6416675"/>
          </a:xfrm>
          <a:noFill/>
        </p:spPr>
        <p:txBody>
          <a:bodyPr tIns="2340000" anchor="t" anchorCtr="0">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Indsæt billede</a:t>
            </a:r>
          </a:p>
        </p:txBody>
      </p:sp>
      <p:sp>
        <p:nvSpPr>
          <p:cNvPr id="2" name="Titel 1">
            <a:extLst>
              <a:ext uri="{FF2B5EF4-FFF2-40B4-BE49-F238E27FC236}">
                <a16:creationId xmlns:a16="http://schemas.microsoft.com/office/drawing/2014/main" id="{085EACA0-FAD7-E4B9-0F66-F441475CCC0D}"/>
              </a:ext>
            </a:extLst>
          </p:cNvPr>
          <p:cNvSpPr>
            <a:spLocks noGrp="1"/>
          </p:cNvSpPr>
          <p:nvPr>
            <p:ph type="title" hasCustomPrompt="1"/>
          </p:nvPr>
        </p:nvSpPr>
        <p:spPr>
          <a:xfrm>
            <a:off x="8397074" y="435600"/>
            <a:ext cx="3320647" cy="972000"/>
          </a:xfrm>
        </p:spPr>
        <p:txBody>
          <a:bodyPr lIns="0" rIns="0" anchor="t" anchorCtr="0"/>
          <a:lstStyle>
            <a:lvl1pPr>
              <a:defRPr sz="3200" b="1">
                <a:solidFill>
                  <a:srgbClr val="7F0B30"/>
                </a:solidFill>
              </a:defRPr>
            </a:lvl1pPr>
          </a:lstStyle>
          <a:p>
            <a:r>
              <a:rPr lang="da-DK"/>
              <a:t>Overskrift</a:t>
            </a:r>
          </a:p>
        </p:txBody>
      </p:sp>
      <p:sp>
        <p:nvSpPr>
          <p:cNvPr id="4" name="Pladsholder til tekst 3">
            <a:extLst>
              <a:ext uri="{FF2B5EF4-FFF2-40B4-BE49-F238E27FC236}">
                <a16:creationId xmlns:a16="http://schemas.microsoft.com/office/drawing/2014/main" id="{A76B91EC-72D2-771B-ABD9-FC9930D5FF0D}"/>
              </a:ext>
            </a:extLst>
          </p:cNvPr>
          <p:cNvSpPr>
            <a:spLocks noGrp="1"/>
          </p:cNvSpPr>
          <p:nvPr>
            <p:ph type="body" sz="half" idx="2"/>
          </p:nvPr>
        </p:nvSpPr>
        <p:spPr>
          <a:xfrm>
            <a:off x="8397074" y="1692000"/>
            <a:ext cx="3320647" cy="4608000"/>
          </a:xfrm>
        </p:spPr>
        <p:txBody>
          <a:bodyPr lIns="0" tIns="216000" rIns="0">
            <a:noAutofit/>
          </a:bodyPr>
          <a:lstStyle>
            <a:lvl1pPr marL="0" indent="0">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6" name="Pladsholder til sidefod 4">
            <a:extLst>
              <a:ext uri="{FF2B5EF4-FFF2-40B4-BE49-F238E27FC236}">
                <a16:creationId xmlns:a16="http://schemas.microsoft.com/office/drawing/2014/main" id="{36DFEF9F-F2B2-92CE-AB1E-5CFD4336AC87}"/>
              </a:ext>
            </a:extLst>
          </p:cNvPr>
          <p:cNvSpPr>
            <a:spLocks noGrp="1"/>
          </p:cNvSpPr>
          <p:nvPr>
            <p:ph type="ftr" sz="quarter" idx="3"/>
          </p:nvPr>
        </p:nvSpPr>
        <p:spPr>
          <a:xfrm>
            <a:off x="1776321" y="6561088"/>
            <a:ext cx="8640000" cy="144001"/>
          </a:xfrm>
          <a:prstGeom prst="rect">
            <a:avLst/>
          </a:prstGeom>
        </p:spPr>
        <p:txBody>
          <a:bodyPr vert="horz" lIns="91440" tIns="45720" rIns="91440" bIns="45720" rtlCol="0" anchor="ctr"/>
          <a:lstStyle>
            <a:lvl1pPr algn="ctr">
              <a:defRPr sz="850">
                <a:solidFill>
                  <a:srgbClr val="585857"/>
                </a:solidFill>
                <a:latin typeface="Source Sans Pro" panose="020B0503030403020204" pitchFamily="34" charset="0"/>
                <a:ea typeface="Source Sans Pro" panose="020B0503030403020204" pitchFamily="34" charset="0"/>
              </a:defRPr>
            </a:lvl1pPr>
          </a:lstStyle>
          <a:p>
            <a:endParaRPr lang="da-DK"/>
          </a:p>
        </p:txBody>
      </p:sp>
      <p:sp>
        <p:nvSpPr>
          <p:cNvPr id="7" name="Pladsholder til dato 3">
            <a:extLst>
              <a:ext uri="{FF2B5EF4-FFF2-40B4-BE49-F238E27FC236}">
                <a16:creationId xmlns:a16="http://schemas.microsoft.com/office/drawing/2014/main" id="{C19EA4DF-4CE3-8858-45B3-FF6962C1F1BB}"/>
              </a:ext>
            </a:extLst>
          </p:cNvPr>
          <p:cNvSpPr>
            <a:spLocks noGrp="1"/>
          </p:cNvSpPr>
          <p:nvPr>
            <p:ph type="dt" sz="half" idx="10"/>
          </p:nvPr>
        </p:nvSpPr>
        <p:spPr>
          <a:xfrm>
            <a:off x="10765464" y="6561088"/>
            <a:ext cx="792000" cy="144000"/>
          </a:xfrm>
          <a:prstGeom prst="rect">
            <a:avLst/>
          </a:prstGeom>
        </p:spPr>
        <p:txBody>
          <a:bodyPr vert="horz" lIns="91440" tIns="45720" rIns="91440" bIns="45720" rtlCol="0" anchor="ctr"/>
          <a:lstStyle>
            <a:lvl1pPr algn="l">
              <a:defRPr sz="850">
                <a:solidFill>
                  <a:srgbClr val="585857"/>
                </a:solidFill>
                <a:latin typeface="Source Sans Pro" panose="020B0503030403020204" pitchFamily="34" charset="0"/>
                <a:ea typeface="Source Sans Pro" panose="020B0503030403020204" pitchFamily="34" charset="0"/>
              </a:defRPr>
            </a:lvl1pPr>
          </a:lstStyle>
          <a:p>
            <a:pPr algn="ctr"/>
            <a:r>
              <a:rPr lang="da-DK"/>
              <a:t>20-01-2026</a:t>
            </a:r>
          </a:p>
        </p:txBody>
      </p:sp>
      <p:sp>
        <p:nvSpPr>
          <p:cNvPr id="8" name="Pladsholder til slidenummer 5">
            <a:extLst>
              <a:ext uri="{FF2B5EF4-FFF2-40B4-BE49-F238E27FC236}">
                <a16:creationId xmlns:a16="http://schemas.microsoft.com/office/drawing/2014/main" id="{4A91D9D0-3EA3-9E97-A2F7-708C32777DB8}"/>
              </a:ext>
            </a:extLst>
          </p:cNvPr>
          <p:cNvSpPr>
            <a:spLocks noGrp="1"/>
          </p:cNvSpPr>
          <p:nvPr>
            <p:ph type="sldNum" sz="quarter" idx="4"/>
          </p:nvPr>
        </p:nvSpPr>
        <p:spPr>
          <a:xfrm>
            <a:off x="11600772" y="6561139"/>
            <a:ext cx="432000" cy="144000"/>
          </a:xfrm>
          <a:prstGeom prst="rect">
            <a:avLst/>
          </a:prstGeom>
        </p:spPr>
        <p:txBody>
          <a:bodyPr vert="horz" lIns="0" tIns="45720" rIns="0" bIns="45720" rtlCol="0" anchor="ctr"/>
          <a:lstStyle>
            <a:lvl1pPr algn="r">
              <a:defRPr sz="850">
                <a:solidFill>
                  <a:srgbClr val="585857"/>
                </a:solidFill>
                <a:latin typeface="Source Sans Pro" panose="020B0503030403020204" pitchFamily="34" charset="0"/>
                <a:ea typeface="Source Sans Pro" panose="020B0503030403020204" pitchFamily="34" charset="0"/>
              </a:defRPr>
            </a:lvl1pPr>
          </a:lstStyle>
          <a:p>
            <a:fld id="{9027BB5B-A38B-4122-A264-3ADC75A5BDB6}" type="slidenum">
              <a:rPr lang="da-DK" smtClean="0"/>
              <a:pPr/>
              <a:t>‹#›</a:t>
            </a:fld>
            <a:endParaRPr lang="da-DK"/>
          </a:p>
        </p:txBody>
      </p:sp>
    </p:spTree>
    <p:extLst>
      <p:ext uri="{BB962C8B-B14F-4D97-AF65-F5344CB8AC3E}">
        <p14:creationId xmlns:p14="http://schemas.microsoft.com/office/powerpoint/2010/main" val="26887620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odelt: Tekst/farvet grafikfelt">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9E27444C-4DCD-05F3-FA6E-092D99D25146}"/>
              </a:ext>
            </a:extLst>
          </p:cNvPr>
          <p:cNvSpPr/>
          <p:nvPr userDrawn="1"/>
        </p:nvSpPr>
        <p:spPr>
          <a:xfrm>
            <a:off x="6108032" y="-6440"/>
            <a:ext cx="6096000" cy="6422939"/>
          </a:xfrm>
          <a:prstGeom prst="rect">
            <a:avLst/>
          </a:prstGeom>
          <a:solidFill>
            <a:srgbClr val="F1EF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085EACA0-FAD7-E4B9-0F66-F441475CCC0D}"/>
              </a:ext>
            </a:extLst>
          </p:cNvPr>
          <p:cNvSpPr>
            <a:spLocks noGrp="1"/>
          </p:cNvSpPr>
          <p:nvPr>
            <p:ph type="title" hasCustomPrompt="1"/>
          </p:nvPr>
        </p:nvSpPr>
        <p:spPr>
          <a:xfrm>
            <a:off x="846000" y="435600"/>
            <a:ext cx="5040000" cy="972000"/>
          </a:xfrm>
        </p:spPr>
        <p:txBody>
          <a:bodyPr lIns="0" rIns="0" anchor="t" anchorCtr="0"/>
          <a:lstStyle>
            <a:lvl1pPr>
              <a:defRPr sz="3200" b="1">
                <a:solidFill>
                  <a:srgbClr val="7F0B30"/>
                </a:solidFill>
              </a:defRPr>
            </a:lvl1pPr>
          </a:lstStyle>
          <a:p>
            <a:r>
              <a:rPr lang="da-DK"/>
              <a:t>Klik for at skrive overskrift</a:t>
            </a:r>
          </a:p>
        </p:txBody>
      </p:sp>
      <p:sp>
        <p:nvSpPr>
          <p:cNvPr id="4" name="Pladsholder til tekst 3">
            <a:extLst>
              <a:ext uri="{FF2B5EF4-FFF2-40B4-BE49-F238E27FC236}">
                <a16:creationId xmlns:a16="http://schemas.microsoft.com/office/drawing/2014/main" id="{A76B91EC-72D2-771B-ABD9-FC9930D5FF0D}"/>
              </a:ext>
            </a:extLst>
          </p:cNvPr>
          <p:cNvSpPr>
            <a:spLocks noGrp="1"/>
          </p:cNvSpPr>
          <p:nvPr>
            <p:ph type="body" sz="half" idx="2"/>
          </p:nvPr>
        </p:nvSpPr>
        <p:spPr>
          <a:xfrm>
            <a:off x="846000" y="1692000"/>
            <a:ext cx="5040000" cy="4608000"/>
          </a:xfrm>
        </p:spPr>
        <p:txBody>
          <a:bodyPr lIns="0" tIns="216000" rIns="0">
            <a:noAutofit/>
          </a:bodyPr>
          <a:lstStyle>
            <a:lvl1pPr marL="0" indent="0">
              <a:buNone/>
              <a:defRPr sz="22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3" name="Pladsholder til indhold 7">
            <a:extLst>
              <a:ext uri="{FF2B5EF4-FFF2-40B4-BE49-F238E27FC236}">
                <a16:creationId xmlns:a16="http://schemas.microsoft.com/office/drawing/2014/main" id="{851F55C9-A9A3-B08C-3EF2-7B2568E18609}"/>
              </a:ext>
            </a:extLst>
          </p:cNvPr>
          <p:cNvSpPr>
            <a:spLocks noGrp="1"/>
          </p:cNvSpPr>
          <p:nvPr>
            <p:ph sz="quarter" idx="13" hasCustomPrompt="1"/>
          </p:nvPr>
        </p:nvSpPr>
        <p:spPr>
          <a:xfrm>
            <a:off x="6801291" y="839972"/>
            <a:ext cx="4515994" cy="4752754"/>
          </a:xfrm>
        </p:spPr>
        <p:txBody>
          <a:bodyPr tIns="1656000">
            <a:normAutofit/>
          </a:bodyPr>
          <a:lstStyle>
            <a:lvl1pPr marL="0" indent="0" algn="ctr">
              <a:buNone/>
              <a:defRPr sz="1600"/>
            </a:lvl1pPr>
          </a:lstStyle>
          <a:p>
            <a:pPr lvl="0"/>
            <a:r>
              <a:rPr lang="da-DK"/>
              <a:t>Indsæt ikon, grafik, diagram eller tabel</a:t>
            </a:r>
          </a:p>
        </p:txBody>
      </p:sp>
      <p:sp>
        <p:nvSpPr>
          <p:cNvPr id="6" name="Pladsholder til sidefod 4">
            <a:extLst>
              <a:ext uri="{FF2B5EF4-FFF2-40B4-BE49-F238E27FC236}">
                <a16:creationId xmlns:a16="http://schemas.microsoft.com/office/drawing/2014/main" id="{256B8F3D-3B7B-5367-661A-B7756A45A49F}"/>
              </a:ext>
            </a:extLst>
          </p:cNvPr>
          <p:cNvSpPr>
            <a:spLocks noGrp="1"/>
          </p:cNvSpPr>
          <p:nvPr>
            <p:ph type="ftr" sz="quarter" idx="3"/>
          </p:nvPr>
        </p:nvSpPr>
        <p:spPr>
          <a:xfrm>
            <a:off x="1776321" y="6561088"/>
            <a:ext cx="8640000" cy="144001"/>
          </a:xfrm>
          <a:prstGeom prst="rect">
            <a:avLst/>
          </a:prstGeom>
        </p:spPr>
        <p:txBody>
          <a:bodyPr vert="horz" lIns="91440" tIns="45720" rIns="91440" bIns="45720" rtlCol="0" anchor="ctr"/>
          <a:lstStyle>
            <a:lvl1pPr algn="ctr">
              <a:defRPr sz="850">
                <a:solidFill>
                  <a:srgbClr val="585857"/>
                </a:solidFill>
                <a:latin typeface="Source Sans Pro" panose="020B0503030403020204" pitchFamily="34" charset="0"/>
                <a:ea typeface="Source Sans Pro" panose="020B0503030403020204" pitchFamily="34" charset="0"/>
              </a:defRPr>
            </a:lvl1pPr>
          </a:lstStyle>
          <a:p>
            <a:endParaRPr lang="da-DK"/>
          </a:p>
        </p:txBody>
      </p:sp>
      <p:sp>
        <p:nvSpPr>
          <p:cNvPr id="7" name="Pladsholder til dato 3">
            <a:extLst>
              <a:ext uri="{FF2B5EF4-FFF2-40B4-BE49-F238E27FC236}">
                <a16:creationId xmlns:a16="http://schemas.microsoft.com/office/drawing/2014/main" id="{E814DD8D-9E40-A122-C5A0-3F1D5D4644C3}"/>
              </a:ext>
            </a:extLst>
          </p:cNvPr>
          <p:cNvSpPr>
            <a:spLocks noGrp="1"/>
          </p:cNvSpPr>
          <p:nvPr>
            <p:ph type="dt" sz="half" idx="14"/>
          </p:nvPr>
        </p:nvSpPr>
        <p:spPr>
          <a:xfrm>
            <a:off x="10765464" y="6561088"/>
            <a:ext cx="792000" cy="144000"/>
          </a:xfrm>
          <a:prstGeom prst="rect">
            <a:avLst/>
          </a:prstGeom>
        </p:spPr>
        <p:txBody>
          <a:bodyPr vert="horz" lIns="91440" tIns="45720" rIns="91440" bIns="45720" rtlCol="0" anchor="ctr"/>
          <a:lstStyle>
            <a:lvl1pPr algn="l">
              <a:defRPr sz="850">
                <a:solidFill>
                  <a:srgbClr val="585857"/>
                </a:solidFill>
                <a:latin typeface="Source Sans Pro" panose="020B0503030403020204" pitchFamily="34" charset="0"/>
                <a:ea typeface="Source Sans Pro" panose="020B0503030403020204" pitchFamily="34" charset="0"/>
              </a:defRPr>
            </a:lvl1pPr>
          </a:lstStyle>
          <a:p>
            <a:pPr algn="ctr"/>
            <a:r>
              <a:rPr lang="da-DK"/>
              <a:t>20-01-2026</a:t>
            </a:r>
          </a:p>
        </p:txBody>
      </p:sp>
      <p:sp>
        <p:nvSpPr>
          <p:cNvPr id="8" name="Pladsholder til slidenummer 5">
            <a:extLst>
              <a:ext uri="{FF2B5EF4-FFF2-40B4-BE49-F238E27FC236}">
                <a16:creationId xmlns:a16="http://schemas.microsoft.com/office/drawing/2014/main" id="{61A3B6D0-87AE-A5C1-DD40-D7931841850A}"/>
              </a:ext>
            </a:extLst>
          </p:cNvPr>
          <p:cNvSpPr>
            <a:spLocks noGrp="1"/>
          </p:cNvSpPr>
          <p:nvPr>
            <p:ph type="sldNum" sz="quarter" idx="4"/>
          </p:nvPr>
        </p:nvSpPr>
        <p:spPr>
          <a:xfrm>
            <a:off x="11600772" y="6561139"/>
            <a:ext cx="432000" cy="144000"/>
          </a:xfrm>
          <a:prstGeom prst="rect">
            <a:avLst/>
          </a:prstGeom>
        </p:spPr>
        <p:txBody>
          <a:bodyPr vert="horz" lIns="0" tIns="45720" rIns="0" bIns="45720" rtlCol="0" anchor="ctr"/>
          <a:lstStyle>
            <a:lvl1pPr algn="r">
              <a:defRPr sz="850">
                <a:solidFill>
                  <a:srgbClr val="585857"/>
                </a:solidFill>
                <a:latin typeface="Source Sans Pro" panose="020B0503030403020204" pitchFamily="34" charset="0"/>
                <a:ea typeface="Source Sans Pro" panose="020B0503030403020204" pitchFamily="34" charset="0"/>
              </a:defRPr>
            </a:lvl1pPr>
          </a:lstStyle>
          <a:p>
            <a:fld id="{9027BB5B-A38B-4122-A264-3ADC75A5BDB6}" type="slidenum">
              <a:rPr lang="da-DK" smtClean="0"/>
              <a:pPr/>
              <a:t>‹#›</a:t>
            </a:fld>
            <a:endParaRPr lang="da-DK"/>
          </a:p>
        </p:txBody>
      </p:sp>
    </p:spTree>
    <p:extLst>
      <p:ext uri="{BB962C8B-B14F-4D97-AF65-F5344CB8AC3E}">
        <p14:creationId xmlns:p14="http://schemas.microsoft.com/office/powerpoint/2010/main" val="38838810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odelt: Farvet grafikfelt/tekst">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03B7E1B-8C62-064B-ABA0-1A58C52193D9}"/>
              </a:ext>
            </a:extLst>
          </p:cNvPr>
          <p:cNvSpPr/>
          <p:nvPr userDrawn="1"/>
        </p:nvSpPr>
        <p:spPr>
          <a:xfrm>
            <a:off x="0" y="-6440"/>
            <a:ext cx="6096000" cy="6422939"/>
          </a:xfrm>
          <a:prstGeom prst="rect">
            <a:avLst/>
          </a:prstGeom>
          <a:solidFill>
            <a:srgbClr val="F1EF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085EACA0-FAD7-E4B9-0F66-F441475CCC0D}"/>
              </a:ext>
            </a:extLst>
          </p:cNvPr>
          <p:cNvSpPr>
            <a:spLocks noGrp="1"/>
          </p:cNvSpPr>
          <p:nvPr>
            <p:ph type="title" hasCustomPrompt="1"/>
          </p:nvPr>
        </p:nvSpPr>
        <p:spPr>
          <a:xfrm>
            <a:off x="6552000" y="435600"/>
            <a:ext cx="5040000" cy="972000"/>
          </a:xfrm>
        </p:spPr>
        <p:txBody>
          <a:bodyPr lIns="0" rIns="0" anchor="t" anchorCtr="0"/>
          <a:lstStyle>
            <a:lvl1pPr>
              <a:defRPr sz="3200" b="1">
                <a:solidFill>
                  <a:srgbClr val="7F0B30"/>
                </a:solidFill>
              </a:defRPr>
            </a:lvl1pPr>
          </a:lstStyle>
          <a:p>
            <a:r>
              <a:rPr lang="da-DK"/>
              <a:t>Klik for at skrive overskrift</a:t>
            </a:r>
          </a:p>
        </p:txBody>
      </p:sp>
      <p:sp>
        <p:nvSpPr>
          <p:cNvPr id="4" name="Pladsholder til tekst 3">
            <a:extLst>
              <a:ext uri="{FF2B5EF4-FFF2-40B4-BE49-F238E27FC236}">
                <a16:creationId xmlns:a16="http://schemas.microsoft.com/office/drawing/2014/main" id="{A76B91EC-72D2-771B-ABD9-FC9930D5FF0D}"/>
              </a:ext>
            </a:extLst>
          </p:cNvPr>
          <p:cNvSpPr>
            <a:spLocks noGrp="1"/>
          </p:cNvSpPr>
          <p:nvPr>
            <p:ph type="body" sz="half" idx="2"/>
          </p:nvPr>
        </p:nvSpPr>
        <p:spPr>
          <a:xfrm>
            <a:off x="6543993" y="1692000"/>
            <a:ext cx="5040000" cy="4608000"/>
          </a:xfrm>
        </p:spPr>
        <p:txBody>
          <a:bodyPr lIns="0" tIns="216000" rIns="0">
            <a:noAutofit/>
          </a:bodyPr>
          <a:lstStyle>
            <a:lvl1pPr marL="0" indent="0">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8" name="Pladsholder til indhold 7">
            <a:extLst>
              <a:ext uri="{FF2B5EF4-FFF2-40B4-BE49-F238E27FC236}">
                <a16:creationId xmlns:a16="http://schemas.microsoft.com/office/drawing/2014/main" id="{E0CF3239-6D82-56D6-CD93-570F29B455A0}"/>
              </a:ext>
            </a:extLst>
          </p:cNvPr>
          <p:cNvSpPr>
            <a:spLocks noGrp="1"/>
          </p:cNvSpPr>
          <p:nvPr>
            <p:ph sz="quarter" idx="13" hasCustomPrompt="1"/>
          </p:nvPr>
        </p:nvSpPr>
        <p:spPr>
          <a:xfrm>
            <a:off x="874713" y="839972"/>
            <a:ext cx="4515994" cy="4752754"/>
          </a:xfrm>
        </p:spPr>
        <p:txBody>
          <a:bodyPr tIns="1656000">
            <a:normAutofit/>
          </a:bodyPr>
          <a:lstStyle>
            <a:lvl1pPr marL="0" indent="0" algn="ctr">
              <a:buNone/>
              <a:defRPr sz="1600"/>
            </a:lvl1pPr>
          </a:lstStyle>
          <a:p>
            <a:pPr lvl="0"/>
            <a:r>
              <a:rPr lang="da-DK"/>
              <a:t>Indsæt ikon, grafik, diagram eller tabel</a:t>
            </a:r>
          </a:p>
        </p:txBody>
      </p:sp>
      <p:sp>
        <p:nvSpPr>
          <p:cNvPr id="5" name="Pladsholder til sidefod 4">
            <a:extLst>
              <a:ext uri="{FF2B5EF4-FFF2-40B4-BE49-F238E27FC236}">
                <a16:creationId xmlns:a16="http://schemas.microsoft.com/office/drawing/2014/main" id="{6E2A3345-33BF-4481-D4C1-89EED72B169B}"/>
              </a:ext>
            </a:extLst>
          </p:cNvPr>
          <p:cNvSpPr>
            <a:spLocks noGrp="1"/>
          </p:cNvSpPr>
          <p:nvPr>
            <p:ph type="ftr" sz="quarter" idx="3"/>
          </p:nvPr>
        </p:nvSpPr>
        <p:spPr>
          <a:xfrm>
            <a:off x="1776321" y="6561088"/>
            <a:ext cx="8640000" cy="144001"/>
          </a:xfrm>
          <a:prstGeom prst="rect">
            <a:avLst/>
          </a:prstGeom>
        </p:spPr>
        <p:txBody>
          <a:bodyPr vert="horz" lIns="91440" tIns="45720" rIns="91440" bIns="45720" rtlCol="0" anchor="ctr"/>
          <a:lstStyle>
            <a:lvl1pPr algn="ctr">
              <a:defRPr sz="850">
                <a:solidFill>
                  <a:srgbClr val="585857"/>
                </a:solidFill>
                <a:latin typeface="Source Sans Pro" panose="020B0503030403020204" pitchFamily="34" charset="0"/>
                <a:ea typeface="Source Sans Pro" panose="020B0503030403020204" pitchFamily="34" charset="0"/>
              </a:defRPr>
            </a:lvl1pPr>
          </a:lstStyle>
          <a:p>
            <a:endParaRPr lang="da-DK"/>
          </a:p>
        </p:txBody>
      </p:sp>
      <p:sp>
        <p:nvSpPr>
          <p:cNvPr id="6" name="Pladsholder til dato 3">
            <a:extLst>
              <a:ext uri="{FF2B5EF4-FFF2-40B4-BE49-F238E27FC236}">
                <a16:creationId xmlns:a16="http://schemas.microsoft.com/office/drawing/2014/main" id="{AB99164C-DE24-97EA-7B34-3C9E33BEB5D2}"/>
              </a:ext>
            </a:extLst>
          </p:cNvPr>
          <p:cNvSpPr>
            <a:spLocks noGrp="1"/>
          </p:cNvSpPr>
          <p:nvPr>
            <p:ph type="dt" sz="half" idx="14"/>
          </p:nvPr>
        </p:nvSpPr>
        <p:spPr>
          <a:xfrm>
            <a:off x="10765464" y="6561088"/>
            <a:ext cx="792000" cy="144000"/>
          </a:xfrm>
          <a:prstGeom prst="rect">
            <a:avLst/>
          </a:prstGeom>
        </p:spPr>
        <p:txBody>
          <a:bodyPr vert="horz" lIns="91440" tIns="45720" rIns="91440" bIns="45720" rtlCol="0" anchor="ctr"/>
          <a:lstStyle>
            <a:lvl1pPr algn="l">
              <a:defRPr sz="850">
                <a:solidFill>
                  <a:srgbClr val="585857"/>
                </a:solidFill>
                <a:latin typeface="Source Sans Pro" panose="020B0503030403020204" pitchFamily="34" charset="0"/>
                <a:ea typeface="Source Sans Pro" panose="020B0503030403020204" pitchFamily="34" charset="0"/>
              </a:defRPr>
            </a:lvl1pPr>
          </a:lstStyle>
          <a:p>
            <a:pPr algn="ctr"/>
            <a:r>
              <a:rPr lang="da-DK"/>
              <a:t>20-01-2026</a:t>
            </a:r>
          </a:p>
        </p:txBody>
      </p:sp>
      <p:sp>
        <p:nvSpPr>
          <p:cNvPr id="7" name="Pladsholder til slidenummer 5">
            <a:extLst>
              <a:ext uri="{FF2B5EF4-FFF2-40B4-BE49-F238E27FC236}">
                <a16:creationId xmlns:a16="http://schemas.microsoft.com/office/drawing/2014/main" id="{F2005297-6528-AF76-8979-CCEC37724092}"/>
              </a:ext>
            </a:extLst>
          </p:cNvPr>
          <p:cNvSpPr>
            <a:spLocks noGrp="1"/>
          </p:cNvSpPr>
          <p:nvPr>
            <p:ph type="sldNum" sz="quarter" idx="4"/>
          </p:nvPr>
        </p:nvSpPr>
        <p:spPr>
          <a:xfrm>
            <a:off x="11600772" y="6561139"/>
            <a:ext cx="432000" cy="144000"/>
          </a:xfrm>
          <a:prstGeom prst="rect">
            <a:avLst/>
          </a:prstGeom>
        </p:spPr>
        <p:txBody>
          <a:bodyPr vert="horz" lIns="0" tIns="45720" rIns="0" bIns="45720" rtlCol="0" anchor="ctr"/>
          <a:lstStyle>
            <a:lvl1pPr algn="r">
              <a:defRPr sz="850">
                <a:solidFill>
                  <a:srgbClr val="585857"/>
                </a:solidFill>
                <a:latin typeface="Source Sans Pro" panose="020B0503030403020204" pitchFamily="34" charset="0"/>
                <a:ea typeface="Source Sans Pro" panose="020B0503030403020204" pitchFamily="34" charset="0"/>
              </a:defRPr>
            </a:lvl1pPr>
          </a:lstStyle>
          <a:p>
            <a:fld id="{9027BB5B-A38B-4122-A264-3ADC75A5BDB6}" type="slidenum">
              <a:rPr lang="da-DK" smtClean="0"/>
              <a:pPr/>
              <a:t>‹#›</a:t>
            </a:fld>
            <a:endParaRPr lang="da-DK"/>
          </a:p>
        </p:txBody>
      </p:sp>
    </p:spTree>
    <p:extLst>
      <p:ext uri="{BB962C8B-B14F-4D97-AF65-F5344CB8AC3E}">
        <p14:creationId xmlns:p14="http://schemas.microsoft.com/office/powerpoint/2010/main" val="23699452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odelt: To indholdsfelter">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8BC8BD1E-22F6-65BF-9C6B-A554ABC00B64}"/>
              </a:ext>
            </a:extLst>
          </p:cNvPr>
          <p:cNvSpPr/>
          <p:nvPr userDrawn="1"/>
        </p:nvSpPr>
        <p:spPr>
          <a:xfrm>
            <a:off x="0" y="-6440"/>
            <a:ext cx="6096000" cy="6422939"/>
          </a:xfrm>
          <a:prstGeom prst="rect">
            <a:avLst/>
          </a:prstGeom>
          <a:solidFill>
            <a:srgbClr val="F1EF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Pladsholder til indhold 2">
            <a:extLst>
              <a:ext uri="{FF2B5EF4-FFF2-40B4-BE49-F238E27FC236}">
                <a16:creationId xmlns:a16="http://schemas.microsoft.com/office/drawing/2014/main" id="{8C7FF3B2-A015-91E3-DD5A-2BED87B73932}"/>
              </a:ext>
            </a:extLst>
          </p:cNvPr>
          <p:cNvSpPr>
            <a:spLocks noGrp="1"/>
          </p:cNvSpPr>
          <p:nvPr>
            <p:ph idx="11"/>
          </p:nvPr>
        </p:nvSpPr>
        <p:spPr>
          <a:xfrm>
            <a:off x="846000" y="1692000"/>
            <a:ext cx="5040000" cy="4596532"/>
          </a:xfrm>
        </p:spPr>
        <p:txBody>
          <a:bodyPr/>
          <a:lstStyle>
            <a:lvl1pPr>
              <a:defRPr sz="2200"/>
            </a:lvl1pPr>
            <a:lvl2pPr>
              <a:defRPr sz="2200"/>
            </a:lvl2pPr>
            <a:lvl3pPr>
              <a:defRPr sz="2200"/>
            </a:lvl3pPr>
            <a:lvl4pPr>
              <a:defRPr sz="2200"/>
            </a:lvl4pPr>
            <a:lvl5pPr>
              <a:defRPr sz="22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2" name="Titel 1">
            <a:extLst>
              <a:ext uri="{FF2B5EF4-FFF2-40B4-BE49-F238E27FC236}">
                <a16:creationId xmlns:a16="http://schemas.microsoft.com/office/drawing/2014/main" id="{EA99896E-4FE2-06E0-6ED0-4B80737E997D}"/>
              </a:ext>
            </a:extLst>
          </p:cNvPr>
          <p:cNvSpPr>
            <a:spLocks noGrp="1"/>
          </p:cNvSpPr>
          <p:nvPr>
            <p:ph type="title" hasCustomPrompt="1"/>
          </p:nvPr>
        </p:nvSpPr>
        <p:spPr>
          <a:xfrm>
            <a:off x="846000" y="435600"/>
            <a:ext cx="5040000" cy="972000"/>
          </a:xfrm>
        </p:spPr>
        <p:txBody>
          <a:bodyPr lIns="0" rIns="0" anchor="t" anchorCtr="0"/>
          <a:lstStyle>
            <a:lvl1pPr>
              <a:defRPr sz="3200" b="1">
                <a:solidFill>
                  <a:srgbClr val="7F0B30"/>
                </a:solidFill>
              </a:defRPr>
            </a:lvl1pPr>
          </a:lstStyle>
          <a:p>
            <a:r>
              <a:rPr lang="da-DK"/>
              <a:t>Klik for at skrive overskrift</a:t>
            </a:r>
          </a:p>
        </p:txBody>
      </p:sp>
      <p:sp>
        <p:nvSpPr>
          <p:cNvPr id="3" name="Pladsholder til indhold 2">
            <a:extLst>
              <a:ext uri="{FF2B5EF4-FFF2-40B4-BE49-F238E27FC236}">
                <a16:creationId xmlns:a16="http://schemas.microsoft.com/office/drawing/2014/main" id="{4E6D9DAE-CCD1-2DFD-23FB-D19C2A5AA743}"/>
              </a:ext>
            </a:extLst>
          </p:cNvPr>
          <p:cNvSpPr>
            <a:spLocks noGrp="1"/>
          </p:cNvSpPr>
          <p:nvPr>
            <p:ph idx="1"/>
          </p:nvPr>
        </p:nvSpPr>
        <p:spPr>
          <a:xfrm>
            <a:off x="6827303" y="546755"/>
            <a:ext cx="4524910" cy="5041245"/>
          </a:xfrm>
        </p:spPr>
        <p:txBody>
          <a:bodyPr/>
          <a:lstStyle>
            <a:lvl1pPr>
              <a:defRPr sz="2200"/>
            </a:lvl1pPr>
            <a:lvl2pPr>
              <a:defRPr sz="2200"/>
            </a:lvl2pPr>
            <a:lvl3pPr>
              <a:defRPr sz="2200"/>
            </a:lvl3pPr>
            <a:lvl4pPr>
              <a:defRPr sz="2200"/>
            </a:lvl4pPr>
            <a:lvl5pPr>
              <a:defRPr sz="22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4">
            <a:extLst>
              <a:ext uri="{FF2B5EF4-FFF2-40B4-BE49-F238E27FC236}">
                <a16:creationId xmlns:a16="http://schemas.microsoft.com/office/drawing/2014/main" id="{F06D8308-C1AB-5718-9BAE-D9D6C092D27B}"/>
              </a:ext>
            </a:extLst>
          </p:cNvPr>
          <p:cNvSpPr>
            <a:spLocks noGrp="1"/>
          </p:cNvSpPr>
          <p:nvPr>
            <p:ph type="ftr" sz="quarter" idx="3"/>
          </p:nvPr>
        </p:nvSpPr>
        <p:spPr>
          <a:xfrm>
            <a:off x="1776321" y="6561088"/>
            <a:ext cx="8640000" cy="144001"/>
          </a:xfrm>
          <a:prstGeom prst="rect">
            <a:avLst/>
          </a:prstGeom>
        </p:spPr>
        <p:txBody>
          <a:bodyPr vert="horz" lIns="91440" tIns="45720" rIns="91440" bIns="45720" rtlCol="0" anchor="ctr"/>
          <a:lstStyle>
            <a:lvl1pPr algn="ctr">
              <a:defRPr sz="850">
                <a:solidFill>
                  <a:srgbClr val="585857"/>
                </a:solidFill>
                <a:latin typeface="Source Sans Pro" panose="020B0503030403020204" pitchFamily="34" charset="0"/>
                <a:ea typeface="Source Sans Pro" panose="020B0503030403020204" pitchFamily="34" charset="0"/>
              </a:defRPr>
            </a:lvl1pPr>
          </a:lstStyle>
          <a:p>
            <a:endParaRPr lang="da-DK"/>
          </a:p>
        </p:txBody>
      </p:sp>
      <p:sp>
        <p:nvSpPr>
          <p:cNvPr id="7" name="Pladsholder til dato 3">
            <a:extLst>
              <a:ext uri="{FF2B5EF4-FFF2-40B4-BE49-F238E27FC236}">
                <a16:creationId xmlns:a16="http://schemas.microsoft.com/office/drawing/2014/main" id="{66DE07CD-FBEE-B41F-E14D-64F2264DD54B}"/>
              </a:ext>
            </a:extLst>
          </p:cNvPr>
          <p:cNvSpPr>
            <a:spLocks noGrp="1"/>
          </p:cNvSpPr>
          <p:nvPr>
            <p:ph type="dt" sz="half" idx="14"/>
          </p:nvPr>
        </p:nvSpPr>
        <p:spPr>
          <a:xfrm>
            <a:off x="10765464" y="6561088"/>
            <a:ext cx="792000" cy="144000"/>
          </a:xfrm>
          <a:prstGeom prst="rect">
            <a:avLst/>
          </a:prstGeom>
        </p:spPr>
        <p:txBody>
          <a:bodyPr vert="horz" lIns="91440" tIns="45720" rIns="91440" bIns="45720" rtlCol="0" anchor="ctr"/>
          <a:lstStyle>
            <a:lvl1pPr algn="l">
              <a:defRPr sz="850">
                <a:solidFill>
                  <a:srgbClr val="585857"/>
                </a:solidFill>
                <a:latin typeface="Source Sans Pro" panose="020B0503030403020204" pitchFamily="34" charset="0"/>
                <a:ea typeface="Source Sans Pro" panose="020B0503030403020204" pitchFamily="34" charset="0"/>
              </a:defRPr>
            </a:lvl1pPr>
          </a:lstStyle>
          <a:p>
            <a:pPr algn="ctr"/>
            <a:r>
              <a:rPr lang="da-DK"/>
              <a:t>20-01-2026</a:t>
            </a:r>
          </a:p>
        </p:txBody>
      </p:sp>
      <p:sp>
        <p:nvSpPr>
          <p:cNvPr id="9" name="Pladsholder til slidenummer 5">
            <a:extLst>
              <a:ext uri="{FF2B5EF4-FFF2-40B4-BE49-F238E27FC236}">
                <a16:creationId xmlns:a16="http://schemas.microsoft.com/office/drawing/2014/main" id="{2D94110F-6839-EC9A-2D51-70D18F4E4A06}"/>
              </a:ext>
            </a:extLst>
          </p:cNvPr>
          <p:cNvSpPr>
            <a:spLocks noGrp="1"/>
          </p:cNvSpPr>
          <p:nvPr>
            <p:ph type="sldNum" sz="quarter" idx="4"/>
          </p:nvPr>
        </p:nvSpPr>
        <p:spPr>
          <a:xfrm>
            <a:off x="11600772" y="6561139"/>
            <a:ext cx="432000" cy="144000"/>
          </a:xfrm>
          <a:prstGeom prst="rect">
            <a:avLst/>
          </a:prstGeom>
        </p:spPr>
        <p:txBody>
          <a:bodyPr vert="horz" lIns="0" tIns="45720" rIns="0" bIns="45720" rtlCol="0" anchor="ctr"/>
          <a:lstStyle>
            <a:lvl1pPr algn="r">
              <a:defRPr sz="850">
                <a:solidFill>
                  <a:srgbClr val="585857"/>
                </a:solidFill>
                <a:latin typeface="Source Sans Pro" panose="020B0503030403020204" pitchFamily="34" charset="0"/>
                <a:ea typeface="Source Sans Pro" panose="020B0503030403020204" pitchFamily="34" charset="0"/>
              </a:defRPr>
            </a:lvl1pPr>
          </a:lstStyle>
          <a:p>
            <a:fld id="{9027BB5B-A38B-4122-A264-3ADC75A5BDB6}" type="slidenum">
              <a:rPr lang="da-DK" smtClean="0"/>
              <a:pPr/>
              <a:t>‹#›</a:t>
            </a:fld>
            <a:endParaRPr lang="da-DK"/>
          </a:p>
        </p:txBody>
      </p:sp>
    </p:spTree>
    <p:extLst>
      <p:ext uri="{BB962C8B-B14F-4D97-AF65-F5344CB8AC3E}">
        <p14:creationId xmlns:p14="http://schemas.microsoft.com/office/powerpoint/2010/main" val="16089674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odelt: Farvet tekstfelt/fire billedfelter">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44276289-A573-8329-5D99-302B04B57C6B}"/>
              </a:ext>
            </a:extLst>
          </p:cNvPr>
          <p:cNvSpPr/>
          <p:nvPr userDrawn="1"/>
        </p:nvSpPr>
        <p:spPr>
          <a:xfrm>
            <a:off x="0" y="-6440"/>
            <a:ext cx="6096000" cy="6422939"/>
          </a:xfrm>
          <a:prstGeom prst="rect">
            <a:avLst/>
          </a:prstGeom>
          <a:solidFill>
            <a:srgbClr val="F1EF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085EACA0-FAD7-E4B9-0F66-F441475CCC0D}"/>
              </a:ext>
            </a:extLst>
          </p:cNvPr>
          <p:cNvSpPr>
            <a:spLocks noGrp="1"/>
          </p:cNvSpPr>
          <p:nvPr>
            <p:ph type="title" hasCustomPrompt="1"/>
          </p:nvPr>
        </p:nvSpPr>
        <p:spPr>
          <a:xfrm>
            <a:off x="846000" y="435600"/>
            <a:ext cx="5040000" cy="972000"/>
          </a:xfrm>
        </p:spPr>
        <p:txBody>
          <a:bodyPr lIns="0" rIns="0" anchor="t" anchorCtr="0"/>
          <a:lstStyle>
            <a:lvl1pPr>
              <a:defRPr sz="3200" b="1">
                <a:solidFill>
                  <a:srgbClr val="7F0B30"/>
                </a:solidFill>
              </a:defRPr>
            </a:lvl1pPr>
          </a:lstStyle>
          <a:p>
            <a:r>
              <a:rPr lang="da-DK"/>
              <a:t>Klik for at skrive overskrift</a:t>
            </a:r>
          </a:p>
        </p:txBody>
      </p:sp>
      <p:sp>
        <p:nvSpPr>
          <p:cNvPr id="3" name="Pladsholder til billede 2">
            <a:extLst>
              <a:ext uri="{FF2B5EF4-FFF2-40B4-BE49-F238E27FC236}">
                <a16:creationId xmlns:a16="http://schemas.microsoft.com/office/drawing/2014/main" id="{21448335-FDEB-C1BA-EB23-871BC4639D5B}"/>
              </a:ext>
            </a:extLst>
          </p:cNvPr>
          <p:cNvSpPr>
            <a:spLocks noGrp="1"/>
          </p:cNvSpPr>
          <p:nvPr>
            <p:ph type="pic" idx="1" hasCustomPrompt="1"/>
          </p:nvPr>
        </p:nvSpPr>
        <p:spPr>
          <a:xfrm>
            <a:off x="6837998" y="446453"/>
            <a:ext cx="2129790" cy="2666999"/>
          </a:xfrm>
        </p:spPr>
        <p:txBody>
          <a:bodyPr tIns="900000">
            <a:no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og indsæt billede</a:t>
            </a:r>
          </a:p>
        </p:txBody>
      </p:sp>
      <p:sp>
        <p:nvSpPr>
          <p:cNvPr id="4" name="Pladsholder til tekst 3">
            <a:extLst>
              <a:ext uri="{FF2B5EF4-FFF2-40B4-BE49-F238E27FC236}">
                <a16:creationId xmlns:a16="http://schemas.microsoft.com/office/drawing/2014/main" id="{A76B91EC-72D2-771B-ABD9-FC9930D5FF0D}"/>
              </a:ext>
            </a:extLst>
          </p:cNvPr>
          <p:cNvSpPr>
            <a:spLocks noGrp="1"/>
          </p:cNvSpPr>
          <p:nvPr>
            <p:ph type="body" sz="half" idx="2"/>
          </p:nvPr>
        </p:nvSpPr>
        <p:spPr>
          <a:xfrm>
            <a:off x="846000" y="1692000"/>
            <a:ext cx="5040000" cy="4608000"/>
          </a:xfrm>
        </p:spPr>
        <p:txBody>
          <a:bodyPr lIns="0" tIns="216000" rIns="0">
            <a:noAutofit/>
          </a:bodyPr>
          <a:lstStyle>
            <a:lvl1pPr marL="0" indent="0">
              <a:buNone/>
              <a:defRPr sz="22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9" name="Pladsholder til billede 2">
            <a:extLst>
              <a:ext uri="{FF2B5EF4-FFF2-40B4-BE49-F238E27FC236}">
                <a16:creationId xmlns:a16="http://schemas.microsoft.com/office/drawing/2014/main" id="{A2FA0759-5B30-AA27-87BE-0771526B254F}"/>
              </a:ext>
            </a:extLst>
          </p:cNvPr>
          <p:cNvSpPr>
            <a:spLocks noGrp="1"/>
          </p:cNvSpPr>
          <p:nvPr>
            <p:ph type="pic" idx="13" hasCustomPrompt="1"/>
          </p:nvPr>
        </p:nvSpPr>
        <p:spPr>
          <a:xfrm>
            <a:off x="9216808" y="446453"/>
            <a:ext cx="2129790" cy="2666999"/>
          </a:xfrm>
        </p:spPr>
        <p:txBody>
          <a:bodyPr tIns="900000">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og indsæt billede</a:t>
            </a:r>
          </a:p>
        </p:txBody>
      </p:sp>
      <p:sp>
        <p:nvSpPr>
          <p:cNvPr id="10" name="Pladsholder til billede 2">
            <a:extLst>
              <a:ext uri="{FF2B5EF4-FFF2-40B4-BE49-F238E27FC236}">
                <a16:creationId xmlns:a16="http://schemas.microsoft.com/office/drawing/2014/main" id="{93F50899-ED78-AD57-6A75-C5F813B47648}"/>
              </a:ext>
            </a:extLst>
          </p:cNvPr>
          <p:cNvSpPr>
            <a:spLocks noGrp="1"/>
          </p:cNvSpPr>
          <p:nvPr>
            <p:ph type="pic" idx="14" hasCustomPrompt="1"/>
          </p:nvPr>
        </p:nvSpPr>
        <p:spPr>
          <a:xfrm>
            <a:off x="6837998" y="3338637"/>
            <a:ext cx="2129790" cy="2666999"/>
          </a:xfrm>
        </p:spPr>
        <p:txBody>
          <a:bodyPr tIns="900000">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og indsæt billede</a:t>
            </a:r>
          </a:p>
        </p:txBody>
      </p:sp>
      <p:sp>
        <p:nvSpPr>
          <p:cNvPr id="11" name="Pladsholder til billede 2">
            <a:extLst>
              <a:ext uri="{FF2B5EF4-FFF2-40B4-BE49-F238E27FC236}">
                <a16:creationId xmlns:a16="http://schemas.microsoft.com/office/drawing/2014/main" id="{10648059-3FDB-6D00-7890-D5A0F530A1E5}"/>
              </a:ext>
            </a:extLst>
          </p:cNvPr>
          <p:cNvSpPr>
            <a:spLocks noGrp="1"/>
          </p:cNvSpPr>
          <p:nvPr>
            <p:ph type="pic" idx="15" hasCustomPrompt="1"/>
          </p:nvPr>
        </p:nvSpPr>
        <p:spPr>
          <a:xfrm>
            <a:off x="9216808" y="3338637"/>
            <a:ext cx="2129790" cy="2666999"/>
          </a:xfrm>
        </p:spPr>
        <p:txBody>
          <a:bodyPr tIns="900000">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og indsæt billede</a:t>
            </a:r>
          </a:p>
        </p:txBody>
      </p:sp>
      <p:sp>
        <p:nvSpPr>
          <p:cNvPr id="6" name="Pladsholder til sidefod 4">
            <a:extLst>
              <a:ext uri="{FF2B5EF4-FFF2-40B4-BE49-F238E27FC236}">
                <a16:creationId xmlns:a16="http://schemas.microsoft.com/office/drawing/2014/main" id="{1326C990-44EE-33A4-F922-B5405C63E0AD}"/>
              </a:ext>
            </a:extLst>
          </p:cNvPr>
          <p:cNvSpPr>
            <a:spLocks noGrp="1"/>
          </p:cNvSpPr>
          <p:nvPr>
            <p:ph type="ftr" sz="quarter" idx="3"/>
          </p:nvPr>
        </p:nvSpPr>
        <p:spPr>
          <a:xfrm>
            <a:off x="1776321" y="6561088"/>
            <a:ext cx="8640000" cy="144001"/>
          </a:xfrm>
          <a:prstGeom prst="rect">
            <a:avLst/>
          </a:prstGeom>
        </p:spPr>
        <p:txBody>
          <a:bodyPr vert="horz" lIns="91440" tIns="45720" rIns="91440" bIns="45720" rtlCol="0" anchor="ctr"/>
          <a:lstStyle>
            <a:lvl1pPr algn="ctr">
              <a:defRPr sz="850">
                <a:solidFill>
                  <a:srgbClr val="585857"/>
                </a:solidFill>
                <a:latin typeface="Source Sans Pro" panose="020B0503030403020204" pitchFamily="34" charset="0"/>
                <a:ea typeface="Source Sans Pro" panose="020B0503030403020204" pitchFamily="34" charset="0"/>
              </a:defRPr>
            </a:lvl1pPr>
          </a:lstStyle>
          <a:p>
            <a:endParaRPr lang="da-DK"/>
          </a:p>
        </p:txBody>
      </p:sp>
      <p:sp>
        <p:nvSpPr>
          <p:cNvPr id="7" name="Pladsholder til dato 3">
            <a:extLst>
              <a:ext uri="{FF2B5EF4-FFF2-40B4-BE49-F238E27FC236}">
                <a16:creationId xmlns:a16="http://schemas.microsoft.com/office/drawing/2014/main" id="{655CF356-BE23-D3E1-5E5D-3E6958B66CF0}"/>
              </a:ext>
            </a:extLst>
          </p:cNvPr>
          <p:cNvSpPr>
            <a:spLocks noGrp="1"/>
          </p:cNvSpPr>
          <p:nvPr>
            <p:ph type="dt" sz="half" idx="16"/>
          </p:nvPr>
        </p:nvSpPr>
        <p:spPr>
          <a:xfrm>
            <a:off x="10765464" y="6561088"/>
            <a:ext cx="792000" cy="144000"/>
          </a:xfrm>
          <a:prstGeom prst="rect">
            <a:avLst/>
          </a:prstGeom>
        </p:spPr>
        <p:txBody>
          <a:bodyPr vert="horz" lIns="91440" tIns="45720" rIns="91440" bIns="45720" rtlCol="0" anchor="ctr"/>
          <a:lstStyle>
            <a:lvl1pPr algn="l">
              <a:defRPr sz="850">
                <a:solidFill>
                  <a:srgbClr val="585857"/>
                </a:solidFill>
                <a:latin typeface="Source Sans Pro" panose="020B0503030403020204" pitchFamily="34" charset="0"/>
                <a:ea typeface="Source Sans Pro" panose="020B0503030403020204" pitchFamily="34" charset="0"/>
              </a:defRPr>
            </a:lvl1pPr>
          </a:lstStyle>
          <a:p>
            <a:pPr algn="ctr"/>
            <a:r>
              <a:rPr lang="da-DK"/>
              <a:t>20-01-2026</a:t>
            </a:r>
          </a:p>
        </p:txBody>
      </p:sp>
      <p:sp>
        <p:nvSpPr>
          <p:cNvPr id="14" name="Pladsholder til slidenummer 5">
            <a:extLst>
              <a:ext uri="{FF2B5EF4-FFF2-40B4-BE49-F238E27FC236}">
                <a16:creationId xmlns:a16="http://schemas.microsoft.com/office/drawing/2014/main" id="{00E6ED65-E785-F080-128A-F8471A6279B4}"/>
              </a:ext>
            </a:extLst>
          </p:cNvPr>
          <p:cNvSpPr>
            <a:spLocks noGrp="1"/>
          </p:cNvSpPr>
          <p:nvPr>
            <p:ph type="sldNum" sz="quarter" idx="4"/>
          </p:nvPr>
        </p:nvSpPr>
        <p:spPr>
          <a:xfrm>
            <a:off x="11600772" y="6561139"/>
            <a:ext cx="432000" cy="144000"/>
          </a:xfrm>
          <a:prstGeom prst="rect">
            <a:avLst/>
          </a:prstGeom>
        </p:spPr>
        <p:txBody>
          <a:bodyPr vert="horz" lIns="0" tIns="45720" rIns="0" bIns="45720" rtlCol="0" anchor="ctr"/>
          <a:lstStyle>
            <a:lvl1pPr algn="r">
              <a:defRPr sz="850">
                <a:solidFill>
                  <a:srgbClr val="585857"/>
                </a:solidFill>
                <a:latin typeface="Source Sans Pro" panose="020B0503030403020204" pitchFamily="34" charset="0"/>
                <a:ea typeface="Source Sans Pro" panose="020B0503030403020204" pitchFamily="34" charset="0"/>
              </a:defRPr>
            </a:lvl1pPr>
          </a:lstStyle>
          <a:p>
            <a:fld id="{9027BB5B-A38B-4122-A264-3ADC75A5BDB6}" type="slidenum">
              <a:rPr lang="da-DK" smtClean="0"/>
              <a:pPr/>
              <a:t>‹#›</a:t>
            </a:fld>
            <a:endParaRPr lang="da-DK"/>
          </a:p>
        </p:txBody>
      </p:sp>
    </p:spTree>
    <p:extLst>
      <p:ext uri="{BB962C8B-B14F-4D97-AF65-F5344CB8AC3E}">
        <p14:creationId xmlns:p14="http://schemas.microsoft.com/office/powerpoint/2010/main" val="34574410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illedfelter og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5EACA0-FAD7-E4B9-0F66-F441475CCC0D}"/>
              </a:ext>
            </a:extLst>
          </p:cNvPr>
          <p:cNvSpPr>
            <a:spLocks noGrp="1"/>
          </p:cNvSpPr>
          <p:nvPr>
            <p:ph type="title" hasCustomPrompt="1"/>
          </p:nvPr>
        </p:nvSpPr>
        <p:spPr>
          <a:xfrm>
            <a:off x="846000" y="435600"/>
            <a:ext cx="10506213" cy="972000"/>
          </a:xfrm>
        </p:spPr>
        <p:txBody>
          <a:bodyPr lIns="0" rIns="0" anchor="t" anchorCtr="0"/>
          <a:lstStyle>
            <a:lvl1pPr>
              <a:defRPr sz="3200" b="1">
                <a:solidFill>
                  <a:srgbClr val="7F0B30"/>
                </a:solidFill>
              </a:defRPr>
            </a:lvl1pPr>
          </a:lstStyle>
          <a:p>
            <a:r>
              <a:rPr lang="da-DK"/>
              <a:t>Klik for at skrive overskrift</a:t>
            </a:r>
          </a:p>
        </p:txBody>
      </p:sp>
      <p:sp>
        <p:nvSpPr>
          <p:cNvPr id="4" name="Pladsholder til tekst 3">
            <a:extLst>
              <a:ext uri="{FF2B5EF4-FFF2-40B4-BE49-F238E27FC236}">
                <a16:creationId xmlns:a16="http://schemas.microsoft.com/office/drawing/2014/main" id="{A76B91EC-72D2-771B-ABD9-FC9930D5FF0D}"/>
              </a:ext>
            </a:extLst>
          </p:cNvPr>
          <p:cNvSpPr>
            <a:spLocks noGrp="1"/>
          </p:cNvSpPr>
          <p:nvPr>
            <p:ph type="body" sz="half" idx="2" hasCustomPrompt="1"/>
          </p:nvPr>
        </p:nvSpPr>
        <p:spPr>
          <a:xfrm>
            <a:off x="846040" y="5228427"/>
            <a:ext cx="2340000" cy="1009237"/>
          </a:xfrm>
        </p:spPr>
        <p:txBody>
          <a:bodyPr lIns="0" tIns="108000" rIns="0">
            <a:noAutofit/>
          </a:bodyPr>
          <a:lstStyle>
            <a:lvl1pPr marL="0" indent="0">
              <a:buNone/>
              <a:defRPr sz="1500">
                <a:solidFill>
                  <a:srgbClr val="5858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Skriv </a:t>
            </a:r>
            <a:r>
              <a:rPr lang="da-DK" err="1"/>
              <a:t>billedetekst</a:t>
            </a:r>
            <a:endParaRPr lang="da-DK"/>
          </a:p>
        </p:txBody>
      </p:sp>
      <p:sp>
        <p:nvSpPr>
          <p:cNvPr id="8" name="Pladsholder til billede 7">
            <a:extLst>
              <a:ext uri="{FF2B5EF4-FFF2-40B4-BE49-F238E27FC236}">
                <a16:creationId xmlns:a16="http://schemas.microsoft.com/office/drawing/2014/main" id="{5A765D9C-CB19-FB53-80AD-9FBE7616E753}"/>
              </a:ext>
            </a:extLst>
          </p:cNvPr>
          <p:cNvSpPr>
            <a:spLocks noGrp="1"/>
          </p:cNvSpPr>
          <p:nvPr>
            <p:ph type="pic" sz="quarter" idx="13" hasCustomPrompt="1"/>
          </p:nvPr>
        </p:nvSpPr>
        <p:spPr>
          <a:xfrm>
            <a:off x="846040" y="2143026"/>
            <a:ext cx="2340000" cy="3060000"/>
          </a:xfrm>
        </p:spPr>
        <p:txBody>
          <a:bodyPr tIns="1332000"/>
          <a:lstStyle>
            <a:lvl1pPr marL="0" indent="0" algn="ctr">
              <a:buNone/>
              <a:defRPr sz="1600"/>
            </a:lvl1pPr>
          </a:lstStyle>
          <a:p>
            <a:r>
              <a:rPr lang="da-DK"/>
              <a:t>Indsæt billede</a:t>
            </a:r>
          </a:p>
        </p:txBody>
      </p:sp>
      <p:sp>
        <p:nvSpPr>
          <p:cNvPr id="9" name="Pladsholder til tekst 3">
            <a:extLst>
              <a:ext uri="{FF2B5EF4-FFF2-40B4-BE49-F238E27FC236}">
                <a16:creationId xmlns:a16="http://schemas.microsoft.com/office/drawing/2014/main" id="{D75781D1-D635-A5D4-29C6-DB79965E8C1E}"/>
              </a:ext>
            </a:extLst>
          </p:cNvPr>
          <p:cNvSpPr>
            <a:spLocks noGrp="1"/>
          </p:cNvSpPr>
          <p:nvPr>
            <p:ph type="body" sz="half" idx="14" hasCustomPrompt="1"/>
          </p:nvPr>
        </p:nvSpPr>
        <p:spPr>
          <a:xfrm>
            <a:off x="3567600" y="5228428"/>
            <a:ext cx="2340000" cy="1009237"/>
          </a:xfrm>
        </p:spPr>
        <p:txBody>
          <a:bodyPr lIns="0" tIns="108000" rIns="0">
            <a:noAutofit/>
          </a:bodyPr>
          <a:lstStyle>
            <a:lvl1pPr marL="0" indent="0">
              <a:buNone/>
              <a:defRPr sz="1500">
                <a:solidFill>
                  <a:srgbClr val="5858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Skriv </a:t>
            </a:r>
            <a:r>
              <a:rPr lang="da-DK" err="1"/>
              <a:t>billedetekst</a:t>
            </a:r>
            <a:endParaRPr lang="da-DK"/>
          </a:p>
        </p:txBody>
      </p:sp>
      <p:sp>
        <p:nvSpPr>
          <p:cNvPr id="10" name="Pladsholder til billede 7">
            <a:extLst>
              <a:ext uri="{FF2B5EF4-FFF2-40B4-BE49-F238E27FC236}">
                <a16:creationId xmlns:a16="http://schemas.microsoft.com/office/drawing/2014/main" id="{43DDA1E7-45EB-8066-1450-23F80626B648}"/>
              </a:ext>
            </a:extLst>
          </p:cNvPr>
          <p:cNvSpPr>
            <a:spLocks noGrp="1"/>
          </p:cNvSpPr>
          <p:nvPr>
            <p:ph type="pic" sz="quarter" idx="15" hasCustomPrompt="1"/>
          </p:nvPr>
        </p:nvSpPr>
        <p:spPr>
          <a:xfrm>
            <a:off x="3568180" y="2143027"/>
            <a:ext cx="2340000" cy="3060000"/>
          </a:xfrm>
        </p:spPr>
        <p:txBody>
          <a:bodyPr tIns="1332000"/>
          <a:lstStyle>
            <a:lvl1pPr marL="0" indent="0" algn="ctr">
              <a:buNone/>
              <a:defRPr sz="1600"/>
            </a:lvl1pPr>
          </a:lstStyle>
          <a:p>
            <a:r>
              <a:rPr lang="da-DK"/>
              <a:t>Indsæt billede</a:t>
            </a:r>
          </a:p>
        </p:txBody>
      </p:sp>
      <p:sp>
        <p:nvSpPr>
          <p:cNvPr id="11" name="Pladsholder til tekst 3">
            <a:extLst>
              <a:ext uri="{FF2B5EF4-FFF2-40B4-BE49-F238E27FC236}">
                <a16:creationId xmlns:a16="http://schemas.microsoft.com/office/drawing/2014/main" id="{22B7F6D7-A2B1-BA8A-9F0D-CD9B1A04537A}"/>
              </a:ext>
            </a:extLst>
          </p:cNvPr>
          <p:cNvSpPr>
            <a:spLocks noGrp="1"/>
          </p:cNvSpPr>
          <p:nvPr>
            <p:ph type="body" sz="half" idx="16" hasCustomPrompt="1"/>
          </p:nvPr>
        </p:nvSpPr>
        <p:spPr>
          <a:xfrm>
            <a:off x="6289200" y="5228428"/>
            <a:ext cx="2340000" cy="1009237"/>
          </a:xfrm>
        </p:spPr>
        <p:txBody>
          <a:bodyPr lIns="0" tIns="108000" rIns="0">
            <a:noAutofit/>
          </a:bodyPr>
          <a:lstStyle>
            <a:lvl1pPr marL="0" indent="0">
              <a:buNone/>
              <a:defRPr sz="1500">
                <a:solidFill>
                  <a:srgbClr val="5858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Skriv </a:t>
            </a:r>
            <a:r>
              <a:rPr lang="da-DK" err="1"/>
              <a:t>billedetekst</a:t>
            </a:r>
            <a:endParaRPr lang="da-DK"/>
          </a:p>
        </p:txBody>
      </p:sp>
      <p:sp>
        <p:nvSpPr>
          <p:cNvPr id="12" name="Pladsholder til billede 7">
            <a:extLst>
              <a:ext uri="{FF2B5EF4-FFF2-40B4-BE49-F238E27FC236}">
                <a16:creationId xmlns:a16="http://schemas.microsoft.com/office/drawing/2014/main" id="{6195BDA4-1D2A-E89E-D130-155D9E91B16A}"/>
              </a:ext>
            </a:extLst>
          </p:cNvPr>
          <p:cNvSpPr>
            <a:spLocks noGrp="1"/>
          </p:cNvSpPr>
          <p:nvPr>
            <p:ph type="pic" sz="quarter" idx="17" hasCustomPrompt="1"/>
          </p:nvPr>
        </p:nvSpPr>
        <p:spPr>
          <a:xfrm>
            <a:off x="6290320" y="2143027"/>
            <a:ext cx="2340000" cy="3060000"/>
          </a:xfrm>
        </p:spPr>
        <p:txBody>
          <a:bodyPr tIns="1332000"/>
          <a:lstStyle>
            <a:lvl1pPr marL="0" indent="0" algn="ctr">
              <a:buNone/>
              <a:defRPr sz="1600"/>
            </a:lvl1pPr>
          </a:lstStyle>
          <a:p>
            <a:r>
              <a:rPr lang="da-DK"/>
              <a:t>Indsæt billede</a:t>
            </a:r>
          </a:p>
        </p:txBody>
      </p:sp>
      <p:sp>
        <p:nvSpPr>
          <p:cNvPr id="14" name="Pladsholder til tekst 3">
            <a:extLst>
              <a:ext uri="{FF2B5EF4-FFF2-40B4-BE49-F238E27FC236}">
                <a16:creationId xmlns:a16="http://schemas.microsoft.com/office/drawing/2014/main" id="{3ABE2C1A-DF2F-6770-0A68-01DACAF3C7BC}"/>
              </a:ext>
            </a:extLst>
          </p:cNvPr>
          <p:cNvSpPr>
            <a:spLocks noGrp="1"/>
          </p:cNvSpPr>
          <p:nvPr>
            <p:ph type="body" sz="half" idx="18" hasCustomPrompt="1"/>
          </p:nvPr>
        </p:nvSpPr>
        <p:spPr>
          <a:xfrm>
            <a:off x="9012459" y="5228427"/>
            <a:ext cx="2340000" cy="1009237"/>
          </a:xfrm>
        </p:spPr>
        <p:txBody>
          <a:bodyPr lIns="0" tIns="108000" rIns="0">
            <a:noAutofit/>
          </a:bodyPr>
          <a:lstStyle>
            <a:lvl1pPr marL="0" indent="0">
              <a:buNone/>
              <a:defRPr sz="1500">
                <a:solidFill>
                  <a:srgbClr val="5858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Skriv </a:t>
            </a:r>
            <a:r>
              <a:rPr lang="da-DK" err="1"/>
              <a:t>billedetekst</a:t>
            </a:r>
            <a:endParaRPr lang="da-DK"/>
          </a:p>
        </p:txBody>
      </p:sp>
      <p:sp>
        <p:nvSpPr>
          <p:cNvPr id="16" name="Pladsholder til billede 7">
            <a:extLst>
              <a:ext uri="{FF2B5EF4-FFF2-40B4-BE49-F238E27FC236}">
                <a16:creationId xmlns:a16="http://schemas.microsoft.com/office/drawing/2014/main" id="{0EECAD72-DF76-A235-0BE9-CC4B8C9D283C}"/>
              </a:ext>
            </a:extLst>
          </p:cNvPr>
          <p:cNvSpPr>
            <a:spLocks noGrp="1"/>
          </p:cNvSpPr>
          <p:nvPr>
            <p:ph type="pic" sz="quarter" idx="19" hasCustomPrompt="1"/>
          </p:nvPr>
        </p:nvSpPr>
        <p:spPr>
          <a:xfrm>
            <a:off x="9012459" y="2143026"/>
            <a:ext cx="2340000" cy="3060000"/>
          </a:xfrm>
        </p:spPr>
        <p:txBody>
          <a:bodyPr tIns="1332000"/>
          <a:lstStyle>
            <a:lvl1pPr marL="0" indent="0" algn="ctr">
              <a:buNone/>
              <a:defRPr sz="1600"/>
            </a:lvl1pPr>
          </a:lstStyle>
          <a:p>
            <a:r>
              <a:rPr lang="da-DK"/>
              <a:t>Indsæt billede</a:t>
            </a:r>
          </a:p>
        </p:txBody>
      </p:sp>
      <p:sp>
        <p:nvSpPr>
          <p:cNvPr id="3" name="Pladsholder til sidefod 4">
            <a:extLst>
              <a:ext uri="{FF2B5EF4-FFF2-40B4-BE49-F238E27FC236}">
                <a16:creationId xmlns:a16="http://schemas.microsoft.com/office/drawing/2014/main" id="{C8E62E8E-6E39-7F8D-4DDE-B61EF4748C4C}"/>
              </a:ext>
            </a:extLst>
          </p:cNvPr>
          <p:cNvSpPr>
            <a:spLocks noGrp="1"/>
          </p:cNvSpPr>
          <p:nvPr>
            <p:ph type="ftr" sz="quarter" idx="3"/>
          </p:nvPr>
        </p:nvSpPr>
        <p:spPr>
          <a:xfrm>
            <a:off x="1776321" y="6561088"/>
            <a:ext cx="8640000" cy="144001"/>
          </a:xfrm>
          <a:prstGeom prst="rect">
            <a:avLst/>
          </a:prstGeom>
        </p:spPr>
        <p:txBody>
          <a:bodyPr vert="horz" lIns="91440" tIns="45720" rIns="91440" bIns="45720" rtlCol="0" anchor="ctr"/>
          <a:lstStyle>
            <a:lvl1pPr algn="ctr">
              <a:defRPr sz="850">
                <a:solidFill>
                  <a:srgbClr val="585857"/>
                </a:solidFill>
                <a:latin typeface="Source Sans Pro" panose="020B0503030403020204" pitchFamily="34" charset="0"/>
                <a:ea typeface="Source Sans Pro" panose="020B0503030403020204" pitchFamily="34" charset="0"/>
              </a:defRPr>
            </a:lvl1pPr>
          </a:lstStyle>
          <a:p>
            <a:endParaRPr lang="da-DK"/>
          </a:p>
        </p:txBody>
      </p:sp>
      <p:sp>
        <p:nvSpPr>
          <p:cNvPr id="13" name="Pladsholder til dato 3">
            <a:extLst>
              <a:ext uri="{FF2B5EF4-FFF2-40B4-BE49-F238E27FC236}">
                <a16:creationId xmlns:a16="http://schemas.microsoft.com/office/drawing/2014/main" id="{4A65B012-ED9D-EDB7-5FBA-4FCE3D6BCBDC}"/>
              </a:ext>
            </a:extLst>
          </p:cNvPr>
          <p:cNvSpPr>
            <a:spLocks noGrp="1"/>
          </p:cNvSpPr>
          <p:nvPr>
            <p:ph type="dt" sz="half" idx="20"/>
          </p:nvPr>
        </p:nvSpPr>
        <p:spPr>
          <a:xfrm>
            <a:off x="10765464" y="6561088"/>
            <a:ext cx="792000" cy="144000"/>
          </a:xfrm>
          <a:prstGeom prst="rect">
            <a:avLst/>
          </a:prstGeom>
        </p:spPr>
        <p:txBody>
          <a:bodyPr vert="horz" lIns="91440" tIns="45720" rIns="91440" bIns="45720" rtlCol="0" anchor="ctr"/>
          <a:lstStyle>
            <a:lvl1pPr algn="l">
              <a:defRPr sz="850">
                <a:solidFill>
                  <a:srgbClr val="585857"/>
                </a:solidFill>
                <a:latin typeface="Source Sans Pro" panose="020B0503030403020204" pitchFamily="34" charset="0"/>
                <a:ea typeface="Source Sans Pro" panose="020B0503030403020204" pitchFamily="34" charset="0"/>
              </a:defRPr>
            </a:lvl1pPr>
          </a:lstStyle>
          <a:p>
            <a:pPr algn="ctr"/>
            <a:r>
              <a:rPr lang="da-DK"/>
              <a:t>20-01-2026</a:t>
            </a:r>
          </a:p>
        </p:txBody>
      </p:sp>
      <p:sp>
        <p:nvSpPr>
          <p:cNvPr id="15" name="Pladsholder til slidenummer 5">
            <a:extLst>
              <a:ext uri="{FF2B5EF4-FFF2-40B4-BE49-F238E27FC236}">
                <a16:creationId xmlns:a16="http://schemas.microsoft.com/office/drawing/2014/main" id="{48D5C313-D67C-7C06-6EEE-20EF9086F63D}"/>
              </a:ext>
            </a:extLst>
          </p:cNvPr>
          <p:cNvSpPr>
            <a:spLocks noGrp="1"/>
          </p:cNvSpPr>
          <p:nvPr>
            <p:ph type="sldNum" sz="quarter" idx="4"/>
          </p:nvPr>
        </p:nvSpPr>
        <p:spPr>
          <a:xfrm>
            <a:off x="11600772" y="6561139"/>
            <a:ext cx="432000" cy="144000"/>
          </a:xfrm>
          <a:prstGeom prst="rect">
            <a:avLst/>
          </a:prstGeom>
        </p:spPr>
        <p:txBody>
          <a:bodyPr vert="horz" lIns="0" tIns="45720" rIns="0" bIns="45720" rtlCol="0" anchor="ctr"/>
          <a:lstStyle>
            <a:lvl1pPr algn="r">
              <a:defRPr sz="850">
                <a:solidFill>
                  <a:srgbClr val="585857"/>
                </a:solidFill>
                <a:latin typeface="Source Sans Pro" panose="020B0503030403020204" pitchFamily="34" charset="0"/>
                <a:ea typeface="Source Sans Pro" panose="020B0503030403020204" pitchFamily="34" charset="0"/>
              </a:defRPr>
            </a:lvl1pPr>
          </a:lstStyle>
          <a:p>
            <a:fld id="{9027BB5B-A38B-4122-A264-3ADC75A5BDB6}" type="slidenum">
              <a:rPr lang="da-DK" smtClean="0"/>
              <a:pPr/>
              <a:t>‹#›</a:t>
            </a:fld>
            <a:endParaRPr lang="da-DK"/>
          </a:p>
        </p:txBody>
      </p:sp>
    </p:spTree>
    <p:extLst>
      <p:ext uri="{BB962C8B-B14F-4D97-AF65-F5344CB8AC3E}">
        <p14:creationId xmlns:p14="http://schemas.microsoft.com/office/powerpoint/2010/main" val="3423944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Afslutnin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F885D707-9DC9-7BFC-A5C2-CE4CE7873841}"/>
              </a:ext>
            </a:extLst>
          </p:cNvPr>
          <p:cNvSpPr/>
          <p:nvPr userDrawn="1"/>
        </p:nvSpPr>
        <p:spPr>
          <a:xfrm>
            <a:off x="-1" y="6230678"/>
            <a:ext cx="12192001" cy="224031"/>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solidFill>
                <a:schemeClr val="tx1"/>
              </a:solidFill>
            </a:endParaRPr>
          </a:p>
        </p:txBody>
      </p:sp>
      <p:sp>
        <p:nvSpPr>
          <p:cNvPr id="6" name="Rektangel 5">
            <a:extLst>
              <a:ext uri="{FF2B5EF4-FFF2-40B4-BE49-F238E27FC236}">
                <a16:creationId xmlns:a16="http://schemas.microsoft.com/office/drawing/2014/main" id="{046BB0E9-7D18-8965-C2B2-905740FFB0A4}"/>
              </a:ext>
            </a:extLst>
          </p:cNvPr>
          <p:cNvSpPr/>
          <p:nvPr userDrawn="1"/>
        </p:nvSpPr>
        <p:spPr>
          <a:xfrm>
            <a:off x="0" y="0"/>
            <a:ext cx="12192000" cy="6423876"/>
          </a:xfrm>
          <a:prstGeom prst="rect">
            <a:avLst/>
          </a:prstGeom>
          <a:solidFill>
            <a:srgbClr val="7F0B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Pladsholder til tekst 7">
            <a:extLst>
              <a:ext uri="{FF2B5EF4-FFF2-40B4-BE49-F238E27FC236}">
                <a16:creationId xmlns:a16="http://schemas.microsoft.com/office/drawing/2014/main" id="{BB7941A0-207E-CE45-F896-F58D7E94795E}"/>
              </a:ext>
            </a:extLst>
          </p:cNvPr>
          <p:cNvSpPr>
            <a:spLocks noGrp="1"/>
          </p:cNvSpPr>
          <p:nvPr>
            <p:ph type="body" sz="quarter" idx="13" hasCustomPrompt="1"/>
          </p:nvPr>
        </p:nvSpPr>
        <p:spPr>
          <a:xfrm>
            <a:off x="1770496" y="1530350"/>
            <a:ext cx="8646678" cy="3600450"/>
          </a:xfrm>
        </p:spPr>
        <p:txBody>
          <a:bodyPr anchor="ctr" anchorCtr="0">
            <a:noAutofit/>
          </a:bodyPr>
          <a:lstStyle>
            <a:lvl1pPr marL="0" indent="0" algn="ctr">
              <a:buNone/>
              <a:defRPr sz="6000" b="1">
                <a:solidFill>
                  <a:schemeClr val="bg1"/>
                </a:solidFill>
                <a:latin typeface="+mj-lt"/>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da-DK"/>
              <a:t>Klik for at redigere – Afslutning</a:t>
            </a:r>
          </a:p>
        </p:txBody>
      </p:sp>
      <p:sp>
        <p:nvSpPr>
          <p:cNvPr id="3" name="Pladsholder til sidefod 4">
            <a:extLst>
              <a:ext uri="{FF2B5EF4-FFF2-40B4-BE49-F238E27FC236}">
                <a16:creationId xmlns:a16="http://schemas.microsoft.com/office/drawing/2014/main" id="{F4AA6906-8375-39A1-B068-5CE8B1EE4170}"/>
              </a:ext>
            </a:extLst>
          </p:cNvPr>
          <p:cNvSpPr>
            <a:spLocks noGrp="1"/>
          </p:cNvSpPr>
          <p:nvPr>
            <p:ph type="ftr" sz="quarter" idx="3"/>
          </p:nvPr>
        </p:nvSpPr>
        <p:spPr>
          <a:xfrm>
            <a:off x="1776321" y="6561088"/>
            <a:ext cx="8640000" cy="144001"/>
          </a:xfrm>
          <a:prstGeom prst="rect">
            <a:avLst/>
          </a:prstGeom>
        </p:spPr>
        <p:txBody>
          <a:bodyPr vert="horz" lIns="91440" tIns="45720" rIns="91440" bIns="45720" rtlCol="0" anchor="ctr"/>
          <a:lstStyle>
            <a:lvl1pPr algn="ctr">
              <a:defRPr sz="850">
                <a:solidFill>
                  <a:srgbClr val="585857"/>
                </a:solidFill>
                <a:latin typeface="Source Sans Pro" panose="020B0503030403020204" pitchFamily="34" charset="0"/>
                <a:ea typeface="Source Sans Pro" panose="020B0503030403020204" pitchFamily="34" charset="0"/>
              </a:defRPr>
            </a:lvl1pPr>
          </a:lstStyle>
          <a:p>
            <a:endParaRPr lang="da-DK"/>
          </a:p>
        </p:txBody>
      </p:sp>
      <p:sp>
        <p:nvSpPr>
          <p:cNvPr id="4" name="Pladsholder til dato 3">
            <a:extLst>
              <a:ext uri="{FF2B5EF4-FFF2-40B4-BE49-F238E27FC236}">
                <a16:creationId xmlns:a16="http://schemas.microsoft.com/office/drawing/2014/main" id="{740EEC26-8C26-0282-7BE1-04D1AB97760C}"/>
              </a:ext>
            </a:extLst>
          </p:cNvPr>
          <p:cNvSpPr>
            <a:spLocks noGrp="1"/>
          </p:cNvSpPr>
          <p:nvPr>
            <p:ph type="dt" sz="half" idx="2"/>
          </p:nvPr>
        </p:nvSpPr>
        <p:spPr>
          <a:xfrm>
            <a:off x="10765464" y="6561088"/>
            <a:ext cx="792000" cy="144000"/>
          </a:xfrm>
          <a:prstGeom prst="rect">
            <a:avLst/>
          </a:prstGeom>
        </p:spPr>
        <p:txBody>
          <a:bodyPr vert="horz" lIns="91440" tIns="45720" rIns="91440" bIns="45720" rtlCol="0" anchor="ctr"/>
          <a:lstStyle>
            <a:lvl1pPr algn="l">
              <a:defRPr sz="850">
                <a:solidFill>
                  <a:srgbClr val="585857"/>
                </a:solidFill>
                <a:latin typeface="Source Sans Pro" panose="020B0503030403020204" pitchFamily="34" charset="0"/>
                <a:ea typeface="Source Sans Pro" panose="020B0503030403020204" pitchFamily="34" charset="0"/>
              </a:defRPr>
            </a:lvl1pPr>
          </a:lstStyle>
          <a:p>
            <a:pPr algn="ctr"/>
            <a:r>
              <a:rPr lang="da-DK"/>
              <a:t>20-01-2026</a:t>
            </a:r>
          </a:p>
        </p:txBody>
      </p:sp>
      <p:sp>
        <p:nvSpPr>
          <p:cNvPr id="5" name="Pladsholder til slidenummer 5">
            <a:extLst>
              <a:ext uri="{FF2B5EF4-FFF2-40B4-BE49-F238E27FC236}">
                <a16:creationId xmlns:a16="http://schemas.microsoft.com/office/drawing/2014/main" id="{B77EF243-A7A0-C625-B8D2-6ACEE0454890}"/>
              </a:ext>
            </a:extLst>
          </p:cNvPr>
          <p:cNvSpPr>
            <a:spLocks noGrp="1"/>
          </p:cNvSpPr>
          <p:nvPr>
            <p:ph type="sldNum" sz="quarter" idx="4"/>
          </p:nvPr>
        </p:nvSpPr>
        <p:spPr>
          <a:xfrm>
            <a:off x="11600772" y="6561139"/>
            <a:ext cx="432000" cy="144000"/>
          </a:xfrm>
          <a:prstGeom prst="rect">
            <a:avLst/>
          </a:prstGeom>
        </p:spPr>
        <p:txBody>
          <a:bodyPr vert="horz" lIns="0" tIns="45720" rIns="0" bIns="45720" rtlCol="0" anchor="ctr"/>
          <a:lstStyle>
            <a:lvl1pPr algn="r">
              <a:defRPr sz="850">
                <a:solidFill>
                  <a:srgbClr val="585857"/>
                </a:solidFill>
                <a:latin typeface="Source Sans Pro" panose="020B0503030403020204" pitchFamily="34" charset="0"/>
                <a:ea typeface="Source Sans Pro" panose="020B0503030403020204" pitchFamily="34" charset="0"/>
              </a:defRPr>
            </a:lvl1pPr>
          </a:lstStyle>
          <a:p>
            <a:fld id="{9027BB5B-A38B-4122-A264-3ADC75A5BDB6}" type="slidenum">
              <a:rPr lang="da-DK" smtClean="0"/>
              <a:pPr/>
              <a:t>‹#›</a:t>
            </a:fld>
            <a:endParaRPr lang="da-DK"/>
          </a:p>
        </p:txBody>
      </p:sp>
    </p:spTree>
    <p:extLst>
      <p:ext uri="{BB962C8B-B14F-4D97-AF65-F5344CB8AC3E}">
        <p14:creationId xmlns:p14="http://schemas.microsoft.com/office/powerpoint/2010/main" val="338747816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4/7/2026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4/7/2026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D0C8DD-7839-26DC-DB12-835E8724D556}"/>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7432AD86-942E-ABFF-0B26-F32055D9E9B1}"/>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15956191-A4F0-06ED-FB18-C3443CAB6FBB}"/>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72C5A99C-6121-B225-D679-E7E039828C8B}"/>
              </a:ext>
            </a:extLst>
          </p:cNvPr>
          <p:cNvSpPr>
            <a:spLocks noGrp="1"/>
          </p:cNvSpPr>
          <p:nvPr>
            <p:ph type="dt" sz="half" idx="10"/>
          </p:nvPr>
        </p:nvSpPr>
        <p:spPr/>
        <p:txBody>
          <a:bodyPr/>
          <a:lstStyle/>
          <a:p>
            <a:fld id="{BBDB7732-AB8B-488E-B33D-A824EE4260E6}" type="datetimeFigureOut">
              <a:rPr lang="da-DK" smtClean="0"/>
              <a:t>07-04-2026</a:t>
            </a:fld>
            <a:endParaRPr lang="da-DK"/>
          </a:p>
        </p:txBody>
      </p:sp>
      <p:sp>
        <p:nvSpPr>
          <p:cNvPr id="6" name="Pladsholder til sidefod 5">
            <a:extLst>
              <a:ext uri="{FF2B5EF4-FFF2-40B4-BE49-F238E27FC236}">
                <a16:creationId xmlns:a16="http://schemas.microsoft.com/office/drawing/2014/main" id="{0163ABFF-F876-34E4-4A2C-09ED681666E1}"/>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FBC82331-AA0E-F2DF-A4C5-134AF33872C7}"/>
              </a:ext>
            </a:extLst>
          </p:cNvPr>
          <p:cNvSpPr>
            <a:spLocks noGrp="1"/>
          </p:cNvSpPr>
          <p:nvPr>
            <p:ph type="sldNum" sz="quarter" idx="12"/>
          </p:nvPr>
        </p:nvSpPr>
        <p:spPr/>
        <p:txBody>
          <a:bodyPr/>
          <a:lstStyle/>
          <a:p>
            <a:fld id="{8268A56C-04B8-4B86-B1B1-8C90B8887A0E}" type="slidenum">
              <a:rPr lang="da-DK" smtClean="0"/>
              <a:t>‹#›</a:t>
            </a:fld>
            <a:endParaRPr lang="da-DK"/>
          </a:p>
        </p:txBody>
      </p:sp>
    </p:spTree>
    <p:extLst>
      <p:ext uri="{BB962C8B-B14F-4D97-AF65-F5344CB8AC3E}">
        <p14:creationId xmlns:p14="http://schemas.microsoft.com/office/powerpoint/2010/main" val="408097557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4/7/2026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4/7/2026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4/7/2026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4/7/2026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4/7/2026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4/7/2026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4/7/2026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4/7/2026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4/7/2026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A2BA2F-743B-880C-EF3E-05FC7A5ADB08}"/>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DA51EEA8-F25C-7A7B-2F0D-9A9907B0D14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73D2AC4E-01CB-638C-F59C-832EC4215F0F}"/>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AC3575AE-C696-6BB8-5714-7E13C7A218A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79AB8945-935B-2D13-CD70-B20825C60C51}"/>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2E13AD75-321B-77D8-6171-9060FE173794}"/>
              </a:ext>
            </a:extLst>
          </p:cNvPr>
          <p:cNvSpPr>
            <a:spLocks noGrp="1"/>
          </p:cNvSpPr>
          <p:nvPr>
            <p:ph type="dt" sz="half" idx="10"/>
          </p:nvPr>
        </p:nvSpPr>
        <p:spPr/>
        <p:txBody>
          <a:bodyPr/>
          <a:lstStyle/>
          <a:p>
            <a:fld id="{BBDB7732-AB8B-488E-B33D-A824EE4260E6}" type="datetimeFigureOut">
              <a:rPr lang="da-DK" smtClean="0"/>
              <a:t>07-04-2026</a:t>
            </a:fld>
            <a:endParaRPr lang="da-DK"/>
          </a:p>
        </p:txBody>
      </p:sp>
      <p:sp>
        <p:nvSpPr>
          <p:cNvPr id="8" name="Pladsholder til sidefod 7">
            <a:extLst>
              <a:ext uri="{FF2B5EF4-FFF2-40B4-BE49-F238E27FC236}">
                <a16:creationId xmlns:a16="http://schemas.microsoft.com/office/drawing/2014/main" id="{9C3D011D-D7FD-5450-B388-12529FDF35C0}"/>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54A479A9-805F-CB14-736F-B571581A2FC1}"/>
              </a:ext>
            </a:extLst>
          </p:cNvPr>
          <p:cNvSpPr>
            <a:spLocks noGrp="1"/>
          </p:cNvSpPr>
          <p:nvPr>
            <p:ph type="sldNum" sz="quarter" idx="12"/>
          </p:nvPr>
        </p:nvSpPr>
        <p:spPr/>
        <p:txBody>
          <a:bodyPr/>
          <a:lstStyle/>
          <a:p>
            <a:fld id="{8268A56C-04B8-4B86-B1B1-8C90B8887A0E}" type="slidenum">
              <a:rPr lang="da-DK" smtClean="0"/>
              <a:t>‹#›</a:t>
            </a:fld>
            <a:endParaRPr lang="da-DK"/>
          </a:p>
        </p:txBody>
      </p:sp>
    </p:spTree>
    <p:extLst>
      <p:ext uri="{BB962C8B-B14F-4D97-AF65-F5344CB8AC3E}">
        <p14:creationId xmlns:p14="http://schemas.microsoft.com/office/powerpoint/2010/main" val="35514694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F022A9-9DA4-445B-1C2A-3D65DCB0E9A0}"/>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B3B73457-BF0F-978B-7911-DF3BFDEEE904}"/>
              </a:ext>
            </a:extLst>
          </p:cNvPr>
          <p:cNvSpPr>
            <a:spLocks noGrp="1"/>
          </p:cNvSpPr>
          <p:nvPr>
            <p:ph type="dt" sz="half" idx="10"/>
          </p:nvPr>
        </p:nvSpPr>
        <p:spPr/>
        <p:txBody>
          <a:bodyPr/>
          <a:lstStyle/>
          <a:p>
            <a:fld id="{BBDB7732-AB8B-488E-B33D-A824EE4260E6}" type="datetimeFigureOut">
              <a:rPr lang="da-DK" smtClean="0"/>
              <a:t>07-04-2026</a:t>
            </a:fld>
            <a:endParaRPr lang="da-DK"/>
          </a:p>
        </p:txBody>
      </p:sp>
      <p:sp>
        <p:nvSpPr>
          <p:cNvPr id="4" name="Pladsholder til sidefod 3">
            <a:extLst>
              <a:ext uri="{FF2B5EF4-FFF2-40B4-BE49-F238E27FC236}">
                <a16:creationId xmlns:a16="http://schemas.microsoft.com/office/drawing/2014/main" id="{0A170183-E9EE-AB17-60F8-BEF73F511597}"/>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6B61E566-BB9A-C656-E529-231288DC70ED}"/>
              </a:ext>
            </a:extLst>
          </p:cNvPr>
          <p:cNvSpPr>
            <a:spLocks noGrp="1"/>
          </p:cNvSpPr>
          <p:nvPr>
            <p:ph type="sldNum" sz="quarter" idx="12"/>
          </p:nvPr>
        </p:nvSpPr>
        <p:spPr/>
        <p:txBody>
          <a:bodyPr/>
          <a:lstStyle/>
          <a:p>
            <a:fld id="{8268A56C-04B8-4B86-B1B1-8C90B8887A0E}" type="slidenum">
              <a:rPr lang="da-DK" smtClean="0"/>
              <a:t>‹#›</a:t>
            </a:fld>
            <a:endParaRPr lang="da-DK"/>
          </a:p>
        </p:txBody>
      </p:sp>
    </p:spTree>
    <p:extLst>
      <p:ext uri="{BB962C8B-B14F-4D97-AF65-F5344CB8AC3E}">
        <p14:creationId xmlns:p14="http://schemas.microsoft.com/office/powerpoint/2010/main" val="16401668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E69DA9CB-4E53-9EE2-8D6E-5A9BF706B285}"/>
              </a:ext>
            </a:extLst>
          </p:cNvPr>
          <p:cNvSpPr>
            <a:spLocks noGrp="1"/>
          </p:cNvSpPr>
          <p:nvPr>
            <p:ph type="dt" sz="half" idx="10"/>
          </p:nvPr>
        </p:nvSpPr>
        <p:spPr/>
        <p:txBody>
          <a:bodyPr/>
          <a:lstStyle/>
          <a:p>
            <a:fld id="{BBDB7732-AB8B-488E-B33D-A824EE4260E6}" type="datetimeFigureOut">
              <a:rPr lang="da-DK" smtClean="0"/>
              <a:t>07-04-2026</a:t>
            </a:fld>
            <a:endParaRPr lang="da-DK"/>
          </a:p>
        </p:txBody>
      </p:sp>
      <p:sp>
        <p:nvSpPr>
          <p:cNvPr id="3" name="Pladsholder til sidefod 2">
            <a:extLst>
              <a:ext uri="{FF2B5EF4-FFF2-40B4-BE49-F238E27FC236}">
                <a16:creationId xmlns:a16="http://schemas.microsoft.com/office/drawing/2014/main" id="{190464AC-38C8-7369-390F-EAF0CD12BFE4}"/>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94D42B1F-6161-8A84-0287-145457AD682D}"/>
              </a:ext>
            </a:extLst>
          </p:cNvPr>
          <p:cNvSpPr>
            <a:spLocks noGrp="1"/>
          </p:cNvSpPr>
          <p:nvPr>
            <p:ph type="sldNum" sz="quarter" idx="12"/>
          </p:nvPr>
        </p:nvSpPr>
        <p:spPr/>
        <p:txBody>
          <a:bodyPr/>
          <a:lstStyle/>
          <a:p>
            <a:fld id="{8268A56C-04B8-4B86-B1B1-8C90B8887A0E}" type="slidenum">
              <a:rPr lang="da-DK" smtClean="0"/>
              <a:t>‹#›</a:t>
            </a:fld>
            <a:endParaRPr lang="da-DK"/>
          </a:p>
        </p:txBody>
      </p:sp>
    </p:spTree>
    <p:extLst>
      <p:ext uri="{BB962C8B-B14F-4D97-AF65-F5344CB8AC3E}">
        <p14:creationId xmlns:p14="http://schemas.microsoft.com/office/powerpoint/2010/main" val="36887932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B43A8E-43CB-8B25-9233-6D51D8D6BAA8}"/>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26D64CB9-1F5B-30E7-964F-A8732E3E20C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938A5F78-130D-D6C2-EE2E-72CCA3C7BE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65DECDF0-56A1-C68C-5A22-9FDD96C1ABAC}"/>
              </a:ext>
            </a:extLst>
          </p:cNvPr>
          <p:cNvSpPr>
            <a:spLocks noGrp="1"/>
          </p:cNvSpPr>
          <p:nvPr>
            <p:ph type="dt" sz="half" idx="10"/>
          </p:nvPr>
        </p:nvSpPr>
        <p:spPr/>
        <p:txBody>
          <a:bodyPr/>
          <a:lstStyle/>
          <a:p>
            <a:fld id="{BBDB7732-AB8B-488E-B33D-A824EE4260E6}" type="datetimeFigureOut">
              <a:rPr lang="da-DK" smtClean="0"/>
              <a:t>07-04-2026</a:t>
            </a:fld>
            <a:endParaRPr lang="da-DK"/>
          </a:p>
        </p:txBody>
      </p:sp>
      <p:sp>
        <p:nvSpPr>
          <p:cNvPr id="6" name="Pladsholder til sidefod 5">
            <a:extLst>
              <a:ext uri="{FF2B5EF4-FFF2-40B4-BE49-F238E27FC236}">
                <a16:creationId xmlns:a16="http://schemas.microsoft.com/office/drawing/2014/main" id="{8596CAB2-CB5F-8E7F-CE75-008CD6F88B14}"/>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02147DF9-CD43-45D2-3E06-75901F22F1D6}"/>
              </a:ext>
            </a:extLst>
          </p:cNvPr>
          <p:cNvSpPr>
            <a:spLocks noGrp="1"/>
          </p:cNvSpPr>
          <p:nvPr>
            <p:ph type="sldNum" sz="quarter" idx="12"/>
          </p:nvPr>
        </p:nvSpPr>
        <p:spPr/>
        <p:txBody>
          <a:bodyPr/>
          <a:lstStyle/>
          <a:p>
            <a:fld id="{8268A56C-04B8-4B86-B1B1-8C90B8887A0E}" type="slidenum">
              <a:rPr lang="da-DK" smtClean="0"/>
              <a:t>‹#›</a:t>
            </a:fld>
            <a:endParaRPr lang="da-DK"/>
          </a:p>
        </p:txBody>
      </p:sp>
    </p:spTree>
    <p:extLst>
      <p:ext uri="{BB962C8B-B14F-4D97-AF65-F5344CB8AC3E}">
        <p14:creationId xmlns:p14="http://schemas.microsoft.com/office/powerpoint/2010/main" val="310407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9893DE-7A79-2830-BC5C-3F9AE6F34BCE}"/>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E53C8C5D-F8B0-20D5-27C2-FE1B409E91E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B09294F8-22FB-7E35-6AD7-C478F8C811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34750228-68DF-3D3E-B033-29818FB19F7E}"/>
              </a:ext>
            </a:extLst>
          </p:cNvPr>
          <p:cNvSpPr>
            <a:spLocks noGrp="1"/>
          </p:cNvSpPr>
          <p:nvPr>
            <p:ph type="dt" sz="half" idx="10"/>
          </p:nvPr>
        </p:nvSpPr>
        <p:spPr/>
        <p:txBody>
          <a:bodyPr/>
          <a:lstStyle/>
          <a:p>
            <a:fld id="{BBDB7732-AB8B-488E-B33D-A824EE4260E6}" type="datetimeFigureOut">
              <a:rPr lang="da-DK" smtClean="0"/>
              <a:t>07-04-2026</a:t>
            </a:fld>
            <a:endParaRPr lang="da-DK"/>
          </a:p>
        </p:txBody>
      </p:sp>
      <p:sp>
        <p:nvSpPr>
          <p:cNvPr id="6" name="Pladsholder til sidefod 5">
            <a:extLst>
              <a:ext uri="{FF2B5EF4-FFF2-40B4-BE49-F238E27FC236}">
                <a16:creationId xmlns:a16="http://schemas.microsoft.com/office/drawing/2014/main" id="{E12E6543-4AED-6E45-B668-FE2DC45D72B2}"/>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901A8D58-416F-F04E-ED91-B95D4D31B0D1}"/>
              </a:ext>
            </a:extLst>
          </p:cNvPr>
          <p:cNvSpPr>
            <a:spLocks noGrp="1"/>
          </p:cNvSpPr>
          <p:nvPr>
            <p:ph type="sldNum" sz="quarter" idx="12"/>
          </p:nvPr>
        </p:nvSpPr>
        <p:spPr/>
        <p:txBody>
          <a:bodyPr/>
          <a:lstStyle/>
          <a:p>
            <a:fld id="{8268A56C-04B8-4B86-B1B1-8C90B8887A0E}" type="slidenum">
              <a:rPr lang="da-DK" smtClean="0"/>
              <a:t>‹#›</a:t>
            </a:fld>
            <a:endParaRPr lang="da-DK"/>
          </a:p>
        </p:txBody>
      </p:sp>
    </p:spTree>
    <p:extLst>
      <p:ext uri="{BB962C8B-B14F-4D97-AF65-F5344CB8AC3E}">
        <p14:creationId xmlns:p14="http://schemas.microsoft.com/office/powerpoint/2010/main" val="18826380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26" Type="http://schemas.openxmlformats.org/officeDocument/2006/relationships/image" Target="../media/image1.emf"/><Relationship Id="rId3" Type="http://schemas.openxmlformats.org/officeDocument/2006/relationships/slideLayout" Target="../slideLayouts/slideLayout16.xml"/><Relationship Id="rId21" Type="http://schemas.openxmlformats.org/officeDocument/2006/relationships/slideLayout" Target="../slideLayouts/slideLayout34.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5" Type="http://schemas.openxmlformats.org/officeDocument/2006/relationships/theme" Target="../theme/theme2.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24" Type="http://schemas.openxmlformats.org/officeDocument/2006/relationships/slideLayout" Target="../slideLayouts/slideLayout37.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slideLayout" Target="../slideLayouts/slideLayout36.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slideLayout" Target="../slideLayouts/slideLayout3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3.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1FC6893A-F1CC-0A5D-1391-9C41178E52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7677FF9D-150E-52E1-D65F-B45BC2AA7F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A86440BE-2057-E71D-DDD4-FF2F4141392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BDB7732-AB8B-488E-B33D-A824EE4260E6}" type="datetimeFigureOut">
              <a:rPr lang="da-DK" smtClean="0"/>
              <a:t>07-04-2026</a:t>
            </a:fld>
            <a:endParaRPr lang="da-DK"/>
          </a:p>
        </p:txBody>
      </p:sp>
      <p:sp>
        <p:nvSpPr>
          <p:cNvPr id="5" name="Pladsholder til sidefod 4">
            <a:extLst>
              <a:ext uri="{FF2B5EF4-FFF2-40B4-BE49-F238E27FC236}">
                <a16:creationId xmlns:a16="http://schemas.microsoft.com/office/drawing/2014/main" id="{3E082585-A272-3626-B42B-FE75A131FB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a-DK"/>
          </a:p>
        </p:txBody>
      </p:sp>
      <p:sp>
        <p:nvSpPr>
          <p:cNvPr id="6" name="Pladsholder til slidenummer 5">
            <a:extLst>
              <a:ext uri="{FF2B5EF4-FFF2-40B4-BE49-F238E27FC236}">
                <a16:creationId xmlns:a16="http://schemas.microsoft.com/office/drawing/2014/main" id="{402F88CA-0674-70B9-DD3C-F7BCA7BD49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268A56C-04B8-4B86-B1B1-8C90B8887A0E}" type="slidenum">
              <a:rPr lang="da-DK" smtClean="0"/>
              <a:t>‹#›</a:t>
            </a:fld>
            <a:endParaRPr lang="da-DK"/>
          </a:p>
        </p:txBody>
      </p:sp>
    </p:spTree>
    <p:extLst>
      <p:ext uri="{BB962C8B-B14F-4D97-AF65-F5344CB8AC3E}">
        <p14:creationId xmlns:p14="http://schemas.microsoft.com/office/powerpoint/2010/main" val="3527324494"/>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0" r:id="rId4"/>
    <p:sldLayoutId id="2147483691" r:id="rId5"/>
    <p:sldLayoutId id="2147483692" r:id="rId6"/>
    <p:sldLayoutId id="2147483693" r:id="rId7"/>
    <p:sldLayoutId id="2147483703" r:id="rId8"/>
    <p:sldLayoutId id="2147483694" r:id="rId9"/>
    <p:sldLayoutId id="2147483705" r:id="rId10"/>
    <p:sldLayoutId id="2147483706" r:id="rId11"/>
    <p:sldLayoutId id="2147483707" r:id="rId12"/>
    <p:sldLayoutId id="2147483708"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90861503-02D9-E9A1-0FD2-D7719036994E}"/>
              </a:ext>
            </a:extLst>
          </p:cNvPr>
          <p:cNvSpPr>
            <a:spLocks noGrp="1"/>
          </p:cNvSpPr>
          <p:nvPr>
            <p:ph type="title"/>
          </p:nvPr>
        </p:nvSpPr>
        <p:spPr>
          <a:xfrm>
            <a:off x="846000" y="435600"/>
            <a:ext cx="10504800" cy="972000"/>
          </a:xfrm>
          <a:prstGeom prst="rect">
            <a:avLst/>
          </a:prstGeom>
        </p:spPr>
        <p:txBody>
          <a:bodyPr vert="horz" lIns="0" tIns="45720" rIns="0" bIns="45720" rtlCol="0" anchor="t" anchorCtr="0">
            <a:noAutofit/>
          </a:bodyPr>
          <a:lstStyle/>
          <a:p>
            <a:r>
              <a:rPr lang="da-DK"/>
              <a:t>Klik for at skrive overskrift</a:t>
            </a:r>
          </a:p>
        </p:txBody>
      </p:sp>
      <p:sp>
        <p:nvSpPr>
          <p:cNvPr id="3" name="Pladsholder til tekst 2">
            <a:extLst>
              <a:ext uri="{FF2B5EF4-FFF2-40B4-BE49-F238E27FC236}">
                <a16:creationId xmlns:a16="http://schemas.microsoft.com/office/drawing/2014/main" id="{084D62CF-6ADE-31A0-1B03-087C5F062BAA}"/>
              </a:ext>
            </a:extLst>
          </p:cNvPr>
          <p:cNvSpPr>
            <a:spLocks noGrp="1"/>
          </p:cNvSpPr>
          <p:nvPr>
            <p:ph type="body" idx="1"/>
          </p:nvPr>
        </p:nvSpPr>
        <p:spPr>
          <a:xfrm>
            <a:off x="846000" y="1691211"/>
            <a:ext cx="10504800" cy="4608000"/>
          </a:xfrm>
          <a:prstGeom prst="rect">
            <a:avLst/>
          </a:prstGeom>
        </p:spPr>
        <p:txBody>
          <a:bodyPr vert="horz" lIns="0" tIns="216000" rIns="0" bIns="45720" rtlCol="0">
            <a:no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sidefod 4">
            <a:extLst>
              <a:ext uri="{FF2B5EF4-FFF2-40B4-BE49-F238E27FC236}">
                <a16:creationId xmlns:a16="http://schemas.microsoft.com/office/drawing/2014/main" id="{18B1074A-8CF5-1370-315D-4A4F6B52F1A9}"/>
              </a:ext>
            </a:extLst>
          </p:cNvPr>
          <p:cNvSpPr>
            <a:spLocks noGrp="1"/>
          </p:cNvSpPr>
          <p:nvPr>
            <p:ph type="ftr" sz="quarter" idx="3"/>
          </p:nvPr>
        </p:nvSpPr>
        <p:spPr>
          <a:xfrm>
            <a:off x="1776321" y="6561088"/>
            <a:ext cx="8640000" cy="144001"/>
          </a:xfrm>
          <a:prstGeom prst="rect">
            <a:avLst/>
          </a:prstGeom>
        </p:spPr>
        <p:txBody>
          <a:bodyPr vert="horz" lIns="91440" tIns="45720" rIns="91440" bIns="45720" rtlCol="0" anchor="ctr"/>
          <a:lstStyle>
            <a:lvl1pPr algn="ctr">
              <a:defRPr sz="850">
                <a:solidFill>
                  <a:srgbClr val="585857"/>
                </a:solidFill>
                <a:latin typeface="Source Sans Pro" panose="020B0503030403020204" pitchFamily="34" charset="0"/>
                <a:ea typeface="Source Sans Pro" panose="020B0503030403020204" pitchFamily="34" charset="0"/>
              </a:defRPr>
            </a:lvl1pPr>
          </a:lstStyle>
          <a:p>
            <a:endParaRPr lang="da-DK"/>
          </a:p>
        </p:txBody>
      </p:sp>
      <p:cxnSp>
        <p:nvCxnSpPr>
          <p:cNvPr id="31" name="Lige forbindelse 30">
            <a:extLst>
              <a:ext uri="{FF2B5EF4-FFF2-40B4-BE49-F238E27FC236}">
                <a16:creationId xmlns:a16="http://schemas.microsoft.com/office/drawing/2014/main" id="{3E0B4ADC-76A0-42A4-A774-4468EA169300}"/>
              </a:ext>
            </a:extLst>
          </p:cNvPr>
          <p:cNvCxnSpPr/>
          <p:nvPr userDrawn="1"/>
        </p:nvCxnSpPr>
        <p:spPr>
          <a:xfrm>
            <a:off x="0" y="6418268"/>
            <a:ext cx="12192000" cy="0"/>
          </a:xfrm>
          <a:prstGeom prst="line">
            <a:avLst/>
          </a:prstGeom>
          <a:ln w="9525">
            <a:solidFill>
              <a:srgbClr val="C0BDB6"/>
            </a:solidFill>
          </a:ln>
        </p:spPr>
        <p:style>
          <a:lnRef idx="2">
            <a:schemeClr val="accent1"/>
          </a:lnRef>
          <a:fillRef idx="0">
            <a:schemeClr val="accent1"/>
          </a:fillRef>
          <a:effectRef idx="1">
            <a:schemeClr val="accent1"/>
          </a:effectRef>
          <a:fontRef idx="minor">
            <a:schemeClr val="tx1"/>
          </a:fontRef>
        </p:style>
      </p:cxnSp>
      <p:sp>
        <p:nvSpPr>
          <p:cNvPr id="37" name="Pladsholder til dato 3">
            <a:extLst>
              <a:ext uri="{FF2B5EF4-FFF2-40B4-BE49-F238E27FC236}">
                <a16:creationId xmlns:a16="http://schemas.microsoft.com/office/drawing/2014/main" id="{7040DBAA-8083-7553-D558-6CAFC82DF3F3}"/>
              </a:ext>
            </a:extLst>
          </p:cNvPr>
          <p:cNvSpPr>
            <a:spLocks noGrp="1"/>
          </p:cNvSpPr>
          <p:nvPr>
            <p:ph type="dt" sz="half" idx="2"/>
          </p:nvPr>
        </p:nvSpPr>
        <p:spPr>
          <a:xfrm>
            <a:off x="10765464" y="6561088"/>
            <a:ext cx="792000" cy="144000"/>
          </a:xfrm>
          <a:prstGeom prst="rect">
            <a:avLst/>
          </a:prstGeom>
        </p:spPr>
        <p:txBody>
          <a:bodyPr vert="horz" lIns="91440" tIns="45720" rIns="91440" bIns="45720" rtlCol="0" anchor="ctr"/>
          <a:lstStyle>
            <a:lvl1pPr algn="l">
              <a:defRPr sz="850">
                <a:solidFill>
                  <a:srgbClr val="585857"/>
                </a:solidFill>
                <a:latin typeface="Source Sans Pro" panose="020B0503030403020204" pitchFamily="34" charset="0"/>
                <a:ea typeface="Source Sans Pro" panose="020B0503030403020204" pitchFamily="34" charset="0"/>
              </a:defRPr>
            </a:lvl1pPr>
          </a:lstStyle>
          <a:p>
            <a:pPr algn="ctr"/>
            <a:r>
              <a:rPr lang="da-DK"/>
              <a:t>20-01-2026</a:t>
            </a:r>
          </a:p>
        </p:txBody>
      </p:sp>
      <p:sp>
        <p:nvSpPr>
          <p:cNvPr id="38" name="Pladsholder til slidenummer 5">
            <a:extLst>
              <a:ext uri="{FF2B5EF4-FFF2-40B4-BE49-F238E27FC236}">
                <a16:creationId xmlns:a16="http://schemas.microsoft.com/office/drawing/2014/main" id="{761B640D-C911-98D4-C1A7-FB191241CA84}"/>
              </a:ext>
            </a:extLst>
          </p:cNvPr>
          <p:cNvSpPr>
            <a:spLocks noGrp="1"/>
          </p:cNvSpPr>
          <p:nvPr>
            <p:ph type="sldNum" sz="quarter" idx="4"/>
          </p:nvPr>
        </p:nvSpPr>
        <p:spPr>
          <a:xfrm>
            <a:off x="11600772" y="6561139"/>
            <a:ext cx="432000" cy="144000"/>
          </a:xfrm>
          <a:prstGeom prst="rect">
            <a:avLst/>
          </a:prstGeom>
        </p:spPr>
        <p:txBody>
          <a:bodyPr vert="horz" lIns="0" tIns="45720" rIns="0" bIns="45720" rtlCol="0" anchor="ctr"/>
          <a:lstStyle>
            <a:lvl1pPr algn="r">
              <a:defRPr sz="850">
                <a:solidFill>
                  <a:srgbClr val="585857"/>
                </a:solidFill>
                <a:latin typeface="Source Sans Pro" panose="020B0503030403020204" pitchFamily="34" charset="0"/>
                <a:ea typeface="Source Sans Pro" panose="020B0503030403020204" pitchFamily="34" charset="0"/>
              </a:defRPr>
            </a:lvl1pPr>
          </a:lstStyle>
          <a:p>
            <a:fld id="{9027BB5B-A38B-4122-A264-3ADC75A5BDB6}" type="slidenum">
              <a:rPr lang="da-DK" smtClean="0"/>
              <a:pPr/>
              <a:t>‹#›</a:t>
            </a:fld>
            <a:endParaRPr lang="da-DK"/>
          </a:p>
        </p:txBody>
      </p:sp>
      <p:pic>
        <p:nvPicPr>
          <p:cNvPr id="9" name="RM bomærke">
            <a:extLst>
              <a:ext uri="{FF2B5EF4-FFF2-40B4-BE49-F238E27FC236}">
                <a16:creationId xmlns:a16="http://schemas.microsoft.com/office/drawing/2014/main" id="{43C2F2FE-F13E-E47F-B4CE-5DBABAB9056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6"/>
          <a:stretch>
            <a:fillRect/>
          </a:stretch>
        </p:blipFill>
        <p:spPr>
          <a:xfrm>
            <a:off x="158081" y="6513950"/>
            <a:ext cx="524933" cy="194733"/>
          </a:xfrm>
          <a:prstGeom prst="rect">
            <a:avLst/>
          </a:prstGeom>
        </p:spPr>
      </p:pic>
    </p:spTree>
    <p:extLst>
      <p:ext uri="{BB962C8B-B14F-4D97-AF65-F5344CB8AC3E}">
        <p14:creationId xmlns:p14="http://schemas.microsoft.com/office/powerpoint/2010/main" val="310280866"/>
      </p:ext>
    </p:extLst>
  </p:cSld>
  <p:clrMap bg1="lt1" tx1="dk1" bg2="lt2" tx2="dk2" accent1="accent1" accent2="accent2" accent3="accent3" accent4="accent4" accent5="accent5" accent6="accent6" hlink="hlink" folHlink="folHlink"/>
  <p:sldLayoutIdLst>
    <p:sldLayoutId id="2147483681" r:id="rId1"/>
    <p:sldLayoutId id="2147483677" r:id="rId2"/>
    <p:sldLayoutId id="2147483676" r:id="rId3"/>
    <p:sldLayoutId id="2147483682" r:id="rId4"/>
    <p:sldLayoutId id="2147483699" r:id="rId5"/>
    <p:sldLayoutId id="2147483687" r:id="rId6"/>
    <p:sldLayoutId id="2147483674" r:id="rId7"/>
    <p:sldLayoutId id="2147483688" r:id="rId8"/>
    <p:sldLayoutId id="2147483700" r:id="rId9"/>
    <p:sldLayoutId id="2147483701" r:id="rId10"/>
    <p:sldLayoutId id="2147483702" r:id="rId11"/>
    <p:sldLayoutId id="2147483670" r:id="rId12"/>
    <p:sldLayoutId id="2147483685" r:id="rId13"/>
    <p:sldLayoutId id="2147483666" r:id="rId14"/>
    <p:sldLayoutId id="2147483683" r:id="rId15"/>
    <p:sldLayoutId id="2147483686" r:id="rId16"/>
    <p:sldLayoutId id="2147483671" r:id="rId17"/>
    <p:sldLayoutId id="2147483684" r:id="rId18"/>
    <p:sldLayoutId id="2147483673" r:id="rId19"/>
    <p:sldLayoutId id="2147483672" r:id="rId20"/>
    <p:sldLayoutId id="2147483664" r:id="rId21"/>
    <p:sldLayoutId id="2147483704" r:id="rId22"/>
    <p:sldLayoutId id="2147483675" r:id="rId23"/>
    <p:sldLayoutId id="2147483668" r:id="rId24"/>
  </p:sldLayoutIdLst>
  <p:hf hdr="0" ftr="0" dt="0"/>
  <p:txStyles>
    <p:titleStyle>
      <a:lvl1pPr algn="l" defTabSz="914400" rtl="0" eaLnBrk="1" latinLnBrk="0" hangingPunct="1">
        <a:lnSpc>
          <a:spcPct val="90000"/>
        </a:lnSpc>
        <a:spcBef>
          <a:spcPct val="0"/>
        </a:spcBef>
        <a:buNone/>
        <a:defRPr sz="3200" b="1" kern="1200">
          <a:solidFill>
            <a:srgbClr val="7F0B30"/>
          </a:solidFill>
          <a:latin typeface="Source Sans Pro" panose="020B0503030403020204" pitchFamily="34" charset="0"/>
          <a:ea typeface="Source Sans Pro" panose="020B050303040302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Source Sans Pro" panose="020B0503030403020204" pitchFamily="34" charset="0"/>
          <a:ea typeface="Source Sans Pro" panose="020B0503030403020204" pitchFamily="34" charset="0"/>
          <a:cs typeface="+mn-cs"/>
        </a:defRPr>
      </a:lvl1pPr>
      <a:lvl2pPr marL="4500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Source Sans Pro" panose="020B0503030403020204" pitchFamily="34" charset="0"/>
          <a:ea typeface="Source Sans Pro" panose="020B0503030403020204" pitchFamily="34" charset="0"/>
          <a:cs typeface="+mn-cs"/>
        </a:defRPr>
      </a:lvl2pPr>
      <a:lvl3pPr marL="6480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Source Sans Pro" panose="020B0503030403020204" pitchFamily="34" charset="0"/>
          <a:ea typeface="Source Sans Pro" panose="020B0503030403020204" pitchFamily="34" charset="0"/>
          <a:cs typeface="+mn-cs"/>
        </a:defRPr>
      </a:lvl3pPr>
      <a:lvl4pPr marL="9000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Source Sans Pro" panose="020B0503030403020204" pitchFamily="34" charset="0"/>
          <a:ea typeface="Source Sans Pro" panose="020B0503030403020204" pitchFamily="34" charset="0"/>
          <a:cs typeface="+mn-cs"/>
        </a:defRPr>
      </a:lvl4pPr>
      <a:lvl5pPr marL="11160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98">
          <p15:clr>
            <a:srgbClr val="F26B43"/>
          </p15:clr>
        </p15:guide>
        <p15:guide id="3" pos="7582">
          <p15:clr>
            <a:srgbClr val="F26B43"/>
          </p15:clr>
        </p15:guide>
        <p15:guide id="4" orient="horz" pos="4224">
          <p15:clr>
            <a:srgbClr val="F26B43"/>
          </p15:clr>
        </p15:guide>
        <p15:guide id="5" orient="horz" pos="4133">
          <p15:clr>
            <a:srgbClr val="F26B43"/>
          </p15:clr>
        </p15:guide>
        <p15:guide id="6" pos="3840">
          <p15:clr>
            <a:srgbClr val="F26B43"/>
          </p15:clr>
        </p15:guide>
        <p15:guide id="7" pos="529">
          <p15:clr>
            <a:srgbClr val="F26B43"/>
          </p15:clr>
        </p15:guide>
        <p15:guide id="10" orient="horz" pos="4042">
          <p15:clr>
            <a:srgbClr val="F26B43"/>
          </p15:clr>
        </p15:guide>
        <p15:guide id="11" pos="7151">
          <p15:clr>
            <a:srgbClr val="F26B43"/>
          </p15:clr>
        </p15:guide>
        <p15:guide id="12" orient="horz" pos="981">
          <p15:clr>
            <a:srgbClr val="F26B43"/>
          </p15:clr>
        </p15:guide>
        <p15:guide id="13" orient="horz" pos="1344">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4/7/2026</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hyperlink" Target="https://ipaper.ipapercms.dk/RM/KoncernKommunikation/Midtnyt/midtnyt-2025/midtnyt-18-2025/?page=11" TargetMode="External"/><Relationship Id="rId2" Type="http://schemas.openxmlformats.org/officeDocument/2006/relationships/notesSlide" Target="../notesSlides/notesSlide2.xml"/><Relationship Id="rId1" Type="http://schemas.openxmlformats.org/officeDocument/2006/relationships/slideLayout" Target="../slideLayouts/slideLayout19.xml"/><Relationship Id="rId5" Type="http://schemas.openxmlformats.org/officeDocument/2006/relationships/image" Target="../media/image29.pn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7.xml"/><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image" Target="../media/image9.emf"/><Relationship Id="rId13" Type="http://schemas.openxmlformats.org/officeDocument/2006/relationships/image" Target="../media/image14.emf"/><Relationship Id="rId18" Type="http://schemas.openxmlformats.org/officeDocument/2006/relationships/image" Target="../media/image19.emf"/><Relationship Id="rId3" Type="http://schemas.openxmlformats.org/officeDocument/2006/relationships/image" Target="../media/image4.emf"/><Relationship Id="rId21" Type="http://schemas.openxmlformats.org/officeDocument/2006/relationships/image" Target="../media/image22.emf"/><Relationship Id="rId7" Type="http://schemas.openxmlformats.org/officeDocument/2006/relationships/image" Target="../media/image8.emf"/><Relationship Id="rId12" Type="http://schemas.openxmlformats.org/officeDocument/2006/relationships/image" Target="../media/image13.emf"/><Relationship Id="rId17" Type="http://schemas.openxmlformats.org/officeDocument/2006/relationships/image" Target="../media/image18.emf"/><Relationship Id="rId2" Type="http://schemas.openxmlformats.org/officeDocument/2006/relationships/notesSlide" Target="../notesSlides/notesSlide4.xml"/><Relationship Id="rId16" Type="http://schemas.openxmlformats.org/officeDocument/2006/relationships/image" Target="../media/image17.emf"/><Relationship Id="rId20" Type="http://schemas.openxmlformats.org/officeDocument/2006/relationships/image" Target="../media/image21.emf"/><Relationship Id="rId1" Type="http://schemas.openxmlformats.org/officeDocument/2006/relationships/slideLayout" Target="../slideLayouts/slideLayout12.xml"/><Relationship Id="rId6" Type="http://schemas.openxmlformats.org/officeDocument/2006/relationships/image" Target="../media/image7.emf"/><Relationship Id="rId11" Type="http://schemas.openxmlformats.org/officeDocument/2006/relationships/image" Target="../media/image12.emf"/><Relationship Id="rId5" Type="http://schemas.openxmlformats.org/officeDocument/2006/relationships/image" Target="../media/image6.emf"/><Relationship Id="rId15" Type="http://schemas.openxmlformats.org/officeDocument/2006/relationships/image" Target="../media/image16.emf"/><Relationship Id="rId23" Type="http://schemas.openxmlformats.org/officeDocument/2006/relationships/image" Target="../media/image24.emf"/><Relationship Id="rId10" Type="http://schemas.openxmlformats.org/officeDocument/2006/relationships/image" Target="../media/image11.emf"/><Relationship Id="rId19" Type="http://schemas.openxmlformats.org/officeDocument/2006/relationships/image" Target="../media/image20.emf"/><Relationship Id="rId4" Type="http://schemas.openxmlformats.org/officeDocument/2006/relationships/image" Target="../media/image5.emf"/><Relationship Id="rId9" Type="http://schemas.openxmlformats.org/officeDocument/2006/relationships/image" Target="../media/image10.emf"/><Relationship Id="rId14" Type="http://schemas.openxmlformats.org/officeDocument/2006/relationships/image" Target="../media/image15.emf"/><Relationship Id="rId22" Type="http://schemas.openxmlformats.org/officeDocument/2006/relationships/image" Target="../media/image23.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padlet.com/lvuauh/gruppedr-ftelse-temam-de-kirurgiske-specialer-2026-w8jjlkm9o26o28xt"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chart" Target="../charts/chart2.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40.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padlet.com/lvuauh/gruppedr-ftelse-temam-de-kirurgiske-specialer-2026-w8jjlkm9o26o28xt" TargetMode="External"/><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microsoft.com/office/2018/10/relationships/comments" Target="../comments/modernComment_A45_F41093BC.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6.png"/><Relationship Id="rId2" Type="http://schemas.microsoft.com/office/2018/10/relationships/comments" Target="../comments/modernComment_A58_763CA06C.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hyperlink" Target="https://dski.dk/kompetencekort/" TargetMode="External"/><Relationship Id="rId1" Type="http://schemas.openxmlformats.org/officeDocument/2006/relationships/slideLayout" Target="../slideLayouts/slideLayout39.xml"/></Relationships>
</file>

<file path=ppt/slides/_rels/slide4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39.xml"/></Relationships>
</file>

<file path=ppt/slides/_rels/slide4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39.xml"/></Relationships>
</file>

<file path=ppt/slides/_rels/slide4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3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45.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diagramData" Target="../diagrams/data1.xml"/><Relationship Id="rId7" Type="http://schemas.microsoft.com/office/2007/relationships/diagramDrawing" Target="../diagrams/drawing1.xml"/><Relationship Id="rId2" Type="http://schemas.microsoft.com/office/2018/10/relationships/comments" Target="../comments/modernComment_A9E_6018D554.xml"/><Relationship Id="rId1" Type="http://schemas.openxmlformats.org/officeDocument/2006/relationships/slideLayout" Target="../slideLayouts/slideLayout3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microsoft.com/office/2018/10/relationships/comments" Target="../comments/modernComment_A9F_8143008E.xml"/><Relationship Id="rId1" Type="http://schemas.openxmlformats.org/officeDocument/2006/relationships/slideLayout" Target="../slideLayouts/slideLayout3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39.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9.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64.jpeg"/><Relationship Id="rId1" Type="http://schemas.openxmlformats.org/officeDocument/2006/relationships/slideLayout" Target="../slideLayouts/slideLayout39.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9.emf"/><Relationship Id="rId13" Type="http://schemas.openxmlformats.org/officeDocument/2006/relationships/image" Target="../media/image14.emf"/><Relationship Id="rId18" Type="http://schemas.openxmlformats.org/officeDocument/2006/relationships/image" Target="../media/image19.emf"/><Relationship Id="rId3" Type="http://schemas.openxmlformats.org/officeDocument/2006/relationships/image" Target="../media/image4.emf"/><Relationship Id="rId21" Type="http://schemas.openxmlformats.org/officeDocument/2006/relationships/image" Target="../media/image22.emf"/><Relationship Id="rId7" Type="http://schemas.openxmlformats.org/officeDocument/2006/relationships/image" Target="../media/image8.emf"/><Relationship Id="rId12" Type="http://schemas.openxmlformats.org/officeDocument/2006/relationships/image" Target="../media/image13.emf"/><Relationship Id="rId17" Type="http://schemas.openxmlformats.org/officeDocument/2006/relationships/image" Target="../media/image18.emf"/><Relationship Id="rId2" Type="http://schemas.openxmlformats.org/officeDocument/2006/relationships/notesSlide" Target="../notesSlides/notesSlide1.xml"/><Relationship Id="rId16" Type="http://schemas.openxmlformats.org/officeDocument/2006/relationships/image" Target="../media/image17.emf"/><Relationship Id="rId20" Type="http://schemas.openxmlformats.org/officeDocument/2006/relationships/image" Target="../media/image21.emf"/><Relationship Id="rId1" Type="http://schemas.openxmlformats.org/officeDocument/2006/relationships/slideLayout" Target="../slideLayouts/slideLayout15.xml"/><Relationship Id="rId6" Type="http://schemas.openxmlformats.org/officeDocument/2006/relationships/image" Target="../media/image7.emf"/><Relationship Id="rId11" Type="http://schemas.openxmlformats.org/officeDocument/2006/relationships/image" Target="../media/image12.emf"/><Relationship Id="rId5" Type="http://schemas.openxmlformats.org/officeDocument/2006/relationships/image" Target="../media/image6.emf"/><Relationship Id="rId15" Type="http://schemas.openxmlformats.org/officeDocument/2006/relationships/image" Target="../media/image16.emf"/><Relationship Id="rId23" Type="http://schemas.openxmlformats.org/officeDocument/2006/relationships/image" Target="../media/image24.emf"/><Relationship Id="rId10" Type="http://schemas.openxmlformats.org/officeDocument/2006/relationships/image" Target="../media/image11.emf"/><Relationship Id="rId19" Type="http://schemas.openxmlformats.org/officeDocument/2006/relationships/image" Target="../media/image20.emf"/><Relationship Id="rId4" Type="http://schemas.openxmlformats.org/officeDocument/2006/relationships/image" Target="../media/image5.emf"/><Relationship Id="rId9" Type="http://schemas.openxmlformats.org/officeDocument/2006/relationships/image" Target="../media/image10.emf"/><Relationship Id="rId14" Type="http://schemas.openxmlformats.org/officeDocument/2006/relationships/image" Target="../media/image15.emf"/><Relationship Id="rId22" Type="http://schemas.openxmlformats.org/officeDocument/2006/relationships/image" Target="../media/image23.emf"/></Relationships>
</file>

<file path=ppt/slides/_rels/slide5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41.xml"/><Relationship Id="rId4" Type="http://schemas.openxmlformats.org/officeDocument/2006/relationships/image" Target="../media/image67.png"/></Relationships>
</file>

<file path=ppt/slides/_rels/slide51.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39.xml"/></Relationships>
</file>

<file path=ppt/slides/_rels/slide5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8.png"/><Relationship Id="rId1" Type="http://schemas.openxmlformats.org/officeDocument/2006/relationships/slideLayout" Target="../slideLayouts/slideLayout3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hyperlink" Target="mailto:makila@rm.dk" TargetMode="Externa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da-DK" sz="4000" b="1"/>
              <a:t>Temamøde i Lægelige Videreuddannelse – Tværgående specialer 26. marts 2026</a:t>
            </a:r>
            <a:endParaRPr lang="da-DK" sz="4000"/>
          </a:p>
        </p:txBody>
      </p:sp>
      <p:pic>
        <p:nvPicPr>
          <p:cNvPr id="6" name="Pladsholder til indhold 5"/>
          <p:cNvPicPr>
            <a:picLocks noGrp="1" noChangeAspect="1"/>
          </p:cNvPicPr>
          <p:nvPr>
            <p:ph idx="1"/>
          </p:nvPr>
        </p:nvPicPr>
        <p:blipFill>
          <a:blip r:embed="rId2"/>
          <a:stretch>
            <a:fillRect/>
          </a:stretch>
        </p:blipFill>
        <p:spPr>
          <a:xfrm>
            <a:off x="2229972" y="1825625"/>
            <a:ext cx="7732056" cy="4351338"/>
          </a:xfrm>
          <a:prstGeom prst="rect">
            <a:avLst/>
          </a:prstGeom>
        </p:spPr>
      </p:pic>
    </p:spTree>
    <p:extLst>
      <p:ext uri="{BB962C8B-B14F-4D97-AF65-F5344CB8AC3E}">
        <p14:creationId xmlns:p14="http://schemas.microsoft.com/office/powerpoint/2010/main" val="35102192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1B4E9BCE-FC31-2454-7AD3-CBB86290ED31}"/>
              </a:ext>
            </a:extLst>
          </p:cNvPr>
          <p:cNvSpPr>
            <a:spLocks noGrp="1"/>
          </p:cNvSpPr>
          <p:nvPr>
            <p:ph type="title"/>
          </p:nvPr>
        </p:nvSpPr>
        <p:spPr>
          <a:xfrm>
            <a:off x="844925" y="434975"/>
            <a:ext cx="10504800" cy="972000"/>
          </a:xfrm>
        </p:spPr>
        <p:txBody>
          <a:bodyPr/>
          <a:lstStyle/>
          <a:p>
            <a:pPr algn="ctr"/>
            <a:r>
              <a:rPr lang="en-US"/>
              <a:t>Antal </a:t>
            </a:r>
            <a:r>
              <a:rPr lang="en-US" err="1"/>
              <a:t>uddannelseslæger</a:t>
            </a:r>
            <a:r>
              <a:rPr lang="en-US"/>
              <a:t> </a:t>
            </a:r>
            <a:r>
              <a:rPr lang="en-US" err="1"/>
              <a:t>i</a:t>
            </a:r>
            <a:r>
              <a:rPr lang="en-US"/>
              <a:t> </a:t>
            </a:r>
            <a:r>
              <a:rPr lang="en-US" err="1"/>
              <a:t>psykiatriske</a:t>
            </a:r>
            <a:r>
              <a:rPr lang="en-US"/>
              <a:t> </a:t>
            </a:r>
            <a:r>
              <a:rPr lang="en-US" err="1"/>
              <a:t>afdelinger</a:t>
            </a:r>
            <a:r>
              <a:rPr lang="en-US"/>
              <a:t>, </a:t>
            </a:r>
            <a:r>
              <a:rPr lang="en-US" err="1"/>
              <a:t>december</a:t>
            </a:r>
            <a:r>
              <a:rPr lang="en-US"/>
              <a:t> 2025</a:t>
            </a:r>
          </a:p>
        </p:txBody>
      </p:sp>
      <p:sp>
        <p:nvSpPr>
          <p:cNvPr id="5" name="Pladsholder til slidenummer 4">
            <a:extLst>
              <a:ext uri="{FF2B5EF4-FFF2-40B4-BE49-F238E27FC236}">
                <a16:creationId xmlns:a16="http://schemas.microsoft.com/office/drawing/2014/main" id="{B2E2B231-A64E-5A21-94D5-DFA80522F8BE}"/>
              </a:ext>
            </a:extLst>
          </p:cNvPr>
          <p:cNvSpPr>
            <a:spLocks noGrp="1"/>
          </p:cNvSpPr>
          <p:nvPr>
            <p:ph type="sldNum" sz="quarter" idx="4"/>
          </p:nvPr>
        </p:nvSpPr>
        <p:spPr>
          <a:xfrm>
            <a:off x="11600772" y="6561139"/>
            <a:ext cx="432000" cy="144000"/>
          </a:xfrm>
        </p:spPr>
        <p:txBody>
          <a:bodyPr anchor="ctr">
            <a:normAutofit/>
          </a:bodyPr>
          <a:lstStyle/>
          <a:p>
            <a:pPr>
              <a:lnSpc>
                <a:spcPct val="90000"/>
              </a:lnSpc>
              <a:spcAft>
                <a:spcPts val="600"/>
              </a:spcAft>
            </a:pPr>
            <a:fld id="{9027BB5B-A38B-4122-A264-3ADC75A5BDB6}" type="slidenum">
              <a:rPr lang="da-DK" sz="300" smtClean="0"/>
              <a:pPr>
                <a:lnSpc>
                  <a:spcPct val="90000"/>
                </a:lnSpc>
                <a:spcAft>
                  <a:spcPts val="600"/>
                </a:spcAft>
              </a:pPr>
              <a:t>10</a:t>
            </a:fld>
            <a:endParaRPr lang="da-DK" sz="300"/>
          </a:p>
        </p:txBody>
      </p:sp>
      <p:pic>
        <p:nvPicPr>
          <p:cNvPr id="9" name="Billede 8">
            <a:extLst>
              <a:ext uri="{FF2B5EF4-FFF2-40B4-BE49-F238E27FC236}">
                <a16:creationId xmlns:a16="http://schemas.microsoft.com/office/drawing/2014/main" id="{69BF18B4-4060-FF2F-7040-7D40346236E5}"/>
              </a:ext>
            </a:extLst>
          </p:cNvPr>
          <p:cNvPicPr>
            <a:picLocks noChangeAspect="1"/>
          </p:cNvPicPr>
          <p:nvPr/>
        </p:nvPicPr>
        <p:blipFill>
          <a:blip r:embed="rId2"/>
          <a:stretch>
            <a:fillRect/>
          </a:stretch>
        </p:blipFill>
        <p:spPr>
          <a:xfrm>
            <a:off x="1563420" y="1485595"/>
            <a:ext cx="9263076" cy="4832909"/>
          </a:xfrm>
          <a:prstGeom prst="rect">
            <a:avLst/>
          </a:prstGeom>
        </p:spPr>
      </p:pic>
    </p:spTree>
    <p:extLst>
      <p:ext uri="{BB962C8B-B14F-4D97-AF65-F5344CB8AC3E}">
        <p14:creationId xmlns:p14="http://schemas.microsoft.com/office/powerpoint/2010/main" val="35890673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D86E8923-36EB-0D67-4544-6C6C83DD514F}"/>
              </a:ext>
            </a:extLst>
          </p:cNvPr>
          <p:cNvSpPr>
            <a:spLocks noGrp="1"/>
          </p:cNvSpPr>
          <p:nvPr>
            <p:ph type="title"/>
          </p:nvPr>
        </p:nvSpPr>
        <p:spPr/>
        <p:txBody>
          <a:bodyPr/>
          <a:lstStyle/>
          <a:p>
            <a:pPr algn="ctr"/>
            <a:r>
              <a:rPr lang="da-DK" sz="2800"/>
              <a:t>Hvad handler integration om?</a:t>
            </a:r>
            <a:br>
              <a:rPr lang="da-DK" sz="1400"/>
            </a:br>
            <a:r>
              <a:rPr lang="da-DK" sz="1200">
                <a:hlinkClick r:id="rId3"/>
              </a:rPr>
              <a:t>https://ipaper.ipapercms.dk/RM/KoncernKommunikation/Midtnyt/midtnyt-2025/midtnyt-18-2025/?page=11</a:t>
            </a:r>
            <a:br>
              <a:rPr lang="da-DK" sz="1400"/>
            </a:br>
            <a:r>
              <a:rPr lang="da-DK" sz="1400"/>
              <a:t>Oxfordprofessor Michael </a:t>
            </a:r>
            <a:r>
              <a:rPr lang="da-DK" sz="1400" err="1"/>
              <a:t>Sharpe</a:t>
            </a:r>
            <a:r>
              <a:rPr lang="da-DK" sz="1400"/>
              <a:t> og Centerdirektør Andreas Roepstorff fra Århus Institut for Advanced Studies</a:t>
            </a:r>
          </a:p>
        </p:txBody>
      </p:sp>
      <p:pic>
        <p:nvPicPr>
          <p:cNvPr id="9" name="Pladsholder til indhold 8">
            <a:extLst>
              <a:ext uri="{FF2B5EF4-FFF2-40B4-BE49-F238E27FC236}">
                <a16:creationId xmlns:a16="http://schemas.microsoft.com/office/drawing/2014/main" id="{679F2B1C-D8E3-AA09-C339-5A343F3FCB27}"/>
              </a:ext>
            </a:extLst>
          </p:cNvPr>
          <p:cNvPicPr>
            <a:picLocks noGrp="1" noChangeAspect="1"/>
          </p:cNvPicPr>
          <p:nvPr>
            <p:ph sz="half" idx="1"/>
          </p:nvPr>
        </p:nvPicPr>
        <p:blipFill>
          <a:blip r:embed="rId4"/>
          <a:stretch>
            <a:fillRect/>
          </a:stretch>
        </p:blipFill>
        <p:spPr>
          <a:xfrm>
            <a:off x="1928227" y="1406976"/>
            <a:ext cx="4167773" cy="4583456"/>
          </a:xfrm>
          <a:prstGeom prst="rect">
            <a:avLst/>
          </a:prstGeom>
        </p:spPr>
      </p:pic>
      <p:pic>
        <p:nvPicPr>
          <p:cNvPr id="11" name="Pladsholder til indhold 10">
            <a:extLst>
              <a:ext uri="{FF2B5EF4-FFF2-40B4-BE49-F238E27FC236}">
                <a16:creationId xmlns:a16="http://schemas.microsoft.com/office/drawing/2014/main" id="{85DDE4A7-F374-FE31-2808-4B7EC66646FA}"/>
              </a:ext>
            </a:extLst>
          </p:cNvPr>
          <p:cNvPicPr>
            <a:picLocks noGrp="1" noChangeAspect="1"/>
          </p:cNvPicPr>
          <p:nvPr>
            <p:ph sz="half" idx="2"/>
          </p:nvPr>
        </p:nvPicPr>
        <p:blipFill>
          <a:blip r:embed="rId5"/>
          <a:stretch>
            <a:fillRect/>
          </a:stretch>
        </p:blipFill>
        <p:spPr>
          <a:xfrm>
            <a:off x="6277872" y="1434120"/>
            <a:ext cx="3448019" cy="4556311"/>
          </a:xfrm>
          <a:prstGeom prst="rect">
            <a:avLst/>
          </a:prstGeom>
        </p:spPr>
      </p:pic>
      <p:sp>
        <p:nvSpPr>
          <p:cNvPr id="4" name="Pladsholder til slidenummer 3">
            <a:extLst>
              <a:ext uri="{FF2B5EF4-FFF2-40B4-BE49-F238E27FC236}">
                <a16:creationId xmlns:a16="http://schemas.microsoft.com/office/drawing/2014/main" id="{D9AB4401-5F2D-3F72-9CA7-4AD412C44D2D}"/>
              </a:ext>
            </a:extLst>
          </p:cNvPr>
          <p:cNvSpPr>
            <a:spLocks noGrp="1"/>
          </p:cNvSpPr>
          <p:nvPr>
            <p:ph type="sldNum" sz="quarter" idx="4"/>
          </p:nvPr>
        </p:nvSpPr>
        <p:spPr/>
        <p:txBody>
          <a:bodyPr/>
          <a:lstStyle/>
          <a:p>
            <a:fld id="{9027BB5B-A38B-4122-A264-3ADC75A5BDB6}" type="slidenum">
              <a:rPr lang="da-DK" smtClean="0"/>
              <a:pPr/>
              <a:t>11</a:t>
            </a:fld>
            <a:endParaRPr lang="da-DK"/>
          </a:p>
        </p:txBody>
      </p:sp>
    </p:spTree>
    <p:extLst>
      <p:ext uri="{BB962C8B-B14F-4D97-AF65-F5344CB8AC3E}">
        <p14:creationId xmlns:p14="http://schemas.microsoft.com/office/powerpoint/2010/main" val="23120103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81B706-1FF6-ACFA-A98A-0034A256BD56}"/>
              </a:ext>
            </a:extLst>
          </p:cNvPr>
          <p:cNvSpPr>
            <a:spLocks noGrp="1"/>
          </p:cNvSpPr>
          <p:nvPr>
            <p:ph type="title"/>
          </p:nvPr>
        </p:nvSpPr>
        <p:spPr/>
        <p:txBody>
          <a:bodyPr/>
          <a:lstStyle/>
          <a:p>
            <a:pPr algn="ctr"/>
            <a:endParaRPr lang="da-DK"/>
          </a:p>
        </p:txBody>
      </p:sp>
      <p:pic>
        <p:nvPicPr>
          <p:cNvPr id="5" name="Pladsholder til indhold 4">
            <a:extLst>
              <a:ext uri="{FF2B5EF4-FFF2-40B4-BE49-F238E27FC236}">
                <a16:creationId xmlns:a16="http://schemas.microsoft.com/office/drawing/2014/main" id="{E4196A40-EE14-E0CE-D0CC-A07EB92DFEE4}"/>
              </a:ext>
            </a:extLst>
          </p:cNvPr>
          <p:cNvPicPr>
            <a:picLocks noGrp="1" noChangeAspect="1"/>
          </p:cNvPicPr>
          <p:nvPr>
            <p:ph idx="1"/>
          </p:nvPr>
        </p:nvPicPr>
        <p:blipFill>
          <a:blip r:embed="rId2"/>
          <a:stretch>
            <a:fillRect/>
          </a:stretch>
        </p:blipFill>
        <p:spPr>
          <a:xfrm>
            <a:off x="6412467" y="3612389"/>
            <a:ext cx="3341433" cy="2493223"/>
          </a:xfrm>
          <a:prstGeom prst="rect">
            <a:avLst/>
          </a:prstGeom>
        </p:spPr>
      </p:pic>
      <p:sp>
        <p:nvSpPr>
          <p:cNvPr id="4" name="Pladsholder til slidenummer 3">
            <a:extLst>
              <a:ext uri="{FF2B5EF4-FFF2-40B4-BE49-F238E27FC236}">
                <a16:creationId xmlns:a16="http://schemas.microsoft.com/office/drawing/2014/main" id="{7B62B629-27B8-85AE-9438-E11601FC9E7F}"/>
              </a:ext>
            </a:extLst>
          </p:cNvPr>
          <p:cNvSpPr>
            <a:spLocks noGrp="1"/>
          </p:cNvSpPr>
          <p:nvPr>
            <p:ph type="sldNum" sz="quarter" idx="4"/>
          </p:nvPr>
        </p:nvSpPr>
        <p:spPr/>
        <p:txBody>
          <a:bodyPr/>
          <a:lstStyle/>
          <a:p>
            <a:fld id="{9027BB5B-A38B-4122-A264-3ADC75A5BDB6}" type="slidenum">
              <a:rPr lang="da-DK" smtClean="0"/>
              <a:pPr/>
              <a:t>12</a:t>
            </a:fld>
            <a:endParaRPr lang="da-DK"/>
          </a:p>
        </p:txBody>
      </p:sp>
      <p:pic>
        <p:nvPicPr>
          <p:cNvPr id="6" name="Billede 5">
            <a:extLst>
              <a:ext uri="{FF2B5EF4-FFF2-40B4-BE49-F238E27FC236}">
                <a16:creationId xmlns:a16="http://schemas.microsoft.com/office/drawing/2014/main" id="{FD9144E4-A531-90EB-53C9-48F12D2EB60E}"/>
              </a:ext>
            </a:extLst>
          </p:cNvPr>
          <p:cNvPicPr>
            <a:picLocks noChangeAspect="1"/>
          </p:cNvPicPr>
          <p:nvPr/>
        </p:nvPicPr>
        <p:blipFill>
          <a:blip r:embed="rId3"/>
          <a:stretch>
            <a:fillRect/>
          </a:stretch>
        </p:blipFill>
        <p:spPr>
          <a:xfrm>
            <a:off x="2581499" y="3873690"/>
            <a:ext cx="3830968" cy="2549335"/>
          </a:xfrm>
          <a:prstGeom prst="rect">
            <a:avLst/>
          </a:prstGeom>
        </p:spPr>
      </p:pic>
      <p:pic>
        <p:nvPicPr>
          <p:cNvPr id="7" name="Billede 6">
            <a:extLst>
              <a:ext uri="{FF2B5EF4-FFF2-40B4-BE49-F238E27FC236}">
                <a16:creationId xmlns:a16="http://schemas.microsoft.com/office/drawing/2014/main" id="{AB24DF73-7FD1-D676-C270-F4F88139F988}"/>
              </a:ext>
            </a:extLst>
          </p:cNvPr>
          <p:cNvPicPr>
            <a:picLocks noChangeAspect="1"/>
          </p:cNvPicPr>
          <p:nvPr/>
        </p:nvPicPr>
        <p:blipFill>
          <a:blip r:embed="rId4"/>
          <a:stretch>
            <a:fillRect/>
          </a:stretch>
        </p:blipFill>
        <p:spPr>
          <a:xfrm>
            <a:off x="4388828" y="1324355"/>
            <a:ext cx="3830968" cy="2549335"/>
          </a:xfrm>
          <a:prstGeom prst="rect">
            <a:avLst/>
          </a:prstGeom>
        </p:spPr>
      </p:pic>
    </p:spTree>
    <p:extLst>
      <p:ext uri="{BB962C8B-B14F-4D97-AF65-F5344CB8AC3E}">
        <p14:creationId xmlns:p14="http://schemas.microsoft.com/office/powerpoint/2010/main" val="19522696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996B9E-1DF3-2A5E-A4C6-038657485CAA}"/>
              </a:ext>
            </a:extLst>
          </p:cNvPr>
          <p:cNvSpPr>
            <a:spLocks noGrp="1"/>
          </p:cNvSpPr>
          <p:nvPr>
            <p:ph type="title"/>
          </p:nvPr>
        </p:nvSpPr>
        <p:spPr/>
        <p:txBody>
          <a:bodyPr>
            <a:normAutofit/>
          </a:bodyPr>
          <a:lstStyle/>
          <a:p>
            <a:r>
              <a:rPr lang="da-DK" sz="4800" b="1"/>
              <a:t>Inspektorbesøg på Røntgen og Skanning 25</a:t>
            </a:r>
            <a:r>
              <a:rPr lang="da-DK" sz="4000"/>
              <a:t> marts 2025</a:t>
            </a:r>
            <a:endParaRPr lang="da-DK" sz="4800"/>
          </a:p>
        </p:txBody>
      </p:sp>
      <p:sp>
        <p:nvSpPr>
          <p:cNvPr id="3" name="Pladsholder til tekst 2">
            <a:extLst>
              <a:ext uri="{FF2B5EF4-FFF2-40B4-BE49-F238E27FC236}">
                <a16:creationId xmlns:a16="http://schemas.microsoft.com/office/drawing/2014/main" id="{9113E40D-79CD-B727-EC6E-60D5E7FA6B38}"/>
              </a:ext>
            </a:extLst>
          </p:cNvPr>
          <p:cNvSpPr>
            <a:spLocks noGrp="1"/>
          </p:cNvSpPr>
          <p:nvPr>
            <p:ph type="body" idx="1"/>
          </p:nvPr>
        </p:nvSpPr>
        <p:spPr/>
        <p:txBody>
          <a:bodyPr vert="horz" lIns="91440" tIns="45720" rIns="91440" bIns="45720" rtlCol="0" anchor="t">
            <a:normAutofit/>
          </a:bodyPr>
          <a:lstStyle/>
          <a:p>
            <a:r>
              <a:rPr lang="nb-NO" sz="2800"/>
              <a:t>v/ U-team  </a:t>
            </a:r>
            <a:endParaRPr lang="da-DK" sz="2800"/>
          </a:p>
          <a:p>
            <a:endParaRPr lang="da-DK"/>
          </a:p>
        </p:txBody>
      </p:sp>
      <p:sp>
        <p:nvSpPr>
          <p:cNvPr id="5" name="Tekstfelt 4">
            <a:extLst>
              <a:ext uri="{FF2B5EF4-FFF2-40B4-BE49-F238E27FC236}">
                <a16:creationId xmlns:a16="http://schemas.microsoft.com/office/drawing/2014/main" id="{3CEB2BE1-A44D-D64D-8C2D-632C9E56FE6D}"/>
              </a:ext>
            </a:extLst>
          </p:cNvPr>
          <p:cNvSpPr txBox="1"/>
          <p:nvPr/>
        </p:nvSpPr>
        <p:spPr>
          <a:xfrm>
            <a:off x="2570989" y="779857"/>
            <a:ext cx="9163642" cy="646331"/>
          </a:xfrm>
          <a:prstGeom prst="rect">
            <a:avLst/>
          </a:prstGeom>
          <a:noFill/>
        </p:spPr>
        <p:txBody>
          <a:bodyPr wrap="square" lIns="91440" tIns="45720" rIns="91440" bIns="45720" anchor="t">
            <a:spAutoFit/>
          </a:bodyPr>
          <a:lstStyle/>
          <a:p>
            <a:pPr>
              <a:buNone/>
            </a:pPr>
            <a:r>
              <a:rPr lang="da-DK">
                <a:solidFill>
                  <a:srgbClr val="0000FF"/>
                </a:solidFill>
                <a:ea typeface="+mn-lt"/>
                <a:cs typeface="+mn-lt"/>
              </a:rPr>
              <a:t>https://www.sst.dk/media/13ij2t2d/2025-03-25__nord__aarhus_universitetshospital__roentgen_</a:t>
            </a:r>
            <a:r>
              <a:rPr lang="da-DK" sz="1800">
                <a:solidFill>
                  <a:srgbClr val="0000FF"/>
                </a:solidFill>
                <a:effectLst/>
                <a:ea typeface="+mn-lt"/>
                <a:cs typeface="+mn-lt"/>
              </a:rPr>
              <a:t>og</a:t>
            </a:r>
            <a:r>
              <a:rPr lang="da-DK">
                <a:solidFill>
                  <a:srgbClr val="0000FF"/>
                </a:solidFill>
                <a:ea typeface="+mn-lt"/>
                <a:cs typeface="+mn-lt"/>
              </a:rPr>
              <a:t>_skanning__radiologi__rapport.pdf</a:t>
            </a:r>
            <a:endParaRPr lang="en-US"/>
          </a:p>
        </p:txBody>
      </p:sp>
    </p:spTree>
    <p:extLst>
      <p:ext uri="{BB962C8B-B14F-4D97-AF65-F5344CB8AC3E}">
        <p14:creationId xmlns:p14="http://schemas.microsoft.com/office/powerpoint/2010/main" val="21720565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fdeling">
            <a:extLst>
              <a:ext uri="{FF2B5EF4-FFF2-40B4-BE49-F238E27FC236}">
                <a16:creationId xmlns:a16="http://schemas.microsoft.com/office/drawing/2014/main" id="{DF909BBB-B977-6BCF-8C49-FB0E02D45DE6}"/>
              </a:ext>
            </a:extLst>
          </p:cNvPr>
          <p:cNvSpPr>
            <a:spLocks noGrp="1"/>
          </p:cNvSpPr>
          <p:nvPr>
            <p:ph type="subTitle" idx="1"/>
          </p:nvPr>
        </p:nvSpPr>
        <p:spPr>
          <a:xfrm>
            <a:off x="1299598" y="4573460"/>
            <a:ext cx="10044000" cy="1839305"/>
          </a:xfrm>
        </p:spPr>
        <p:txBody>
          <a:bodyPr/>
          <a:lstStyle/>
          <a:p>
            <a:r>
              <a:rPr lang="da-DK" dirty="0"/>
              <a:t>Temamøde Lægelig Videreuddannelse tværgående specialer 26. marts 2026 </a:t>
            </a:r>
          </a:p>
          <a:p>
            <a:endParaRPr lang="da-DK" dirty="0"/>
          </a:p>
          <a:p>
            <a:r>
              <a:rPr lang="da-DK" dirty="0"/>
              <a:t>UKYL: Anne Staub Rasmussen, Deepti B.C., Annette Obel</a:t>
            </a:r>
          </a:p>
          <a:p>
            <a:r>
              <a:rPr lang="da-DK" dirty="0"/>
              <a:t>UAO: Nina Madsen, Natallia Lapitskaya, Kristoffer Nøhr (</a:t>
            </a:r>
            <a:r>
              <a:rPr lang="da-DK" dirty="0" err="1"/>
              <a:t>konst</a:t>
            </a:r>
            <a:r>
              <a:rPr lang="da-DK" dirty="0"/>
              <a:t>.), Elise Klæstrup (</a:t>
            </a:r>
            <a:r>
              <a:rPr lang="da-DK" dirty="0" err="1"/>
              <a:t>konst</a:t>
            </a:r>
            <a:r>
              <a:rPr lang="da-DK" dirty="0"/>
              <a:t>.)</a:t>
            </a:r>
          </a:p>
          <a:p>
            <a:r>
              <a:rPr lang="da-DK" dirty="0"/>
              <a:t>UALO: Cathrine Carlsen Bach</a:t>
            </a:r>
          </a:p>
          <a:p>
            <a:endParaRPr lang="da-DK" dirty="0"/>
          </a:p>
        </p:txBody>
      </p:sp>
      <p:sp>
        <p:nvSpPr>
          <p:cNvPr id="7" name="Overskrift">
            <a:extLst>
              <a:ext uri="{FF2B5EF4-FFF2-40B4-BE49-F238E27FC236}">
                <a16:creationId xmlns:a16="http://schemas.microsoft.com/office/drawing/2014/main" id="{C957F205-7FFB-9852-F828-84A62A1A6450}"/>
              </a:ext>
            </a:extLst>
          </p:cNvPr>
          <p:cNvSpPr>
            <a:spLocks noGrp="1"/>
          </p:cNvSpPr>
          <p:nvPr>
            <p:ph type="body" sz="quarter" idx="13"/>
          </p:nvPr>
        </p:nvSpPr>
        <p:spPr>
          <a:xfrm>
            <a:off x="1239160" y="1455268"/>
            <a:ext cx="10104438" cy="2628000"/>
          </a:xfrm>
        </p:spPr>
        <p:txBody>
          <a:bodyPr anchor="b" anchorCtr="0"/>
          <a:lstStyle/>
          <a:p>
            <a:r>
              <a:rPr lang="da-DK" dirty="0"/>
              <a:t>Inspektorbesøg på Røntgen og Skanning</a:t>
            </a:r>
          </a:p>
        </p:txBody>
      </p:sp>
      <p:pic>
        <p:nvPicPr>
          <p:cNvPr id="41" name="Sundhedsråd Horsens" hidden="1">
            <a:extLst>
              <a:ext uri="{FF2B5EF4-FFF2-40B4-BE49-F238E27FC236}">
                <a16:creationId xmlns:a16="http://schemas.microsoft.com/office/drawing/2014/main" id="{0D085070-112A-2BCB-65EA-B517C5E5DB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3"/>
          <a:stretch>
            <a:fillRect/>
          </a:stretch>
        </p:blipFill>
        <p:spPr>
          <a:xfrm>
            <a:off x="442800" y="316800"/>
            <a:ext cx="3181387" cy="648000"/>
          </a:xfrm>
          <a:prstGeom prst="rect">
            <a:avLst/>
          </a:prstGeom>
        </p:spPr>
      </p:pic>
      <p:pic>
        <p:nvPicPr>
          <p:cNvPr id="44" name="Sundhedsråd Kronjylland" hidden="1">
            <a:extLst>
              <a:ext uri="{FF2B5EF4-FFF2-40B4-BE49-F238E27FC236}">
                <a16:creationId xmlns:a16="http://schemas.microsoft.com/office/drawing/2014/main" id="{3C571E2C-1BA3-2E06-EF34-EA3C08D799A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4"/>
          <a:stretch>
            <a:fillRect/>
          </a:stretch>
        </p:blipFill>
        <p:spPr>
          <a:xfrm>
            <a:off x="442800" y="316800"/>
            <a:ext cx="3181387" cy="648000"/>
          </a:xfrm>
          <a:prstGeom prst="rect">
            <a:avLst/>
          </a:prstGeom>
        </p:spPr>
      </p:pic>
      <p:pic>
        <p:nvPicPr>
          <p:cNvPr id="45" name="Sundhedsråd Midt" hidden="1">
            <a:extLst>
              <a:ext uri="{FF2B5EF4-FFF2-40B4-BE49-F238E27FC236}">
                <a16:creationId xmlns:a16="http://schemas.microsoft.com/office/drawing/2014/main" id="{7B4DE0BF-E32E-2901-3568-C2616017B9B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5"/>
          <a:stretch>
            <a:fillRect/>
          </a:stretch>
        </p:blipFill>
        <p:spPr>
          <a:xfrm>
            <a:off x="442800" y="316800"/>
            <a:ext cx="3181387" cy="648000"/>
          </a:xfrm>
          <a:prstGeom prst="rect">
            <a:avLst/>
          </a:prstGeom>
        </p:spPr>
      </p:pic>
      <p:pic>
        <p:nvPicPr>
          <p:cNvPr id="46" name="Sundhedsråd Vestjylland" hidden="1">
            <a:extLst>
              <a:ext uri="{FF2B5EF4-FFF2-40B4-BE49-F238E27FC236}">
                <a16:creationId xmlns:a16="http://schemas.microsoft.com/office/drawing/2014/main" id="{36266DE2-FD99-B5E0-71EB-080694D459D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6"/>
          <a:stretch>
            <a:fillRect/>
          </a:stretch>
        </p:blipFill>
        <p:spPr>
          <a:xfrm>
            <a:off x="442800" y="316800"/>
            <a:ext cx="3181387" cy="648000"/>
          </a:xfrm>
          <a:prstGeom prst="rect">
            <a:avLst/>
          </a:prstGeom>
        </p:spPr>
      </p:pic>
      <p:pic>
        <p:nvPicPr>
          <p:cNvPr id="47" name="Sundhedsråd Aarhus" hidden="1">
            <a:extLst>
              <a:ext uri="{FF2B5EF4-FFF2-40B4-BE49-F238E27FC236}">
                <a16:creationId xmlns:a16="http://schemas.microsoft.com/office/drawing/2014/main" id="{EF15B374-AD41-4FC9-CF84-678E7C39E7C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7"/>
          <a:stretch>
            <a:fillRect/>
          </a:stretch>
        </p:blipFill>
        <p:spPr>
          <a:xfrm>
            <a:off x="442800" y="316800"/>
            <a:ext cx="3181387" cy="648000"/>
          </a:xfrm>
          <a:prstGeom prst="rect">
            <a:avLst/>
          </a:prstGeom>
        </p:spPr>
      </p:pic>
      <p:pic>
        <p:nvPicPr>
          <p:cNvPr id="36" name="Præhospitalet" hidden="1">
            <a:extLst>
              <a:ext uri="{FF2B5EF4-FFF2-40B4-BE49-F238E27FC236}">
                <a16:creationId xmlns:a16="http://schemas.microsoft.com/office/drawing/2014/main" id="{D8DDB63B-0985-4543-5CA1-207807FB35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8"/>
          <a:stretch>
            <a:fillRect/>
          </a:stretch>
        </p:blipFill>
        <p:spPr>
          <a:xfrm>
            <a:off x="442800" y="316800"/>
            <a:ext cx="3327920" cy="648000"/>
          </a:xfrm>
          <a:prstGeom prst="rect">
            <a:avLst/>
          </a:prstGeom>
        </p:spPr>
      </p:pic>
      <p:pic>
        <p:nvPicPr>
          <p:cNvPr id="37" name="Socialområdet" hidden="1">
            <a:extLst>
              <a:ext uri="{FF2B5EF4-FFF2-40B4-BE49-F238E27FC236}">
                <a16:creationId xmlns:a16="http://schemas.microsoft.com/office/drawing/2014/main" id="{77AC30DE-BBC5-7FEE-285A-1ED9DAD9610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9"/>
          <a:stretch>
            <a:fillRect/>
          </a:stretch>
        </p:blipFill>
        <p:spPr>
          <a:xfrm>
            <a:off x="442800" y="316800"/>
            <a:ext cx="3345830" cy="648000"/>
          </a:xfrm>
          <a:prstGeom prst="rect">
            <a:avLst/>
          </a:prstGeom>
        </p:spPr>
      </p:pic>
      <p:grpSp>
        <p:nvGrpSpPr>
          <p:cNvPr id="22" name="Aarhus University Hospital" hidden="1">
            <a:extLst>
              <a:ext uri="{FF2B5EF4-FFF2-40B4-BE49-F238E27FC236}">
                <a16:creationId xmlns:a16="http://schemas.microsoft.com/office/drawing/2014/main" id="{D3AF7646-1760-6DDC-8F81-43527D58D825}"/>
              </a:ext>
              <a:ext uri="{C183D7F6-B498-43B3-948B-1728B52AA6E4}">
                <adec:decorative xmlns:adec="http://schemas.microsoft.com/office/drawing/2017/decorative" val="1"/>
              </a:ext>
            </a:extLst>
          </p:cNvPr>
          <p:cNvGrpSpPr>
            <a:grpSpLocks noGrp="1" noUngrp="1" noRot="1" noMove="1" noResize="1"/>
          </p:cNvGrpSpPr>
          <p:nvPr/>
        </p:nvGrpSpPr>
        <p:grpSpPr>
          <a:xfrm>
            <a:off x="442800" y="316800"/>
            <a:ext cx="11133971" cy="6154636"/>
            <a:chOff x="442800" y="316800"/>
            <a:chExt cx="11133971" cy="6154636"/>
          </a:xfrm>
        </p:grpSpPr>
        <p:pic>
          <p:nvPicPr>
            <p:cNvPr id="24" name="Central Denmark Region">
              <a:extLst>
                <a:ext uri="{FF2B5EF4-FFF2-40B4-BE49-F238E27FC236}">
                  <a16:creationId xmlns:a16="http://schemas.microsoft.com/office/drawing/2014/main" id="{064A08E3-D4C2-289A-0CBA-EF96F493988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10"/>
            <a:stretch>
              <a:fillRect/>
            </a:stretch>
          </p:blipFill>
          <p:spPr>
            <a:xfrm>
              <a:off x="442800" y="316800"/>
              <a:ext cx="3563999" cy="648000"/>
            </a:xfrm>
            <a:prstGeom prst="rect">
              <a:avLst/>
            </a:prstGeom>
          </p:spPr>
        </p:pic>
        <p:pic>
          <p:nvPicPr>
            <p:cNvPr id="25" name="AUH">
              <a:extLst>
                <a:ext uri="{FF2B5EF4-FFF2-40B4-BE49-F238E27FC236}">
                  <a16:creationId xmlns:a16="http://schemas.microsoft.com/office/drawing/2014/main" id="{3AD3C44D-2914-CBA5-9CF8-DDA375F9836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11"/>
            <a:stretch>
              <a:fillRect/>
            </a:stretch>
          </p:blipFill>
          <p:spPr>
            <a:xfrm>
              <a:off x="9383021" y="6003436"/>
              <a:ext cx="2193750" cy="468000"/>
            </a:xfrm>
            <a:prstGeom prst="rect">
              <a:avLst/>
            </a:prstGeom>
          </p:spPr>
        </p:pic>
      </p:grpSp>
      <p:grpSp>
        <p:nvGrpSpPr>
          <p:cNvPr id="29" name="AUH" hidden="1">
            <a:extLst>
              <a:ext uri="{FF2B5EF4-FFF2-40B4-BE49-F238E27FC236}">
                <a16:creationId xmlns:a16="http://schemas.microsoft.com/office/drawing/2014/main" id="{71437669-960F-C059-0060-50877760826C}"/>
              </a:ext>
              <a:ext uri="{C183D7F6-B498-43B3-948B-1728B52AA6E4}">
                <adec:decorative xmlns:adec="http://schemas.microsoft.com/office/drawing/2017/decorative" val="1"/>
              </a:ext>
            </a:extLst>
          </p:cNvPr>
          <p:cNvGrpSpPr>
            <a:grpSpLocks noGrp="1" noUngrp="1" noRot="1" noMove="1" noResize="1"/>
          </p:cNvGrpSpPr>
          <p:nvPr/>
        </p:nvGrpSpPr>
        <p:grpSpPr>
          <a:xfrm>
            <a:off x="442913" y="317076"/>
            <a:ext cx="11312366" cy="6154360"/>
            <a:chOff x="442913" y="317076"/>
            <a:chExt cx="11312366" cy="6154360"/>
          </a:xfrm>
        </p:grpSpPr>
        <p:pic>
          <p:nvPicPr>
            <p:cNvPr id="33" name="Region Midtjylland">
              <a:extLst>
                <a:ext uri="{FF2B5EF4-FFF2-40B4-BE49-F238E27FC236}">
                  <a16:creationId xmlns:a16="http://schemas.microsoft.com/office/drawing/2014/main" id="{68CF068E-5D91-DFBD-D36F-16DA1E870B2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12"/>
            <a:stretch>
              <a:fillRect/>
            </a:stretch>
          </p:blipFill>
          <p:spPr>
            <a:xfrm>
              <a:off x="442913" y="317076"/>
              <a:ext cx="2943680" cy="648000"/>
            </a:xfrm>
            <a:prstGeom prst="rect">
              <a:avLst/>
            </a:prstGeom>
          </p:spPr>
        </p:pic>
        <p:pic>
          <p:nvPicPr>
            <p:cNvPr id="34" name="AUH">
              <a:extLst>
                <a:ext uri="{FF2B5EF4-FFF2-40B4-BE49-F238E27FC236}">
                  <a16:creationId xmlns:a16="http://schemas.microsoft.com/office/drawing/2014/main" id="{0966DC02-CBE5-32ED-58A2-FC7DABBA088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13"/>
            <a:stretch>
              <a:fillRect/>
            </a:stretch>
          </p:blipFill>
          <p:spPr>
            <a:xfrm>
              <a:off x="9377839" y="6001818"/>
              <a:ext cx="2377440" cy="469618"/>
            </a:xfrm>
            <a:prstGeom prst="rect">
              <a:avLst/>
            </a:prstGeom>
          </p:spPr>
        </p:pic>
      </p:grpSp>
      <p:pic>
        <p:nvPicPr>
          <p:cNvPr id="11" name="Regional Hospital Central Jutland" hidden="1">
            <a:extLst>
              <a:ext uri="{FF2B5EF4-FFF2-40B4-BE49-F238E27FC236}">
                <a16:creationId xmlns:a16="http://schemas.microsoft.com/office/drawing/2014/main" id="{94D56EE3-9C6A-F163-7A50-FFD1F6F95CC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14"/>
          <a:stretch>
            <a:fillRect/>
          </a:stretch>
        </p:blipFill>
        <p:spPr>
          <a:xfrm>
            <a:off x="442800" y="316800"/>
            <a:ext cx="3686110" cy="648000"/>
          </a:xfrm>
          <a:prstGeom prst="rect">
            <a:avLst/>
          </a:prstGeom>
        </p:spPr>
      </p:pic>
      <p:pic>
        <p:nvPicPr>
          <p:cNvPr id="10" name="HE Midt" hidden="1">
            <a:extLst>
              <a:ext uri="{FF2B5EF4-FFF2-40B4-BE49-F238E27FC236}">
                <a16:creationId xmlns:a16="http://schemas.microsoft.com/office/drawing/2014/main" id="{B502B372-7B55-71F8-FBAD-14913808165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15"/>
          <a:stretch>
            <a:fillRect/>
          </a:stretch>
        </p:blipFill>
        <p:spPr>
          <a:xfrm>
            <a:off x="442800" y="316800"/>
            <a:ext cx="3451658" cy="648000"/>
          </a:xfrm>
          <a:prstGeom prst="rect">
            <a:avLst/>
          </a:prstGeom>
        </p:spPr>
      </p:pic>
      <p:pic>
        <p:nvPicPr>
          <p:cNvPr id="8" name="Randers Regional Hospital" hidden="1">
            <a:extLst>
              <a:ext uri="{FF2B5EF4-FFF2-40B4-BE49-F238E27FC236}">
                <a16:creationId xmlns:a16="http://schemas.microsoft.com/office/drawing/2014/main" id="{D342B05B-92DA-D9EA-5C0E-8B1505D5D81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16"/>
          <a:stretch>
            <a:fillRect/>
          </a:stretch>
        </p:blipFill>
        <p:spPr>
          <a:xfrm>
            <a:off x="442800" y="316800"/>
            <a:ext cx="3686110" cy="648000"/>
          </a:xfrm>
          <a:prstGeom prst="rect">
            <a:avLst/>
          </a:prstGeom>
        </p:spPr>
      </p:pic>
      <p:pic>
        <p:nvPicPr>
          <p:cNvPr id="31" name="RH Randers" hidden="1">
            <a:extLst>
              <a:ext uri="{FF2B5EF4-FFF2-40B4-BE49-F238E27FC236}">
                <a16:creationId xmlns:a16="http://schemas.microsoft.com/office/drawing/2014/main" id="{0F96FA5B-B94D-724B-1181-0C43595A2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17"/>
          <a:stretch>
            <a:fillRect/>
          </a:stretch>
        </p:blipFill>
        <p:spPr>
          <a:xfrm>
            <a:off x="442800" y="316800"/>
            <a:ext cx="3775658" cy="648000"/>
          </a:xfrm>
          <a:prstGeom prst="rect">
            <a:avLst/>
          </a:prstGeom>
        </p:spPr>
      </p:pic>
      <p:pic>
        <p:nvPicPr>
          <p:cNvPr id="6" name="Horsens Regional Hospital" hidden="1">
            <a:extLst>
              <a:ext uri="{FF2B5EF4-FFF2-40B4-BE49-F238E27FC236}">
                <a16:creationId xmlns:a16="http://schemas.microsoft.com/office/drawing/2014/main" id="{4758D60E-7680-371B-056F-5A7F8AE2039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18"/>
          <a:stretch>
            <a:fillRect/>
          </a:stretch>
        </p:blipFill>
        <p:spPr>
          <a:xfrm>
            <a:off x="442800" y="316800"/>
            <a:ext cx="3686110" cy="648000"/>
          </a:xfrm>
          <a:prstGeom prst="rect">
            <a:avLst/>
          </a:prstGeom>
        </p:spPr>
      </p:pic>
      <p:pic>
        <p:nvPicPr>
          <p:cNvPr id="30" name="RH Horsens" hidden="1">
            <a:extLst>
              <a:ext uri="{FF2B5EF4-FFF2-40B4-BE49-F238E27FC236}">
                <a16:creationId xmlns:a16="http://schemas.microsoft.com/office/drawing/2014/main" id="{38097611-54C1-E375-0C15-10263BB63B5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19"/>
          <a:stretch>
            <a:fillRect/>
          </a:stretch>
        </p:blipFill>
        <p:spPr>
          <a:xfrm>
            <a:off x="442800" y="316800"/>
            <a:ext cx="3775658" cy="648000"/>
          </a:xfrm>
          <a:prstGeom prst="rect">
            <a:avLst/>
          </a:prstGeom>
        </p:spPr>
      </p:pic>
      <p:pic>
        <p:nvPicPr>
          <p:cNvPr id="5" name="Gødstrup Hospital" hidden="1">
            <a:extLst>
              <a:ext uri="{FF2B5EF4-FFF2-40B4-BE49-F238E27FC236}">
                <a16:creationId xmlns:a16="http://schemas.microsoft.com/office/drawing/2014/main" id="{B639B97F-16B8-AB42-B091-FF7692FE4DD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20"/>
          <a:stretch>
            <a:fillRect/>
          </a:stretch>
        </p:blipFill>
        <p:spPr>
          <a:xfrm>
            <a:off x="442800" y="316800"/>
            <a:ext cx="2727136" cy="648000"/>
          </a:xfrm>
          <a:prstGeom prst="rect">
            <a:avLst/>
          </a:prstGeom>
        </p:spPr>
      </p:pic>
      <p:pic>
        <p:nvPicPr>
          <p:cNvPr id="23" name="RH Gødstrup" hidden="1">
            <a:extLst>
              <a:ext uri="{FF2B5EF4-FFF2-40B4-BE49-F238E27FC236}">
                <a16:creationId xmlns:a16="http://schemas.microsoft.com/office/drawing/2014/main" id="{83873CEC-2C32-7EAB-F362-971C65579A0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21"/>
          <a:stretch>
            <a:fillRect/>
          </a:stretch>
        </p:blipFill>
        <p:spPr>
          <a:xfrm>
            <a:off x="442800" y="316800"/>
            <a:ext cx="3775658" cy="648000"/>
          </a:xfrm>
          <a:prstGeom prst="rect">
            <a:avLst/>
          </a:prstGeom>
        </p:spPr>
      </p:pic>
      <p:pic>
        <p:nvPicPr>
          <p:cNvPr id="17" name="Regional Development" hidden="1">
            <a:extLst>
              <a:ext uri="{FF2B5EF4-FFF2-40B4-BE49-F238E27FC236}">
                <a16:creationId xmlns:a16="http://schemas.microsoft.com/office/drawing/2014/main" id="{315735EA-D17F-1701-4971-1CEBE2EE0DC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22"/>
          <a:stretch>
            <a:fillRect/>
          </a:stretch>
        </p:blipFill>
        <p:spPr>
          <a:xfrm>
            <a:off x="442800" y="316800"/>
            <a:ext cx="3196040" cy="648000"/>
          </a:xfrm>
          <a:prstGeom prst="rect">
            <a:avLst/>
          </a:prstGeom>
        </p:spPr>
      </p:pic>
      <p:pic>
        <p:nvPicPr>
          <p:cNvPr id="40" name="Regional Udvikling" hidden="1">
            <a:extLst>
              <a:ext uri="{FF2B5EF4-FFF2-40B4-BE49-F238E27FC236}">
                <a16:creationId xmlns:a16="http://schemas.microsoft.com/office/drawing/2014/main" id="{2192822F-4F0C-AE9D-5FB9-10F9DD5571E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23"/>
          <a:stretch>
            <a:fillRect/>
          </a:stretch>
        </p:blipFill>
        <p:spPr>
          <a:xfrm>
            <a:off x="442800" y="316800"/>
            <a:ext cx="2720624" cy="648000"/>
          </a:xfrm>
          <a:prstGeom prst="rect">
            <a:avLst/>
          </a:prstGeom>
        </p:spPr>
      </p:pic>
      <p:pic>
        <p:nvPicPr>
          <p:cNvPr id="3" name="Central Denmark Region" hidden="1">
            <a:extLst>
              <a:ext uri="{FF2B5EF4-FFF2-40B4-BE49-F238E27FC236}">
                <a16:creationId xmlns:a16="http://schemas.microsoft.com/office/drawing/2014/main" id="{6DFD218E-1B91-2CE8-5051-32D047B5FAE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10"/>
          <a:stretch>
            <a:fillRect/>
          </a:stretch>
        </p:blipFill>
        <p:spPr>
          <a:xfrm>
            <a:off x="442913" y="316800"/>
            <a:ext cx="3563999" cy="648000"/>
          </a:xfrm>
          <a:prstGeom prst="rect">
            <a:avLst/>
          </a:prstGeom>
        </p:spPr>
      </p:pic>
      <p:pic>
        <p:nvPicPr>
          <p:cNvPr id="4" name="Region Midtjylland">
            <a:extLst>
              <a:ext uri="{FF2B5EF4-FFF2-40B4-BE49-F238E27FC236}">
                <a16:creationId xmlns:a16="http://schemas.microsoft.com/office/drawing/2014/main" id="{F5CDB658-5B2F-2A71-8C5C-8FA89D4C3B2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12"/>
          <a:stretch>
            <a:fillRect/>
          </a:stretch>
        </p:blipFill>
        <p:spPr>
          <a:xfrm>
            <a:off x="442913" y="315624"/>
            <a:ext cx="2943680" cy="648000"/>
          </a:xfrm>
          <a:prstGeom prst="rect">
            <a:avLst/>
          </a:prstGeom>
        </p:spPr>
      </p:pic>
    </p:spTree>
    <p:extLst>
      <p:ext uri="{BB962C8B-B14F-4D97-AF65-F5344CB8AC3E}">
        <p14:creationId xmlns:p14="http://schemas.microsoft.com/office/powerpoint/2010/main" val="8588588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DBC13F-B00A-BCE2-36EF-2A3356942E68}"/>
              </a:ext>
            </a:extLst>
          </p:cNvPr>
          <p:cNvSpPr>
            <a:spLocks noGrp="1"/>
          </p:cNvSpPr>
          <p:nvPr>
            <p:ph type="title"/>
          </p:nvPr>
        </p:nvSpPr>
        <p:spPr/>
        <p:txBody>
          <a:bodyPr/>
          <a:lstStyle/>
          <a:p>
            <a:r>
              <a:rPr lang="da-DK" dirty="0"/>
              <a:t>Indsatsområde 1: Undervisning</a:t>
            </a:r>
          </a:p>
        </p:txBody>
      </p:sp>
      <p:sp>
        <p:nvSpPr>
          <p:cNvPr id="3" name="Pladsholder til indhold 2">
            <a:extLst>
              <a:ext uri="{FF2B5EF4-FFF2-40B4-BE49-F238E27FC236}">
                <a16:creationId xmlns:a16="http://schemas.microsoft.com/office/drawing/2014/main" id="{5C7E35A1-376F-8549-013B-4754B30D7504}"/>
              </a:ext>
            </a:extLst>
          </p:cNvPr>
          <p:cNvSpPr>
            <a:spLocks noGrp="1"/>
          </p:cNvSpPr>
          <p:nvPr>
            <p:ph idx="1"/>
          </p:nvPr>
        </p:nvSpPr>
        <p:spPr/>
        <p:txBody>
          <a:bodyPr/>
          <a:lstStyle/>
          <a:p>
            <a:r>
              <a:rPr lang="da-DK" dirty="0"/>
              <a:t>Forslag til indsats</a:t>
            </a:r>
          </a:p>
          <a:p>
            <a:pPr lvl="2"/>
            <a:r>
              <a:rPr lang="da-DK" dirty="0"/>
              <a:t>Værne om afholdelse af fælles radiologisk undervisning den sidste onsdag i måneden, samt evt. integrere en ekstra fælles radiologisk undervisning på en eller flere af de øvrige onsdage i måneden, hvor fælles møder kan omlægges til andre tidspunkter. </a:t>
            </a:r>
          </a:p>
          <a:p>
            <a:r>
              <a:rPr lang="da-DK" dirty="0"/>
              <a:t>Tiltag </a:t>
            </a:r>
          </a:p>
          <a:p>
            <a:pPr lvl="2"/>
            <a:r>
              <a:rPr lang="da-DK" dirty="0"/>
              <a:t>Fokus på at ”frede” 4. onsdag i måneden til undervisning</a:t>
            </a:r>
          </a:p>
          <a:p>
            <a:pPr lvl="2"/>
            <a:r>
              <a:rPr lang="da-DK" dirty="0"/>
              <a:t>Etableret ny fælles undervisning for radiologiske uddannelseslæger en gang per måned (torsdage)</a:t>
            </a:r>
          </a:p>
          <a:p>
            <a:pPr lvl="1"/>
            <a:endParaRPr lang="da-DK" dirty="0"/>
          </a:p>
          <a:p>
            <a:endParaRPr lang="da-DK" dirty="0"/>
          </a:p>
        </p:txBody>
      </p:sp>
      <p:sp>
        <p:nvSpPr>
          <p:cNvPr id="4" name="Pladsholder til slidenummer 3">
            <a:extLst>
              <a:ext uri="{FF2B5EF4-FFF2-40B4-BE49-F238E27FC236}">
                <a16:creationId xmlns:a16="http://schemas.microsoft.com/office/drawing/2014/main" id="{4AF1F820-7BC2-3590-8C91-E476F9C17DC8}"/>
              </a:ext>
            </a:extLst>
          </p:cNvPr>
          <p:cNvSpPr>
            <a:spLocks noGrp="1"/>
          </p:cNvSpPr>
          <p:nvPr>
            <p:ph type="sldNum" sz="quarter" idx="4"/>
          </p:nvPr>
        </p:nvSpPr>
        <p:spPr/>
        <p:txBody>
          <a:bodyPr/>
          <a:lstStyle/>
          <a:p>
            <a:fld id="{9027BB5B-A38B-4122-A264-3ADC75A5BDB6}" type="slidenum">
              <a:rPr lang="da-DK" smtClean="0"/>
              <a:pPr/>
              <a:t>15</a:t>
            </a:fld>
            <a:endParaRPr lang="da-DK" dirty="0"/>
          </a:p>
        </p:txBody>
      </p:sp>
    </p:spTree>
    <p:extLst>
      <p:ext uri="{BB962C8B-B14F-4D97-AF65-F5344CB8AC3E}">
        <p14:creationId xmlns:p14="http://schemas.microsoft.com/office/powerpoint/2010/main" val="22972472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30D449-0B09-70B5-E87D-881055605653}"/>
              </a:ext>
            </a:extLst>
          </p:cNvPr>
          <p:cNvSpPr>
            <a:spLocks noGrp="1"/>
          </p:cNvSpPr>
          <p:nvPr>
            <p:ph type="title"/>
          </p:nvPr>
        </p:nvSpPr>
        <p:spPr/>
        <p:txBody>
          <a:bodyPr/>
          <a:lstStyle/>
          <a:p>
            <a:r>
              <a:rPr lang="da-DK" dirty="0"/>
              <a:t>Indsatsområde 2: </a:t>
            </a:r>
            <a:br>
              <a:rPr lang="da-DK" dirty="0"/>
            </a:br>
            <a:r>
              <a:rPr lang="da-DK" dirty="0"/>
              <a:t>Signering af egne undersøgelser for H2 læger</a:t>
            </a:r>
            <a:br>
              <a:rPr lang="da-DK" dirty="0"/>
            </a:br>
            <a:endParaRPr lang="da-DK" dirty="0"/>
          </a:p>
        </p:txBody>
      </p:sp>
      <p:sp>
        <p:nvSpPr>
          <p:cNvPr id="3" name="Pladsholder til indhold 2">
            <a:extLst>
              <a:ext uri="{FF2B5EF4-FFF2-40B4-BE49-F238E27FC236}">
                <a16:creationId xmlns:a16="http://schemas.microsoft.com/office/drawing/2014/main" id="{F6661501-50EB-99C8-242C-AAF1F74653D9}"/>
              </a:ext>
            </a:extLst>
          </p:cNvPr>
          <p:cNvSpPr>
            <a:spLocks noGrp="1"/>
          </p:cNvSpPr>
          <p:nvPr>
            <p:ph idx="1"/>
          </p:nvPr>
        </p:nvSpPr>
        <p:spPr/>
        <p:txBody>
          <a:bodyPr/>
          <a:lstStyle/>
          <a:p>
            <a:r>
              <a:rPr lang="da-DK" dirty="0"/>
              <a:t>Forslag til indsats</a:t>
            </a:r>
          </a:p>
          <a:p>
            <a:pPr lvl="2"/>
            <a:r>
              <a:rPr lang="da-DK" dirty="0"/>
              <a:t>Der skal af speciallægerne udvælges hvilke typer undersøgelser der er velegnede til at H2 læger kan arbejde hen imod selv at signere dem ud i løbet af deres sidste år.</a:t>
            </a:r>
          </a:p>
          <a:p>
            <a:r>
              <a:rPr lang="da-DK" dirty="0"/>
              <a:t>Tiltag</a:t>
            </a:r>
          </a:p>
          <a:p>
            <a:pPr lvl="2"/>
            <a:r>
              <a:rPr lang="da-DK" dirty="0"/>
              <a:t>Syd</a:t>
            </a:r>
          </a:p>
          <a:p>
            <a:pPr lvl="3"/>
            <a:r>
              <a:rPr lang="da-DK" dirty="0"/>
              <a:t>Sene hoveduddannelseslæger som bagvagt i </a:t>
            </a:r>
            <a:r>
              <a:rPr lang="da-DK" dirty="0" err="1"/>
              <a:t>dagtid</a:t>
            </a:r>
            <a:r>
              <a:rPr lang="da-DK" dirty="0"/>
              <a:t> – her må alt signeres ud</a:t>
            </a:r>
          </a:p>
          <a:p>
            <a:pPr lvl="3"/>
            <a:r>
              <a:rPr lang="da-DK" dirty="0"/>
              <a:t>Ambulante undersøgelser ”positivliste”/kørekort</a:t>
            </a:r>
          </a:p>
          <a:p>
            <a:pPr lvl="4"/>
            <a:r>
              <a:rPr lang="da-DK" dirty="0"/>
              <a:t>dog svært at opnå pga. begrænset </a:t>
            </a:r>
            <a:r>
              <a:rPr lang="da-DK" dirty="0" err="1"/>
              <a:t>dagtid</a:t>
            </a:r>
            <a:endParaRPr lang="da-DK" dirty="0"/>
          </a:p>
          <a:p>
            <a:pPr lvl="2"/>
            <a:r>
              <a:rPr lang="da-DK" dirty="0"/>
              <a:t>Øst</a:t>
            </a:r>
          </a:p>
          <a:p>
            <a:pPr lvl="3"/>
            <a:r>
              <a:rPr lang="da-DK" dirty="0"/>
              <a:t>”positivliste”/kørekort</a:t>
            </a:r>
          </a:p>
          <a:p>
            <a:pPr lvl="4"/>
            <a:r>
              <a:rPr lang="da-DK" dirty="0"/>
              <a:t>også svært at opnå pga. begrænset </a:t>
            </a:r>
            <a:r>
              <a:rPr lang="da-DK" dirty="0" err="1"/>
              <a:t>dagtid</a:t>
            </a:r>
            <a:endParaRPr lang="da-DK" dirty="0"/>
          </a:p>
          <a:p>
            <a:pPr lvl="1"/>
            <a:endParaRPr lang="da-DK" dirty="0"/>
          </a:p>
          <a:p>
            <a:pPr marL="221400" lvl="1" indent="0">
              <a:buNone/>
            </a:pPr>
            <a:endParaRPr lang="da-DK" dirty="0"/>
          </a:p>
          <a:p>
            <a:pPr marL="221400" lvl="1" indent="0">
              <a:buNone/>
            </a:pPr>
            <a:endParaRPr lang="da-DK" dirty="0"/>
          </a:p>
          <a:p>
            <a:pPr marL="221400" lvl="1" indent="0">
              <a:buNone/>
            </a:pPr>
            <a:endParaRPr lang="da-DK" dirty="0"/>
          </a:p>
          <a:p>
            <a:endParaRPr lang="da-DK" dirty="0"/>
          </a:p>
        </p:txBody>
      </p:sp>
      <p:sp>
        <p:nvSpPr>
          <p:cNvPr id="4" name="Pladsholder til slidenummer 3">
            <a:extLst>
              <a:ext uri="{FF2B5EF4-FFF2-40B4-BE49-F238E27FC236}">
                <a16:creationId xmlns:a16="http://schemas.microsoft.com/office/drawing/2014/main" id="{B6285DC1-E172-D680-8B47-9A813FF74EE6}"/>
              </a:ext>
            </a:extLst>
          </p:cNvPr>
          <p:cNvSpPr>
            <a:spLocks noGrp="1"/>
          </p:cNvSpPr>
          <p:nvPr>
            <p:ph type="sldNum" sz="quarter" idx="4"/>
          </p:nvPr>
        </p:nvSpPr>
        <p:spPr/>
        <p:txBody>
          <a:bodyPr/>
          <a:lstStyle/>
          <a:p>
            <a:fld id="{9027BB5B-A38B-4122-A264-3ADC75A5BDB6}" type="slidenum">
              <a:rPr lang="da-DK" smtClean="0"/>
              <a:pPr/>
              <a:t>16</a:t>
            </a:fld>
            <a:endParaRPr lang="da-DK" dirty="0"/>
          </a:p>
        </p:txBody>
      </p:sp>
    </p:spTree>
    <p:extLst>
      <p:ext uri="{BB962C8B-B14F-4D97-AF65-F5344CB8AC3E}">
        <p14:creationId xmlns:p14="http://schemas.microsoft.com/office/powerpoint/2010/main" val="10072585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41A267-3B66-412E-A071-45C4E1851ACE}"/>
              </a:ext>
            </a:extLst>
          </p:cNvPr>
          <p:cNvSpPr>
            <a:spLocks noGrp="1"/>
          </p:cNvSpPr>
          <p:nvPr>
            <p:ph type="title"/>
          </p:nvPr>
        </p:nvSpPr>
        <p:spPr/>
        <p:txBody>
          <a:bodyPr/>
          <a:lstStyle/>
          <a:p>
            <a:r>
              <a:rPr lang="da-DK" dirty="0"/>
              <a:t>Indsatsområde 3: </a:t>
            </a:r>
            <a:br>
              <a:rPr lang="da-DK" dirty="0"/>
            </a:br>
            <a:r>
              <a:rPr lang="da-DK" dirty="0"/>
              <a:t>Kontinuitet i kompetenceopnåelse mellem de forskellige afsnit</a:t>
            </a:r>
            <a:br>
              <a:rPr lang="da-DK" dirty="0"/>
            </a:br>
            <a:endParaRPr lang="da-DK" dirty="0"/>
          </a:p>
        </p:txBody>
      </p:sp>
      <p:sp>
        <p:nvSpPr>
          <p:cNvPr id="3" name="Pladsholder til indhold 2">
            <a:extLst>
              <a:ext uri="{FF2B5EF4-FFF2-40B4-BE49-F238E27FC236}">
                <a16:creationId xmlns:a16="http://schemas.microsoft.com/office/drawing/2014/main" id="{4E949475-941F-9D29-18AF-3630E2AEDBE8}"/>
              </a:ext>
            </a:extLst>
          </p:cNvPr>
          <p:cNvSpPr>
            <a:spLocks noGrp="1"/>
          </p:cNvSpPr>
          <p:nvPr>
            <p:ph idx="1"/>
          </p:nvPr>
        </p:nvSpPr>
        <p:spPr/>
        <p:txBody>
          <a:bodyPr/>
          <a:lstStyle/>
          <a:p>
            <a:r>
              <a:rPr lang="da-DK" dirty="0"/>
              <a:t>Forslag til indsats</a:t>
            </a:r>
          </a:p>
          <a:p>
            <a:pPr lvl="2"/>
            <a:r>
              <a:rPr lang="da-DK" dirty="0"/>
              <a:t>Tydeliggørelse af hvilke kompetencer uddannelseslægerne har opnået i de forskellige afsnit  fx i form af en slags Kompetence-kørekort, som følger den enkelte uddannelseslæge</a:t>
            </a:r>
          </a:p>
          <a:p>
            <a:r>
              <a:rPr lang="da-DK" dirty="0"/>
              <a:t>Tiltag</a:t>
            </a:r>
          </a:p>
          <a:p>
            <a:pPr lvl="2"/>
            <a:r>
              <a:rPr lang="da-DK" dirty="0"/>
              <a:t>Igangværende proces</a:t>
            </a:r>
          </a:p>
          <a:p>
            <a:pPr lvl="3"/>
            <a:r>
              <a:rPr lang="da-DK" dirty="0"/>
              <a:t>Digitalt kørekort – gældende både på regionshospitaler og AUH</a:t>
            </a:r>
          </a:p>
          <a:p>
            <a:pPr lvl="3"/>
            <a:r>
              <a:rPr lang="da-DK" dirty="0"/>
              <a:t>Strukturerede overleveringer mellem AUH og regionshospitaler</a:t>
            </a:r>
          </a:p>
          <a:p>
            <a:pPr lvl="3"/>
            <a:r>
              <a:rPr lang="da-DK" dirty="0" err="1"/>
              <a:t>Kulturarbejde</a:t>
            </a:r>
            <a:r>
              <a:rPr lang="da-DK" dirty="0"/>
              <a:t>!</a:t>
            </a:r>
          </a:p>
          <a:p>
            <a:pPr lvl="2"/>
            <a:endParaRPr lang="da-DK" dirty="0"/>
          </a:p>
          <a:p>
            <a:endParaRPr lang="da-DK" dirty="0"/>
          </a:p>
        </p:txBody>
      </p:sp>
      <p:sp>
        <p:nvSpPr>
          <p:cNvPr id="4" name="Pladsholder til slidenummer 3">
            <a:extLst>
              <a:ext uri="{FF2B5EF4-FFF2-40B4-BE49-F238E27FC236}">
                <a16:creationId xmlns:a16="http://schemas.microsoft.com/office/drawing/2014/main" id="{621B9BB1-2A36-FB2D-DAFC-BF571ECEF1C8}"/>
              </a:ext>
            </a:extLst>
          </p:cNvPr>
          <p:cNvSpPr>
            <a:spLocks noGrp="1"/>
          </p:cNvSpPr>
          <p:nvPr>
            <p:ph type="sldNum" sz="quarter" idx="4"/>
          </p:nvPr>
        </p:nvSpPr>
        <p:spPr/>
        <p:txBody>
          <a:bodyPr/>
          <a:lstStyle/>
          <a:p>
            <a:fld id="{9027BB5B-A38B-4122-A264-3ADC75A5BDB6}" type="slidenum">
              <a:rPr lang="da-DK" smtClean="0"/>
              <a:pPr/>
              <a:t>17</a:t>
            </a:fld>
            <a:endParaRPr lang="da-DK" dirty="0"/>
          </a:p>
        </p:txBody>
      </p:sp>
    </p:spTree>
    <p:extLst>
      <p:ext uri="{BB962C8B-B14F-4D97-AF65-F5344CB8AC3E}">
        <p14:creationId xmlns:p14="http://schemas.microsoft.com/office/powerpoint/2010/main" val="14922660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359821-C1FE-267D-962A-BE1531BC8D96}"/>
              </a:ext>
            </a:extLst>
          </p:cNvPr>
          <p:cNvSpPr>
            <a:spLocks noGrp="1"/>
          </p:cNvSpPr>
          <p:nvPr>
            <p:ph type="title"/>
          </p:nvPr>
        </p:nvSpPr>
        <p:spPr/>
        <p:txBody>
          <a:bodyPr/>
          <a:lstStyle/>
          <a:p>
            <a:r>
              <a:rPr lang="da-DK" dirty="0"/>
              <a:t>Indsatsområde 4: Optimering af introuddannelsen</a:t>
            </a:r>
            <a:br>
              <a:rPr lang="da-DK" dirty="0"/>
            </a:br>
            <a:endParaRPr lang="da-DK" dirty="0"/>
          </a:p>
        </p:txBody>
      </p:sp>
      <p:sp>
        <p:nvSpPr>
          <p:cNvPr id="3" name="Pladsholder til indhold 2">
            <a:extLst>
              <a:ext uri="{FF2B5EF4-FFF2-40B4-BE49-F238E27FC236}">
                <a16:creationId xmlns:a16="http://schemas.microsoft.com/office/drawing/2014/main" id="{94EE28B4-2D24-6927-22EF-A8E39C4071A0}"/>
              </a:ext>
            </a:extLst>
          </p:cNvPr>
          <p:cNvSpPr>
            <a:spLocks noGrp="1"/>
          </p:cNvSpPr>
          <p:nvPr>
            <p:ph idx="1"/>
          </p:nvPr>
        </p:nvSpPr>
        <p:spPr/>
        <p:txBody>
          <a:bodyPr/>
          <a:lstStyle/>
          <a:p>
            <a:r>
              <a:rPr lang="da-DK" dirty="0"/>
              <a:t>Forslag til indsats</a:t>
            </a:r>
          </a:p>
          <a:p>
            <a:pPr lvl="2"/>
            <a:r>
              <a:rPr lang="da-DK" dirty="0"/>
              <a:t>Øge længden af ophold i </a:t>
            </a:r>
            <a:r>
              <a:rPr lang="da-DK" dirty="0" err="1"/>
              <a:t>Neuro</a:t>
            </a:r>
            <a:r>
              <a:rPr lang="da-DK" dirty="0"/>
              <a:t> og øst samt indføre brug af struktureret kompetencevurdering fx med mini- IPX.</a:t>
            </a:r>
          </a:p>
          <a:p>
            <a:r>
              <a:rPr lang="da-DK" dirty="0"/>
              <a:t>Tiltag</a:t>
            </a:r>
          </a:p>
          <a:p>
            <a:pPr lvl="2"/>
            <a:r>
              <a:rPr lang="da-DK" dirty="0"/>
              <a:t>Har øget længden af ophold i </a:t>
            </a:r>
            <a:r>
              <a:rPr lang="da-DK" dirty="0" err="1"/>
              <a:t>Neuro</a:t>
            </a:r>
            <a:r>
              <a:rPr lang="da-DK" dirty="0"/>
              <a:t> fra 1 til 2 mdr.</a:t>
            </a:r>
          </a:p>
          <a:p>
            <a:pPr lvl="2"/>
            <a:r>
              <a:rPr lang="da-DK" dirty="0"/>
              <a:t>Mini-IPX</a:t>
            </a:r>
          </a:p>
          <a:p>
            <a:pPr lvl="3"/>
            <a:r>
              <a:rPr lang="da-DK" dirty="0"/>
              <a:t>Bedst erfaring med det ifm. procedurer samt kompetencegodkendelse</a:t>
            </a:r>
          </a:p>
          <a:p>
            <a:pPr lvl="3"/>
            <a:r>
              <a:rPr lang="da-DK" dirty="0"/>
              <a:t>Plan om vist antal / ophold/afsnit</a:t>
            </a:r>
          </a:p>
          <a:p>
            <a:pPr lvl="3"/>
            <a:r>
              <a:rPr lang="da-DK" dirty="0"/>
              <a:t>Sene HU-læger &gt;&gt; tidlige HU-læger &gt;&gt; introlæger</a:t>
            </a:r>
          </a:p>
          <a:p>
            <a:endParaRPr lang="da-DK" dirty="0"/>
          </a:p>
        </p:txBody>
      </p:sp>
      <p:sp>
        <p:nvSpPr>
          <p:cNvPr id="4" name="Pladsholder til slidenummer 3">
            <a:extLst>
              <a:ext uri="{FF2B5EF4-FFF2-40B4-BE49-F238E27FC236}">
                <a16:creationId xmlns:a16="http://schemas.microsoft.com/office/drawing/2014/main" id="{0C8458DD-1A56-8B1C-DEBF-630764ACDF61}"/>
              </a:ext>
            </a:extLst>
          </p:cNvPr>
          <p:cNvSpPr>
            <a:spLocks noGrp="1"/>
          </p:cNvSpPr>
          <p:nvPr>
            <p:ph type="sldNum" sz="quarter" idx="4"/>
          </p:nvPr>
        </p:nvSpPr>
        <p:spPr/>
        <p:txBody>
          <a:bodyPr/>
          <a:lstStyle/>
          <a:p>
            <a:fld id="{9027BB5B-A38B-4122-A264-3ADC75A5BDB6}" type="slidenum">
              <a:rPr lang="da-DK" smtClean="0"/>
              <a:pPr/>
              <a:t>18</a:t>
            </a:fld>
            <a:endParaRPr lang="da-DK" dirty="0"/>
          </a:p>
        </p:txBody>
      </p:sp>
    </p:spTree>
    <p:extLst>
      <p:ext uri="{BB962C8B-B14F-4D97-AF65-F5344CB8AC3E}">
        <p14:creationId xmlns:p14="http://schemas.microsoft.com/office/powerpoint/2010/main" val="24638537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28C303-4091-49C5-B44F-6936D6615BE7}"/>
              </a:ext>
            </a:extLst>
          </p:cNvPr>
          <p:cNvSpPr>
            <a:spLocks noGrp="1"/>
          </p:cNvSpPr>
          <p:nvPr>
            <p:ph type="title"/>
          </p:nvPr>
        </p:nvSpPr>
        <p:spPr/>
        <p:txBody>
          <a:bodyPr>
            <a:normAutofit/>
          </a:bodyPr>
          <a:lstStyle/>
          <a:p>
            <a:r>
              <a:rPr lang="da-DK" sz="4400" b="1"/>
              <a:t>Rollen som undervisere og formidler – hvordan arbejder U-team og afdelinger med feedback og vurdering? </a:t>
            </a:r>
            <a:br>
              <a:rPr lang="da-DK" sz="4800"/>
            </a:br>
            <a:r>
              <a:rPr lang="da-DK" sz="4400"/>
              <a:t>- 3-timers møder 2025/26</a:t>
            </a:r>
            <a:endParaRPr lang="da-DK" sz="4800"/>
          </a:p>
        </p:txBody>
      </p:sp>
      <p:sp>
        <p:nvSpPr>
          <p:cNvPr id="3" name="Pladsholder til tekst 2">
            <a:extLst>
              <a:ext uri="{FF2B5EF4-FFF2-40B4-BE49-F238E27FC236}">
                <a16:creationId xmlns:a16="http://schemas.microsoft.com/office/drawing/2014/main" id="{CD29F6BA-4121-DAD8-6B6E-8503170EC801}"/>
              </a:ext>
            </a:extLst>
          </p:cNvPr>
          <p:cNvSpPr>
            <a:spLocks noGrp="1"/>
          </p:cNvSpPr>
          <p:nvPr>
            <p:ph type="body" idx="1"/>
          </p:nvPr>
        </p:nvSpPr>
        <p:spPr/>
        <p:txBody>
          <a:bodyPr vert="horz" lIns="91440" tIns="45720" rIns="91440" bIns="45720" rtlCol="0" anchor="t">
            <a:normAutofit/>
          </a:bodyPr>
          <a:lstStyle/>
          <a:p>
            <a:r>
              <a:rPr lang="da-DK" sz="2800"/>
              <a:t>Introduktion v/ TUKYL Nina Haugbølle Bjerre</a:t>
            </a:r>
          </a:p>
        </p:txBody>
      </p:sp>
      <p:pic>
        <p:nvPicPr>
          <p:cNvPr id="4" name="Billede 3">
            <a:extLst>
              <a:ext uri="{FF2B5EF4-FFF2-40B4-BE49-F238E27FC236}">
                <a16:creationId xmlns:a16="http://schemas.microsoft.com/office/drawing/2014/main" id="{996518C2-FC92-6331-9DCC-5DAA5152E354}"/>
              </a:ext>
            </a:extLst>
          </p:cNvPr>
          <p:cNvPicPr>
            <a:picLocks noChangeAspect="1"/>
          </p:cNvPicPr>
          <p:nvPr/>
        </p:nvPicPr>
        <p:blipFill>
          <a:blip r:embed="rId2"/>
          <a:stretch>
            <a:fillRect/>
          </a:stretch>
        </p:blipFill>
        <p:spPr>
          <a:xfrm>
            <a:off x="7422635" y="5148262"/>
            <a:ext cx="4357029" cy="1416924"/>
          </a:xfrm>
          <a:prstGeom prst="rect">
            <a:avLst/>
          </a:prstGeom>
        </p:spPr>
      </p:pic>
    </p:spTree>
    <p:extLst>
      <p:ext uri="{BB962C8B-B14F-4D97-AF65-F5344CB8AC3E}">
        <p14:creationId xmlns:p14="http://schemas.microsoft.com/office/powerpoint/2010/main" val="32027783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145901"/>
            <a:ext cx="10515600" cy="1325563"/>
          </a:xfrm>
        </p:spPr>
        <p:txBody>
          <a:bodyPr>
            <a:normAutofit/>
          </a:bodyPr>
          <a:lstStyle/>
          <a:p>
            <a:r>
              <a:rPr lang="da-DK" sz="4000" b="1"/>
              <a:t>Dagsorden </a:t>
            </a:r>
          </a:p>
        </p:txBody>
      </p:sp>
      <p:sp>
        <p:nvSpPr>
          <p:cNvPr id="3" name="Pladsholder til indhold 2"/>
          <p:cNvSpPr>
            <a:spLocks noGrp="1"/>
          </p:cNvSpPr>
          <p:nvPr>
            <p:ph idx="1"/>
          </p:nvPr>
        </p:nvSpPr>
        <p:spPr>
          <a:xfrm>
            <a:off x="710045" y="1549946"/>
            <a:ext cx="11000510" cy="4217009"/>
          </a:xfrm>
        </p:spPr>
        <p:txBody>
          <a:bodyPr vert="horz" lIns="91440" tIns="45720" rIns="91440" bIns="45720" rtlCol="0" anchor="t">
            <a:noAutofit/>
          </a:bodyPr>
          <a:lstStyle/>
          <a:p>
            <a:pPr>
              <a:lnSpc>
                <a:spcPct val="100000"/>
              </a:lnSpc>
              <a:spcBef>
                <a:spcPts val="600"/>
              </a:spcBef>
              <a:spcAft>
                <a:spcPts val="1200"/>
              </a:spcAft>
            </a:pPr>
            <a:r>
              <a:rPr lang="da-DK" sz="2400"/>
              <a:t>Velkommen - præsentation af UA(L)O'er og </a:t>
            </a:r>
            <a:r>
              <a:rPr lang="da-DK" sz="2400" err="1"/>
              <a:t>UKYL’er</a:t>
            </a:r>
            <a:endParaRPr lang="da-DK" sz="2400"/>
          </a:p>
          <a:p>
            <a:pPr>
              <a:lnSpc>
                <a:spcPct val="100000"/>
              </a:lnSpc>
              <a:spcBef>
                <a:spcPts val="600"/>
              </a:spcBef>
              <a:spcAft>
                <a:spcPts val="1200"/>
              </a:spcAft>
            </a:pPr>
            <a:r>
              <a:rPr lang="sv-SE" sz="2400"/>
              <a:t>Introduktion </a:t>
            </a:r>
            <a:r>
              <a:rPr lang="sv-SE" sz="2400" err="1"/>
              <a:t>til</a:t>
            </a:r>
            <a:r>
              <a:rPr lang="sv-SE" sz="2400"/>
              <a:t> Psykiatrien </a:t>
            </a:r>
            <a:r>
              <a:rPr lang="sv-SE" sz="2400">
                <a:ea typeface="+mn-lt"/>
                <a:cs typeface="+mn-lt"/>
              </a:rPr>
              <a:t>v/ Zywia Anna Brouer</a:t>
            </a:r>
            <a:endParaRPr lang="sv-SE" sz="2400"/>
          </a:p>
          <a:p>
            <a:r>
              <a:rPr lang="da-DK" sz="2400">
                <a:ea typeface="+mn-lt"/>
                <a:cs typeface="+mn-lt"/>
              </a:rPr>
              <a:t>Inspektorbesøg på Røntgen og Skanning d. 25. Marts 2025 v/ U-team</a:t>
            </a:r>
            <a:endParaRPr lang="da-DK"/>
          </a:p>
          <a:p>
            <a:pPr>
              <a:lnSpc>
                <a:spcPct val="100000"/>
              </a:lnSpc>
              <a:spcBef>
                <a:spcPts val="600"/>
              </a:spcBef>
              <a:spcAft>
                <a:spcPts val="1200"/>
              </a:spcAft>
            </a:pPr>
            <a:r>
              <a:rPr lang="da-DK" sz="2400"/>
              <a:t>3-timers møder 2025/26; ”Rollen som undervisere og formidler – hvordan arbejder U-team og afdelinger med feedback og vurdering? </a:t>
            </a:r>
          </a:p>
          <a:p>
            <a:r>
              <a:rPr lang="da-DK" sz="2400">
                <a:ea typeface="+mn-lt"/>
                <a:cs typeface="+mn-lt"/>
              </a:rPr>
              <a:t>Status for 3-årsplan fra kursus UAO 2023/2024 v/ Pernille Bundgaard, UALO på Blodbank og Immunologi </a:t>
            </a:r>
            <a:r>
              <a:rPr lang="da-DK" sz="2400"/>
              <a:t> 	</a:t>
            </a:r>
            <a:endParaRPr lang="da-DK" sz="2400">
              <a:solidFill>
                <a:srgbClr val="000000"/>
              </a:solidFill>
              <a:effectLst/>
              <a:ea typeface="Calibri" panose="020F0502020204030204" pitchFamily="34" charset="0"/>
              <a:cs typeface="Calibri" panose="020F0502020204030204" pitchFamily="34" charset="0"/>
            </a:endParaRPr>
          </a:p>
          <a:p>
            <a:pPr>
              <a:lnSpc>
                <a:spcPct val="100000"/>
              </a:lnSpc>
              <a:spcBef>
                <a:spcPts val="600"/>
              </a:spcBef>
              <a:spcAft>
                <a:spcPts val="1200"/>
              </a:spcAft>
            </a:pPr>
            <a:r>
              <a:rPr lang="da-DK" sz="2400">
                <a:solidFill>
                  <a:srgbClr val="000000"/>
                </a:solidFill>
                <a:ea typeface="Calibri"/>
                <a:cs typeface="Calibri"/>
              </a:rPr>
              <a:t>Nyt fra afdelingerne</a:t>
            </a:r>
          </a:p>
          <a:p>
            <a:pPr>
              <a:lnSpc>
                <a:spcPct val="100000"/>
              </a:lnSpc>
              <a:spcBef>
                <a:spcPts val="600"/>
              </a:spcBef>
              <a:spcAft>
                <a:spcPts val="1200"/>
              </a:spcAft>
            </a:pPr>
            <a:r>
              <a:rPr lang="da-DK" sz="2400">
                <a:solidFill>
                  <a:srgbClr val="000000"/>
                </a:solidFill>
                <a:ea typeface="Calibri"/>
                <a:cs typeface="Calibri"/>
              </a:rPr>
              <a:t>Nyt</a:t>
            </a:r>
            <a:r>
              <a:rPr lang="da-DK" sz="2400"/>
              <a:t> fra Lægelig Videreuddannelse samt afrunding af mødet</a:t>
            </a:r>
            <a:endParaRPr lang="da-DK"/>
          </a:p>
          <a:p>
            <a:endParaRPr lang="da-DK" sz="1800"/>
          </a:p>
          <a:p>
            <a:endParaRPr lang="da-DK" sz="1800" b="1"/>
          </a:p>
          <a:p>
            <a:pPr marL="687600" indent="-230400">
              <a:spcBef>
                <a:spcPts val="500"/>
              </a:spcBef>
              <a:buNone/>
            </a:pPr>
            <a:endParaRPr lang="da-DK" sz="1600"/>
          </a:p>
          <a:p>
            <a:pPr marL="687600" indent="-230400">
              <a:spcBef>
                <a:spcPts val="500"/>
              </a:spcBef>
              <a:buNone/>
            </a:pPr>
            <a:endParaRPr lang="da-DK" sz="1800"/>
          </a:p>
          <a:p>
            <a:pPr marL="687600" indent="-230400">
              <a:spcBef>
                <a:spcPts val="500"/>
              </a:spcBef>
              <a:buNone/>
            </a:pPr>
            <a:endParaRPr lang="da-DK" sz="1800"/>
          </a:p>
          <a:p>
            <a:pPr marL="687600" indent="-230400">
              <a:spcBef>
                <a:spcPts val="500"/>
              </a:spcBef>
              <a:spcAft>
                <a:spcPts val="0"/>
              </a:spcAft>
              <a:buNone/>
            </a:pPr>
            <a:endParaRPr lang="da-DK" sz="1800">
              <a:ea typeface="Times New Roman" panose="02020603050405020304" pitchFamily="18" charset="0"/>
            </a:endParaRPr>
          </a:p>
        </p:txBody>
      </p:sp>
    </p:spTree>
    <p:extLst>
      <p:ext uri="{BB962C8B-B14F-4D97-AF65-F5344CB8AC3E}">
        <p14:creationId xmlns:p14="http://schemas.microsoft.com/office/powerpoint/2010/main" val="13490329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12336E89-34D8-127C-0020-73DFDD67044B}"/>
              </a:ext>
            </a:extLst>
          </p:cNvPr>
          <p:cNvSpPr>
            <a:spLocks noGrp="1"/>
          </p:cNvSpPr>
          <p:nvPr>
            <p:ph type="title"/>
          </p:nvPr>
        </p:nvSpPr>
        <p:spPr/>
        <p:txBody>
          <a:bodyPr/>
          <a:lstStyle/>
          <a:p>
            <a:pPr algn="ctr"/>
            <a:r>
              <a:rPr lang="da-DK"/>
              <a:t>Feedback på og vurdering af undervisning </a:t>
            </a:r>
            <a:br>
              <a:rPr lang="da-DK"/>
            </a:br>
            <a:r>
              <a:rPr lang="da-DK"/>
              <a:t>– frem til 14.45</a:t>
            </a:r>
          </a:p>
        </p:txBody>
      </p:sp>
      <p:sp>
        <p:nvSpPr>
          <p:cNvPr id="5" name="Pladsholder til indhold 4">
            <a:extLst>
              <a:ext uri="{FF2B5EF4-FFF2-40B4-BE49-F238E27FC236}">
                <a16:creationId xmlns:a16="http://schemas.microsoft.com/office/drawing/2014/main" id="{B9EAA81C-85BA-67D8-60E7-2AA9175731B0}"/>
              </a:ext>
            </a:extLst>
          </p:cNvPr>
          <p:cNvSpPr>
            <a:spLocks noGrp="1"/>
          </p:cNvSpPr>
          <p:nvPr>
            <p:ph idx="1"/>
          </p:nvPr>
        </p:nvSpPr>
        <p:spPr/>
        <p:txBody>
          <a:bodyPr vert="horz" lIns="91440" tIns="45720" rIns="91440" bIns="45720" rtlCol="0" anchor="t">
            <a:normAutofit fontScale="70000" lnSpcReduction="20000"/>
          </a:bodyPr>
          <a:lstStyle/>
          <a:p>
            <a:pPr marL="0" indent="0">
              <a:lnSpc>
                <a:spcPct val="120000"/>
              </a:lnSpc>
              <a:spcBef>
                <a:spcPts val="0"/>
              </a:spcBef>
              <a:buNone/>
            </a:pPr>
            <a:r>
              <a:rPr lang="da-DK" sz="3200"/>
              <a:t>13.15-13.30 -13.55</a:t>
            </a:r>
          </a:p>
          <a:p>
            <a:pPr marL="0" indent="0">
              <a:lnSpc>
                <a:spcPct val="120000"/>
              </a:lnSpc>
              <a:spcBef>
                <a:spcPts val="0"/>
              </a:spcBef>
              <a:buNone/>
            </a:pPr>
            <a:r>
              <a:rPr lang="da-DK" sz="3400" b="1"/>
              <a:t>Introduktion </a:t>
            </a:r>
          </a:p>
          <a:p>
            <a:pPr marL="0" indent="0">
              <a:lnSpc>
                <a:spcPct val="120000"/>
              </a:lnSpc>
              <a:spcBef>
                <a:spcPts val="0"/>
              </a:spcBef>
              <a:buNone/>
            </a:pPr>
            <a:r>
              <a:rPr lang="da-DK" sz="3400" b="1"/>
              <a:t>Del 1: Hvad skal der gives feedback på…</a:t>
            </a:r>
          </a:p>
          <a:p>
            <a:pPr marL="0" indent="0">
              <a:lnSpc>
                <a:spcPct val="120000"/>
              </a:lnSpc>
              <a:spcBef>
                <a:spcPts val="0"/>
              </a:spcBef>
              <a:buNone/>
            </a:pPr>
            <a:endParaRPr lang="da-DK"/>
          </a:p>
          <a:p>
            <a:pPr marL="0" indent="0">
              <a:lnSpc>
                <a:spcPct val="120000"/>
              </a:lnSpc>
              <a:spcBef>
                <a:spcPts val="0"/>
              </a:spcBef>
              <a:buNone/>
            </a:pPr>
            <a:r>
              <a:rPr lang="da-DK"/>
              <a:t>13.55-14.10</a:t>
            </a:r>
          </a:p>
          <a:p>
            <a:pPr marL="0" indent="0">
              <a:lnSpc>
                <a:spcPct val="120000"/>
              </a:lnSpc>
              <a:spcBef>
                <a:spcPts val="0"/>
              </a:spcBef>
              <a:buNone/>
            </a:pPr>
            <a:r>
              <a:rPr lang="da-DK" sz="3400" b="1"/>
              <a:t>Kaffepause</a:t>
            </a:r>
          </a:p>
          <a:p>
            <a:pPr marL="0" indent="0">
              <a:lnSpc>
                <a:spcPct val="120000"/>
              </a:lnSpc>
              <a:spcBef>
                <a:spcPts val="0"/>
              </a:spcBef>
              <a:buNone/>
            </a:pPr>
            <a:endParaRPr lang="da-DK"/>
          </a:p>
          <a:p>
            <a:pPr marL="0" indent="0">
              <a:lnSpc>
                <a:spcPct val="120000"/>
              </a:lnSpc>
              <a:spcBef>
                <a:spcPts val="0"/>
              </a:spcBef>
              <a:buNone/>
            </a:pPr>
            <a:r>
              <a:rPr lang="da-DK"/>
              <a:t>14.10-14.30</a:t>
            </a:r>
          </a:p>
          <a:p>
            <a:pPr marL="0" indent="0">
              <a:lnSpc>
                <a:spcPct val="120000"/>
              </a:lnSpc>
              <a:spcBef>
                <a:spcPts val="0"/>
              </a:spcBef>
              <a:buNone/>
            </a:pPr>
            <a:r>
              <a:rPr lang="da-DK" sz="3400" b="1"/>
              <a:t>Del 2: Hvad skal der stå på et feedback og kompetencevurderingsredskab? </a:t>
            </a:r>
          </a:p>
          <a:p>
            <a:pPr marL="0" indent="0">
              <a:lnSpc>
                <a:spcPct val="120000"/>
              </a:lnSpc>
              <a:spcBef>
                <a:spcPts val="0"/>
              </a:spcBef>
              <a:buNone/>
            </a:pPr>
            <a:endParaRPr lang="da-DK"/>
          </a:p>
          <a:p>
            <a:pPr marL="0" indent="0">
              <a:lnSpc>
                <a:spcPct val="120000"/>
              </a:lnSpc>
              <a:spcBef>
                <a:spcPts val="0"/>
              </a:spcBef>
              <a:buNone/>
            </a:pPr>
            <a:r>
              <a:rPr lang="da-DK"/>
              <a:t>14.30-14.45</a:t>
            </a:r>
          </a:p>
          <a:p>
            <a:pPr marL="0" indent="0">
              <a:lnSpc>
                <a:spcPct val="120000"/>
              </a:lnSpc>
              <a:spcBef>
                <a:spcPts val="0"/>
              </a:spcBef>
              <a:buNone/>
            </a:pPr>
            <a:r>
              <a:rPr lang="da-DK" sz="3400" b="1"/>
              <a:t>Del 3: Opsamling i plenum – hvilke elementer &amp; temaer har I drøftet? </a:t>
            </a:r>
          </a:p>
          <a:p>
            <a:pPr marL="0" indent="0">
              <a:buNone/>
            </a:pPr>
            <a:endParaRPr lang="da-DK"/>
          </a:p>
        </p:txBody>
      </p:sp>
      <p:sp>
        <p:nvSpPr>
          <p:cNvPr id="2" name="Tekstfelt 1">
            <a:extLst>
              <a:ext uri="{FF2B5EF4-FFF2-40B4-BE49-F238E27FC236}">
                <a16:creationId xmlns:a16="http://schemas.microsoft.com/office/drawing/2014/main" id="{EF0E74CA-5AFE-72E0-F7DD-CA5A6BEAF3C5}"/>
              </a:ext>
            </a:extLst>
          </p:cNvPr>
          <p:cNvSpPr txBox="1"/>
          <p:nvPr/>
        </p:nvSpPr>
        <p:spPr>
          <a:xfrm>
            <a:off x="7419109" y="2780460"/>
            <a:ext cx="4416137" cy="1200329"/>
          </a:xfrm>
          <a:prstGeom prst="rect">
            <a:avLst/>
          </a:prstGeom>
          <a:noFill/>
          <a:ln>
            <a:solidFill>
              <a:schemeClr val="accent1">
                <a:lumMod val="50000"/>
              </a:schemeClr>
            </a:solidFill>
          </a:ln>
        </p:spPr>
        <p:txBody>
          <a:bodyPr wrap="square" rtlCol="0">
            <a:spAutoFit/>
          </a:bodyPr>
          <a:lstStyle/>
          <a:p>
            <a:r>
              <a:rPr lang="da-DK" sz="2400" b="1"/>
              <a:t>OBS der skal bruges Padlet</a:t>
            </a:r>
          </a:p>
          <a:p>
            <a:pPr marL="285750" indent="-285750">
              <a:buFontTx/>
              <a:buChar char="-"/>
            </a:pPr>
            <a:r>
              <a:rPr lang="da-DK" sz="2400">
                <a:hlinkClick r:id="rId2">
                  <a:extLst>
                    <a:ext uri="{A12FA001-AC4F-418D-AE19-62706E023703}">
                      <ahyp:hlinkClr xmlns:ahyp="http://schemas.microsoft.com/office/drawing/2018/hyperlinkcolor" val="tx"/>
                    </a:ext>
                  </a:extLst>
                </a:hlinkClick>
              </a:rPr>
              <a:t>K</a:t>
            </a:r>
            <a:r>
              <a:rPr lang="da-DK" sz="2400"/>
              <a:t>an åbnes via </a:t>
            </a:r>
            <a:r>
              <a:rPr lang="da-DK" sz="2400">
                <a:hlinkClick r:id="rId2">
                  <a:extLst>
                    <a:ext uri="{A12FA001-AC4F-418D-AE19-62706E023703}">
                      <ahyp:hlinkClr xmlns:ahyp="http://schemas.microsoft.com/office/drawing/2018/hyperlinkcolor" val="tx"/>
                    </a:ext>
                  </a:extLst>
                </a:hlinkClick>
              </a:rPr>
              <a:t>link</a:t>
            </a:r>
            <a:r>
              <a:rPr lang="da-DK" sz="2400"/>
              <a:t> sendt i mail</a:t>
            </a:r>
          </a:p>
          <a:p>
            <a:pPr marL="285750" indent="-285750">
              <a:buFontTx/>
              <a:buChar char="-"/>
            </a:pPr>
            <a:r>
              <a:rPr lang="da-DK" sz="2400"/>
              <a:t>QR-kode </a:t>
            </a:r>
          </a:p>
        </p:txBody>
      </p:sp>
    </p:spTree>
    <p:extLst>
      <p:ext uri="{BB962C8B-B14F-4D97-AF65-F5344CB8AC3E}">
        <p14:creationId xmlns:p14="http://schemas.microsoft.com/office/powerpoint/2010/main" val="3341525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BFC3CD-91A8-D801-1FE0-178D9F72967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EF534E0-562E-B208-B9F6-6C8AA28E92AA}"/>
              </a:ext>
            </a:extLst>
          </p:cNvPr>
          <p:cNvSpPr>
            <a:spLocks noGrp="1"/>
          </p:cNvSpPr>
          <p:nvPr>
            <p:ph type="title"/>
          </p:nvPr>
        </p:nvSpPr>
        <p:spPr>
          <a:xfrm>
            <a:off x="125023" y="-293122"/>
            <a:ext cx="11222378" cy="1785257"/>
          </a:xfrm>
        </p:spPr>
        <p:txBody>
          <a:bodyPr anchor="b">
            <a:normAutofit/>
          </a:bodyPr>
          <a:lstStyle/>
          <a:p>
            <a:r>
              <a:rPr lang="da-DK" sz="3600" b="1">
                <a:latin typeface="+mn-lt"/>
              </a:rPr>
              <a:t>Hvorfor fokus på undervisning og formidling?</a:t>
            </a:r>
            <a:br>
              <a:rPr lang="da-DK" sz="3600" b="1">
                <a:latin typeface="+mn-lt"/>
              </a:rPr>
            </a:br>
            <a:endParaRPr lang="da-DK" sz="3600" b="1">
              <a:latin typeface="+mn-lt"/>
            </a:endParaRPr>
          </a:p>
        </p:txBody>
      </p:sp>
      <p:sp>
        <p:nvSpPr>
          <p:cNvPr id="3" name="Pladsholder til indhold 2">
            <a:extLst>
              <a:ext uri="{FF2B5EF4-FFF2-40B4-BE49-F238E27FC236}">
                <a16:creationId xmlns:a16="http://schemas.microsoft.com/office/drawing/2014/main" id="{1109C477-75D7-9168-09F5-366FB2536CF6}"/>
              </a:ext>
            </a:extLst>
          </p:cNvPr>
          <p:cNvSpPr>
            <a:spLocks noGrp="1"/>
          </p:cNvSpPr>
          <p:nvPr>
            <p:ph idx="1"/>
          </p:nvPr>
        </p:nvSpPr>
        <p:spPr>
          <a:xfrm>
            <a:off x="522514" y="2057400"/>
            <a:ext cx="4887686" cy="3923908"/>
          </a:xfrm>
        </p:spPr>
        <p:txBody>
          <a:bodyPr anchor="t">
            <a:normAutofit/>
          </a:bodyPr>
          <a:lstStyle/>
          <a:p>
            <a:r>
              <a:rPr lang="da-DK"/>
              <a:t>En kernekompetence som  </a:t>
            </a:r>
            <a:r>
              <a:rPr lang="da-DK" sz="3600" b="1"/>
              <a:t>alle </a:t>
            </a:r>
            <a:r>
              <a:rPr lang="da-DK"/>
              <a:t>læger skal mestre!</a:t>
            </a:r>
          </a:p>
          <a:p>
            <a:endParaRPr lang="da-DK"/>
          </a:p>
          <a:p>
            <a:r>
              <a:rPr lang="da-DK"/>
              <a:t>Et læringsmål i</a:t>
            </a:r>
            <a:r>
              <a:rPr lang="da-DK" b="1"/>
              <a:t> </a:t>
            </a:r>
            <a:r>
              <a:rPr lang="da-DK" sz="3600" b="1"/>
              <a:t>alle</a:t>
            </a:r>
            <a:r>
              <a:rPr lang="da-DK"/>
              <a:t> målbeskrivelser i den lægelige videreuddannelse</a:t>
            </a:r>
          </a:p>
          <a:p>
            <a:endParaRPr lang="da-DK" sz="2400"/>
          </a:p>
          <a:p>
            <a:endParaRPr lang="da-DK" sz="2400"/>
          </a:p>
          <a:p>
            <a:pPr marL="457200" lvl="1" indent="0">
              <a:buNone/>
            </a:pPr>
            <a:endParaRPr lang="da-DK" sz="2000"/>
          </a:p>
        </p:txBody>
      </p:sp>
      <p:pic>
        <p:nvPicPr>
          <p:cNvPr id="4" name="Billede 3">
            <a:extLst>
              <a:ext uri="{FF2B5EF4-FFF2-40B4-BE49-F238E27FC236}">
                <a16:creationId xmlns:a16="http://schemas.microsoft.com/office/drawing/2014/main" id="{6AA88D17-3E57-AC0B-A47D-07EC5850D3B8}"/>
              </a:ext>
            </a:extLst>
          </p:cNvPr>
          <p:cNvPicPr>
            <a:picLocks noChangeAspect="1"/>
          </p:cNvPicPr>
          <p:nvPr/>
        </p:nvPicPr>
        <p:blipFill>
          <a:blip r:embed="rId2"/>
          <a:srcRect l="10667" r="6483" b="5637"/>
          <a:stretch/>
        </p:blipFill>
        <p:spPr>
          <a:xfrm rot="12891070">
            <a:off x="6658186" y="2091973"/>
            <a:ext cx="4597086" cy="4669699"/>
          </a:xfrm>
          <a:prstGeom prst="rect">
            <a:avLst/>
          </a:prstGeom>
        </p:spPr>
      </p:pic>
      <p:sp>
        <p:nvSpPr>
          <p:cNvPr id="5" name="Pil: stribet til højre 4">
            <a:extLst>
              <a:ext uri="{FF2B5EF4-FFF2-40B4-BE49-F238E27FC236}">
                <a16:creationId xmlns:a16="http://schemas.microsoft.com/office/drawing/2014/main" id="{AC7FDC1B-F6F3-572E-EB3F-039E1129C1B9}"/>
              </a:ext>
            </a:extLst>
          </p:cNvPr>
          <p:cNvSpPr/>
          <p:nvPr/>
        </p:nvSpPr>
        <p:spPr>
          <a:xfrm rot="2589672">
            <a:off x="6400865" y="1719943"/>
            <a:ext cx="1690035" cy="674914"/>
          </a:xfrm>
          <a:prstGeom prst="stripedRightArrow">
            <a:avLst/>
          </a:prstGeom>
          <a:solidFill>
            <a:srgbClr val="0E6BAA"/>
          </a:solidFill>
          <a:ln>
            <a:solidFill>
              <a:schemeClr val="accent5">
                <a:lumMod val="50000"/>
              </a:schemeClr>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28581849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87E0A577-93B6-91D3-AD66-A13E603F2C3D}"/>
              </a:ext>
            </a:extLst>
          </p:cNvPr>
          <p:cNvSpPr>
            <a:spLocks noGrp="1"/>
          </p:cNvSpPr>
          <p:nvPr>
            <p:ph type="title"/>
          </p:nvPr>
        </p:nvSpPr>
        <p:spPr>
          <a:xfrm>
            <a:off x="282594" y="561358"/>
            <a:ext cx="10515600" cy="2116225"/>
          </a:xfrm>
        </p:spPr>
        <p:txBody>
          <a:bodyPr>
            <a:normAutofit/>
          </a:bodyPr>
          <a:lstStyle/>
          <a:p>
            <a:r>
              <a:rPr lang="da-DK"/>
              <a:t>Ekspertgruppens oplæg</a:t>
            </a:r>
            <a:br>
              <a:rPr lang="da-DK"/>
            </a:br>
            <a:r>
              <a:rPr lang="da-DK" sz="4000"/>
              <a:t>- de 7 moderniserede lægeroller</a:t>
            </a:r>
            <a:br>
              <a:rPr lang="da-DK" sz="3600"/>
            </a:br>
            <a:r>
              <a:rPr lang="da-DK" sz="2800"/>
              <a:t>DNRLV 16 december 2025</a:t>
            </a:r>
            <a:endParaRPr lang="da-DK"/>
          </a:p>
        </p:txBody>
      </p:sp>
      <p:pic>
        <p:nvPicPr>
          <p:cNvPr id="9" name="drawing">
            <a:extLst>
              <a:ext uri="{FF2B5EF4-FFF2-40B4-BE49-F238E27FC236}">
                <a16:creationId xmlns:a16="http://schemas.microsoft.com/office/drawing/2014/main" id="{0AFFB279-2833-1214-30E1-446958A93F7E}"/>
              </a:ext>
            </a:extLst>
          </p:cNvPr>
          <p:cNvPicPr>
            <a:picLocks/>
          </p:cNvPicPr>
          <p:nvPr/>
        </p:nvPicPr>
        <p:blipFill>
          <a:blip r:embed="rId2">
            <a:extLst>
              <a:ext uri="{28A0092B-C50C-407E-A947-70E740481C1C}">
                <a14:useLocalDpi xmlns:a14="http://schemas.microsoft.com/office/drawing/2010/main"/>
              </a:ext>
            </a:extLst>
          </a:blip>
          <a:stretch>
            <a:fillRect/>
          </a:stretch>
        </p:blipFill>
        <p:spPr>
          <a:xfrm>
            <a:off x="7286105" y="1739437"/>
            <a:ext cx="4760422" cy="4663523"/>
          </a:xfrm>
          <a:prstGeom prst="rect">
            <a:avLst/>
          </a:prstGeom>
        </p:spPr>
      </p:pic>
      <p:sp>
        <p:nvSpPr>
          <p:cNvPr id="10" name="Tekstfelt 9">
            <a:extLst>
              <a:ext uri="{FF2B5EF4-FFF2-40B4-BE49-F238E27FC236}">
                <a16:creationId xmlns:a16="http://schemas.microsoft.com/office/drawing/2014/main" id="{A84EEC03-7617-04BC-DD2F-5687F4CBAFD0}"/>
              </a:ext>
            </a:extLst>
          </p:cNvPr>
          <p:cNvSpPr txBox="1"/>
          <p:nvPr/>
        </p:nvSpPr>
        <p:spPr>
          <a:xfrm>
            <a:off x="407424" y="2909496"/>
            <a:ext cx="6486136" cy="3354765"/>
          </a:xfrm>
          <a:prstGeom prst="rect">
            <a:avLst/>
          </a:prstGeom>
          <a:noFill/>
        </p:spPr>
        <p:txBody>
          <a:bodyPr wrap="square" rtlCol="0">
            <a:spAutoFit/>
          </a:bodyPr>
          <a:lstStyle/>
          <a:p>
            <a:r>
              <a:rPr lang="da-DK" sz="3600" b="1"/>
              <a:t>Rollen som læringsorienteret</a:t>
            </a:r>
          </a:p>
          <a:p>
            <a:endParaRPr lang="da-DK" sz="800"/>
          </a:p>
          <a:p>
            <a:r>
              <a:rPr lang="da-DK" sz="2400"/>
              <a:t>Kort beskrivelse; </a:t>
            </a:r>
          </a:p>
          <a:p>
            <a:r>
              <a:rPr lang="da-DK" sz="2400"/>
              <a:t>Lægen fungerer som uddanner, supervisor, vejleder og underviser. </a:t>
            </a:r>
          </a:p>
          <a:p>
            <a:r>
              <a:rPr lang="da-DK" sz="2400"/>
              <a:t>Gennem engagement i medicinsk pædagogik holder lægen sig opdateret omkring grundlæggende principper for undervisning og supervision. </a:t>
            </a:r>
            <a:endParaRPr lang="da-DK" sz="4400"/>
          </a:p>
        </p:txBody>
      </p:sp>
    </p:spTree>
    <p:extLst>
      <p:ext uri="{BB962C8B-B14F-4D97-AF65-F5344CB8AC3E}">
        <p14:creationId xmlns:p14="http://schemas.microsoft.com/office/powerpoint/2010/main" val="5752699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43AB7D-A844-F7E2-5CA1-951A12CD035B}"/>
              </a:ext>
            </a:extLst>
          </p:cNvPr>
          <p:cNvSpPr>
            <a:spLocks noGrp="1"/>
          </p:cNvSpPr>
          <p:nvPr>
            <p:ph type="title"/>
          </p:nvPr>
        </p:nvSpPr>
        <p:spPr>
          <a:xfrm>
            <a:off x="705196" y="0"/>
            <a:ext cx="11165377" cy="1325563"/>
          </a:xfrm>
        </p:spPr>
        <p:txBody>
          <a:bodyPr>
            <a:normAutofit/>
          </a:bodyPr>
          <a:lstStyle/>
          <a:p>
            <a:r>
              <a:rPr lang="da-DK" sz="3600" b="1"/>
              <a:t>Læringsorienteret – fokus på underviserrollen i praksis </a:t>
            </a:r>
          </a:p>
        </p:txBody>
      </p:sp>
      <p:sp>
        <p:nvSpPr>
          <p:cNvPr id="3" name="Pladsholder til indhold 2">
            <a:extLst>
              <a:ext uri="{FF2B5EF4-FFF2-40B4-BE49-F238E27FC236}">
                <a16:creationId xmlns:a16="http://schemas.microsoft.com/office/drawing/2014/main" id="{5D590732-B423-69FD-4CB0-F2ACF51F02AA}"/>
              </a:ext>
            </a:extLst>
          </p:cNvPr>
          <p:cNvSpPr>
            <a:spLocks noGrp="1"/>
          </p:cNvSpPr>
          <p:nvPr>
            <p:ph idx="1"/>
          </p:nvPr>
        </p:nvSpPr>
        <p:spPr>
          <a:xfrm>
            <a:off x="705196" y="1174837"/>
            <a:ext cx="11165378" cy="4907684"/>
          </a:xfrm>
        </p:spPr>
        <p:txBody>
          <a:bodyPr>
            <a:normAutofit fontScale="85000" lnSpcReduction="10000"/>
          </a:bodyPr>
          <a:lstStyle/>
          <a:p>
            <a:pPr marL="0" indent="0">
              <a:lnSpc>
                <a:spcPct val="110000"/>
              </a:lnSpc>
              <a:buNone/>
            </a:pPr>
            <a:r>
              <a:rPr lang="da-DK" sz="3500" b="1"/>
              <a:t>Kompetencer/adfærd </a:t>
            </a:r>
          </a:p>
          <a:p>
            <a:pPr>
              <a:lnSpc>
                <a:spcPct val="110000"/>
              </a:lnSpc>
              <a:spcAft>
                <a:spcPts val="600"/>
              </a:spcAft>
            </a:pPr>
            <a:r>
              <a:rPr lang="da-DK"/>
              <a:t>Uddanner og stiller sig til rådighed for andres læring i dagligdagen og </a:t>
            </a:r>
            <a:r>
              <a:rPr lang="da-DK" b="1"/>
              <a:t>fungerer som </a:t>
            </a:r>
            <a:r>
              <a:rPr lang="da-DK"/>
              <a:t>supervisor, vejleder og </a:t>
            </a:r>
            <a:r>
              <a:rPr lang="da-DK" b="1"/>
              <a:t>underviser</a:t>
            </a:r>
          </a:p>
          <a:p>
            <a:pPr>
              <a:lnSpc>
                <a:spcPct val="110000"/>
              </a:lnSpc>
              <a:spcAft>
                <a:spcPts val="600"/>
              </a:spcAft>
            </a:pPr>
            <a:r>
              <a:rPr lang="da-DK" b="1"/>
              <a:t>Udvikler og anvender medicinsk pædagogiske kompetencer inden for undervisning</a:t>
            </a:r>
            <a:r>
              <a:rPr lang="da-DK"/>
              <a:t>, supervision og vejledning</a:t>
            </a:r>
          </a:p>
          <a:p>
            <a:pPr>
              <a:lnSpc>
                <a:spcPct val="110000"/>
              </a:lnSpc>
              <a:spcAft>
                <a:spcPts val="600"/>
              </a:spcAft>
            </a:pPr>
            <a:r>
              <a:rPr lang="da-DK" b="1"/>
              <a:t>Tager kritisk stilling til og anvender læringsstrategier og nye læringsteknologier</a:t>
            </a:r>
            <a:endParaRPr lang="da-DK"/>
          </a:p>
          <a:p>
            <a:pPr>
              <a:lnSpc>
                <a:spcPct val="110000"/>
              </a:lnSpc>
              <a:spcAft>
                <a:spcPts val="600"/>
              </a:spcAft>
            </a:pPr>
            <a:r>
              <a:rPr lang="da-DK" b="1"/>
              <a:t>Efterspørger, giver og modtager feedback </a:t>
            </a:r>
            <a:r>
              <a:rPr lang="da-DK"/>
              <a:t>med fokus på at udvikle både egen og kollegers kompetencer og bidrager til en åben og refleksiv læringskultur</a:t>
            </a:r>
          </a:p>
          <a:p>
            <a:pPr>
              <a:lnSpc>
                <a:spcPct val="110000"/>
              </a:lnSpc>
              <a:spcAft>
                <a:spcPts val="600"/>
              </a:spcAft>
            </a:pPr>
            <a:r>
              <a:rPr lang="da-DK"/>
              <a:t>Bidrager til </a:t>
            </a:r>
            <a:r>
              <a:rPr lang="da-DK" b="1"/>
              <a:t>en kultur for faglige diskussioner</a:t>
            </a:r>
            <a:r>
              <a:rPr lang="da-DK"/>
              <a:t> og deltager aktivt i disse.</a:t>
            </a:r>
          </a:p>
        </p:txBody>
      </p:sp>
    </p:spTree>
    <p:extLst>
      <p:ext uri="{BB962C8B-B14F-4D97-AF65-F5344CB8AC3E}">
        <p14:creationId xmlns:p14="http://schemas.microsoft.com/office/powerpoint/2010/main" val="3062224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34D1B21A-9B22-C85F-CCC7-2E623A06844A}"/>
              </a:ext>
            </a:extLst>
          </p:cNvPr>
          <p:cNvSpPr>
            <a:spLocks noGrp="1"/>
          </p:cNvSpPr>
          <p:nvPr>
            <p:ph type="title"/>
          </p:nvPr>
        </p:nvSpPr>
        <p:spPr>
          <a:xfrm>
            <a:off x="476212" y="3537"/>
            <a:ext cx="11496675" cy="1057929"/>
          </a:xfrm>
        </p:spPr>
        <p:txBody>
          <a:bodyPr>
            <a:normAutofit/>
          </a:bodyPr>
          <a:lstStyle/>
          <a:p>
            <a:r>
              <a:rPr lang="da-DK" sz="4000" b="1"/>
              <a:t>Hvorfor fokus på ”underviseren”? </a:t>
            </a:r>
            <a:endParaRPr lang="da-DK" sz="4000" b="1">
              <a:highlight>
                <a:srgbClr val="FFFF00"/>
              </a:highlight>
            </a:endParaRPr>
          </a:p>
        </p:txBody>
      </p:sp>
      <p:sp>
        <p:nvSpPr>
          <p:cNvPr id="8" name="Tekstfelt 7">
            <a:extLst>
              <a:ext uri="{FF2B5EF4-FFF2-40B4-BE49-F238E27FC236}">
                <a16:creationId xmlns:a16="http://schemas.microsoft.com/office/drawing/2014/main" id="{78BA7972-9C69-914D-450D-801D9A07C951}"/>
              </a:ext>
            </a:extLst>
          </p:cNvPr>
          <p:cNvSpPr txBox="1"/>
          <p:nvPr/>
        </p:nvSpPr>
        <p:spPr>
          <a:xfrm>
            <a:off x="6794199" y="2675756"/>
            <a:ext cx="5035851" cy="2185214"/>
          </a:xfrm>
          <a:prstGeom prst="rect">
            <a:avLst/>
          </a:prstGeom>
          <a:solidFill>
            <a:schemeClr val="tx2">
              <a:lumMod val="10000"/>
              <a:lumOff val="90000"/>
            </a:schemeClr>
          </a:solidFill>
          <a:ln>
            <a:solidFill>
              <a:schemeClr val="accent1"/>
            </a:solidFill>
          </a:ln>
        </p:spPr>
        <p:txBody>
          <a:bodyPr wrap="square" rtlCol="0">
            <a:spAutoFit/>
          </a:bodyPr>
          <a:lstStyle/>
          <a:p>
            <a:r>
              <a:rPr lang="da-DK" sz="2800"/>
              <a:t>Langt de fleste har mulighed for at deltage i undervisningen!</a:t>
            </a:r>
          </a:p>
          <a:p>
            <a:endParaRPr lang="da-DK" sz="2400"/>
          </a:p>
          <a:p>
            <a:pPr marL="457200" indent="-457200">
              <a:buFont typeface="Arial" panose="020B0604020202020204" pitchFamily="34" charset="0"/>
              <a:buChar char="•"/>
            </a:pPr>
            <a:r>
              <a:rPr lang="da-DK" sz="2800"/>
              <a:t>Hvordan udnytter vi det til at udvikle underviseren?</a:t>
            </a:r>
            <a:endParaRPr lang="da-DK" sz="2400"/>
          </a:p>
        </p:txBody>
      </p:sp>
      <p:graphicFrame>
        <p:nvGraphicFramePr>
          <p:cNvPr id="3" name="Diagram 2">
            <a:extLst>
              <a:ext uri="{FF2B5EF4-FFF2-40B4-BE49-F238E27FC236}">
                <a16:creationId xmlns:a16="http://schemas.microsoft.com/office/drawing/2014/main" id="{0C3A78B3-A57D-9E29-58B6-854CB72B7A22}"/>
              </a:ext>
            </a:extLst>
          </p:cNvPr>
          <p:cNvGraphicFramePr>
            <a:graphicFrameLocks/>
          </p:cNvGraphicFramePr>
          <p:nvPr>
            <p:extLst>
              <p:ext uri="{D42A27DB-BD31-4B8C-83A1-F6EECF244321}">
                <p14:modId xmlns:p14="http://schemas.microsoft.com/office/powerpoint/2010/main" val="1301548070"/>
              </p:ext>
            </p:extLst>
          </p:nvPr>
        </p:nvGraphicFramePr>
        <p:xfrm>
          <a:off x="476212" y="3966591"/>
          <a:ext cx="5841775" cy="27926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Diagram 4">
            <a:extLst>
              <a:ext uri="{FF2B5EF4-FFF2-40B4-BE49-F238E27FC236}">
                <a16:creationId xmlns:a16="http://schemas.microsoft.com/office/drawing/2014/main" id="{152176EB-4E43-A3C0-21AD-ADA6B9376470}"/>
              </a:ext>
            </a:extLst>
          </p:cNvPr>
          <p:cNvGraphicFramePr>
            <a:graphicFrameLocks/>
          </p:cNvGraphicFramePr>
          <p:nvPr>
            <p:extLst>
              <p:ext uri="{D42A27DB-BD31-4B8C-83A1-F6EECF244321}">
                <p14:modId xmlns:p14="http://schemas.microsoft.com/office/powerpoint/2010/main" val="160167307"/>
              </p:ext>
            </p:extLst>
          </p:nvPr>
        </p:nvGraphicFramePr>
        <p:xfrm>
          <a:off x="476212" y="962025"/>
          <a:ext cx="5841775" cy="2863488"/>
        </p:xfrm>
        <a:graphic>
          <a:graphicData uri="http://schemas.openxmlformats.org/drawingml/2006/chart">
            <c:chart xmlns:c="http://schemas.openxmlformats.org/drawingml/2006/chart" xmlns:r="http://schemas.openxmlformats.org/officeDocument/2006/relationships" r:id="rId4"/>
          </a:graphicData>
        </a:graphic>
      </p:graphicFrame>
      <p:cxnSp>
        <p:nvCxnSpPr>
          <p:cNvPr id="10" name="Lige forbindelse 9">
            <a:extLst>
              <a:ext uri="{FF2B5EF4-FFF2-40B4-BE49-F238E27FC236}">
                <a16:creationId xmlns:a16="http://schemas.microsoft.com/office/drawing/2014/main" id="{BD726BEF-0B51-CF2A-F3FD-17A3ABE2DC68}"/>
              </a:ext>
            </a:extLst>
          </p:cNvPr>
          <p:cNvCxnSpPr>
            <a:cxnSpLocks/>
          </p:cNvCxnSpPr>
          <p:nvPr/>
        </p:nvCxnSpPr>
        <p:spPr>
          <a:xfrm>
            <a:off x="929477" y="2063589"/>
            <a:ext cx="4593499" cy="0"/>
          </a:xfrm>
          <a:prstGeom prst="line">
            <a:avLst/>
          </a:prstGeom>
          <a:ln w="38100"/>
        </p:spPr>
        <p:style>
          <a:lnRef idx="2">
            <a:schemeClr val="accent6"/>
          </a:lnRef>
          <a:fillRef idx="0">
            <a:schemeClr val="accent6"/>
          </a:fillRef>
          <a:effectRef idx="1">
            <a:schemeClr val="accent6"/>
          </a:effectRef>
          <a:fontRef idx="minor">
            <a:schemeClr val="tx1"/>
          </a:fontRef>
        </p:style>
      </p:cxnSp>
      <p:cxnSp>
        <p:nvCxnSpPr>
          <p:cNvPr id="12" name="Lige forbindelse 11">
            <a:extLst>
              <a:ext uri="{FF2B5EF4-FFF2-40B4-BE49-F238E27FC236}">
                <a16:creationId xmlns:a16="http://schemas.microsoft.com/office/drawing/2014/main" id="{70B6740A-EB83-A742-346F-2A7032EE32B9}"/>
              </a:ext>
            </a:extLst>
          </p:cNvPr>
          <p:cNvCxnSpPr>
            <a:cxnSpLocks/>
          </p:cNvCxnSpPr>
          <p:nvPr/>
        </p:nvCxnSpPr>
        <p:spPr>
          <a:xfrm>
            <a:off x="929477" y="4904325"/>
            <a:ext cx="4593499" cy="0"/>
          </a:xfrm>
          <a:prstGeom prst="line">
            <a:avLst/>
          </a:prstGeom>
          <a:ln w="38100"/>
        </p:spPr>
        <p:style>
          <a:lnRef idx="2">
            <a:schemeClr val="accent6"/>
          </a:lnRef>
          <a:fillRef idx="0">
            <a:schemeClr val="accent6"/>
          </a:fillRef>
          <a:effectRef idx="1">
            <a:schemeClr val="accent6"/>
          </a:effectRef>
          <a:fontRef idx="minor">
            <a:schemeClr val="tx1"/>
          </a:fontRef>
        </p:style>
      </p:cxnSp>
      <p:cxnSp>
        <p:nvCxnSpPr>
          <p:cNvPr id="13" name="Lige forbindelse 12">
            <a:extLst>
              <a:ext uri="{FF2B5EF4-FFF2-40B4-BE49-F238E27FC236}">
                <a16:creationId xmlns:a16="http://schemas.microsoft.com/office/drawing/2014/main" id="{3AFA3E9B-55C4-74B0-2B65-AECF6C13DC05}"/>
              </a:ext>
            </a:extLst>
          </p:cNvPr>
          <p:cNvCxnSpPr>
            <a:cxnSpLocks/>
          </p:cNvCxnSpPr>
          <p:nvPr/>
        </p:nvCxnSpPr>
        <p:spPr>
          <a:xfrm>
            <a:off x="929477" y="5230301"/>
            <a:ext cx="4593499" cy="0"/>
          </a:xfrm>
          <a:prstGeom prst="line">
            <a:avLst/>
          </a:prstGeom>
          <a:ln w="38100">
            <a:solidFill>
              <a:srgbClr val="FFFF00"/>
            </a:solidFill>
          </a:ln>
        </p:spPr>
        <p:style>
          <a:lnRef idx="2">
            <a:schemeClr val="accent6"/>
          </a:lnRef>
          <a:fillRef idx="0">
            <a:schemeClr val="accent6"/>
          </a:fillRef>
          <a:effectRef idx="1">
            <a:schemeClr val="accent6"/>
          </a:effectRef>
          <a:fontRef idx="minor">
            <a:schemeClr val="tx1"/>
          </a:fontRef>
        </p:style>
      </p:cxnSp>
      <p:cxnSp>
        <p:nvCxnSpPr>
          <p:cNvPr id="14" name="Lige forbindelse 13">
            <a:extLst>
              <a:ext uri="{FF2B5EF4-FFF2-40B4-BE49-F238E27FC236}">
                <a16:creationId xmlns:a16="http://schemas.microsoft.com/office/drawing/2014/main" id="{9E748F15-DF11-3200-F63B-C118234ABA0A}"/>
              </a:ext>
            </a:extLst>
          </p:cNvPr>
          <p:cNvCxnSpPr>
            <a:cxnSpLocks/>
          </p:cNvCxnSpPr>
          <p:nvPr/>
        </p:nvCxnSpPr>
        <p:spPr>
          <a:xfrm>
            <a:off x="929477" y="2383469"/>
            <a:ext cx="4593499" cy="0"/>
          </a:xfrm>
          <a:prstGeom prst="line">
            <a:avLst/>
          </a:prstGeom>
          <a:ln w="38100">
            <a:solidFill>
              <a:srgbClr val="FFFF00"/>
            </a:solidFill>
          </a:ln>
        </p:spPr>
        <p:style>
          <a:lnRef idx="2">
            <a:schemeClr val="accent6"/>
          </a:lnRef>
          <a:fillRef idx="0">
            <a:schemeClr val="accent6"/>
          </a:fillRef>
          <a:effectRef idx="1">
            <a:schemeClr val="accent6"/>
          </a:effectRef>
          <a:fontRef idx="minor">
            <a:schemeClr val="tx1"/>
          </a:fontRef>
        </p:style>
      </p:cxnSp>
      <p:sp>
        <p:nvSpPr>
          <p:cNvPr id="16" name="Tekstfelt 15">
            <a:extLst>
              <a:ext uri="{FF2B5EF4-FFF2-40B4-BE49-F238E27FC236}">
                <a16:creationId xmlns:a16="http://schemas.microsoft.com/office/drawing/2014/main" id="{29289A31-4E9B-2B4E-02FB-49BADE0A0DCA}"/>
              </a:ext>
            </a:extLst>
          </p:cNvPr>
          <p:cNvSpPr txBox="1"/>
          <p:nvPr/>
        </p:nvSpPr>
        <p:spPr>
          <a:xfrm>
            <a:off x="6794199" y="5684443"/>
            <a:ext cx="4185666" cy="923330"/>
          </a:xfrm>
          <a:prstGeom prst="rect">
            <a:avLst/>
          </a:prstGeom>
          <a:noFill/>
        </p:spPr>
        <p:txBody>
          <a:bodyPr wrap="square">
            <a:spAutoFit/>
          </a:bodyPr>
          <a:lstStyle/>
          <a:p>
            <a:r>
              <a:rPr lang="da-DK" b="1"/>
              <a:t>AUH indikatorniveau</a:t>
            </a:r>
            <a:endParaRPr lang="da-DK"/>
          </a:p>
          <a:p>
            <a:pPr marL="285750" indent="-285750">
              <a:buFont typeface="Arial" panose="020B0604020202020204" pitchFamily="34" charset="0"/>
              <a:buChar char="•"/>
            </a:pPr>
            <a:r>
              <a:rPr lang="da-DK">
                <a:highlight>
                  <a:srgbClr val="00FF00"/>
                </a:highlight>
              </a:rPr>
              <a:t>”særdeles godt”; 5,3</a:t>
            </a:r>
          </a:p>
          <a:p>
            <a:pPr marL="285750" indent="-285750">
              <a:buFont typeface="Arial" panose="020B0604020202020204" pitchFamily="34" charset="0"/>
              <a:buChar char="•"/>
            </a:pPr>
            <a:r>
              <a:rPr lang="da-DK">
                <a:highlight>
                  <a:srgbClr val="FFFF00"/>
                </a:highlight>
              </a:rPr>
              <a:t>”tilfredsstillende”; 4,7 </a:t>
            </a:r>
          </a:p>
        </p:txBody>
      </p:sp>
    </p:spTree>
    <p:extLst>
      <p:ext uri="{BB962C8B-B14F-4D97-AF65-F5344CB8AC3E}">
        <p14:creationId xmlns:p14="http://schemas.microsoft.com/office/powerpoint/2010/main" val="13906608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pPr algn="ctr"/>
            <a:r>
              <a:rPr lang="da-DK" altLang="da-DK">
                <a:latin typeface="Calibri"/>
                <a:ea typeface="Calibri"/>
                <a:cs typeface="Calibri"/>
              </a:rPr>
              <a:t>3-timers møde 2025/26</a:t>
            </a:r>
            <a:br>
              <a:rPr lang="da-DK" altLang="da-DK">
                <a:latin typeface="Calibri" panose="020F0502020204030204" pitchFamily="34" charset="0"/>
              </a:rPr>
            </a:br>
            <a:endParaRPr lang="da-DK"/>
          </a:p>
        </p:txBody>
      </p:sp>
      <p:pic>
        <p:nvPicPr>
          <p:cNvPr id="7" name="Billede 6"/>
          <p:cNvPicPr>
            <a:picLocks noChangeAspect="1"/>
          </p:cNvPicPr>
          <p:nvPr/>
        </p:nvPicPr>
        <p:blipFill>
          <a:blip r:embed="rId2"/>
          <a:stretch>
            <a:fillRect/>
          </a:stretch>
        </p:blipFill>
        <p:spPr>
          <a:xfrm>
            <a:off x="4408962" y="1964197"/>
            <a:ext cx="2786246" cy="2399608"/>
          </a:xfrm>
          <a:prstGeom prst="rect">
            <a:avLst/>
          </a:prstGeom>
        </p:spPr>
      </p:pic>
      <p:sp>
        <p:nvSpPr>
          <p:cNvPr id="2" name="Tekstfelt 1">
            <a:extLst>
              <a:ext uri="{FF2B5EF4-FFF2-40B4-BE49-F238E27FC236}">
                <a16:creationId xmlns:a16="http://schemas.microsoft.com/office/drawing/2014/main" id="{F2B21518-CCA3-C071-D61D-A72D6C1D8D27}"/>
              </a:ext>
            </a:extLst>
          </p:cNvPr>
          <p:cNvSpPr txBox="1"/>
          <p:nvPr/>
        </p:nvSpPr>
        <p:spPr>
          <a:xfrm>
            <a:off x="1401473" y="4822312"/>
            <a:ext cx="8801224" cy="1077218"/>
          </a:xfrm>
          <a:prstGeom prst="rect">
            <a:avLst/>
          </a:prstGeom>
          <a:noFill/>
        </p:spPr>
        <p:txBody>
          <a:bodyPr wrap="square" rtlCol="0">
            <a:spAutoFit/>
          </a:bodyPr>
          <a:lstStyle/>
          <a:p>
            <a:pPr algn="ctr"/>
            <a:r>
              <a:rPr lang="da-DK" sz="3200" b="1"/>
              <a:t>Hvordan udvikler uddannelseslægerne sig </a:t>
            </a:r>
          </a:p>
          <a:p>
            <a:pPr algn="ctr"/>
            <a:r>
              <a:rPr lang="da-DK" sz="3200" b="1"/>
              <a:t>som undervisere og formidlere? </a:t>
            </a:r>
            <a:endParaRPr lang="da-DK" sz="2800" b="1"/>
          </a:p>
        </p:txBody>
      </p:sp>
      <p:pic>
        <p:nvPicPr>
          <p:cNvPr id="12" name="Billede 11">
            <a:extLst>
              <a:ext uri="{FF2B5EF4-FFF2-40B4-BE49-F238E27FC236}">
                <a16:creationId xmlns:a16="http://schemas.microsoft.com/office/drawing/2014/main" id="{CEA4F609-ADCA-432D-8EB8-DD10AFAC814E}"/>
              </a:ext>
            </a:extLst>
          </p:cNvPr>
          <p:cNvPicPr>
            <a:picLocks noChangeAspect="1"/>
          </p:cNvPicPr>
          <p:nvPr/>
        </p:nvPicPr>
        <p:blipFill>
          <a:blip r:embed="rId3">
            <a:extLst>
              <a:ext uri="{28A0092B-C50C-407E-A947-70E740481C1C}">
                <a14:useLocalDpi xmlns:a14="http://schemas.microsoft.com/office/drawing/2010/main" val="0"/>
              </a:ext>
            </a:extLst>
          </a:blip>
          <a:srcRect l="32143" r="32947"/>
          <a:stretch/>
        </p:blipFill>
        <p:spPr>
          <a:xfrm>
            <a:off x="723776" y="1509967"/>
            <a:ext cx="2911412" cy="3127347"/>
          </a:xfrm>
          <a:prstGeom prst="rect">
            <a:avLst/>
          </a:prstGeom>
        </p:spPr>
      </p:pic>
      <p:pic>
        <p:nvPicPr>
          <p:cNvPr id="13" name="Billede 12" descr="Et billede, der indeholder illustration/afbildning, tegning, clipart, pattedyr&#10;&#10;Indhold genereret af kunstig intelligens kan være forkert.">
            <a:extLst>
              <a:ext uri="{FF2B5EF4-FFF2-40B4-BE49-F238E27FC236}">
                <a16:creationId xmlns:a16="http://schemas.microsoft.com/office/drawing/2014/main" id="{964CFD3B-BAF5-6906-9F19-54B5EFA7D42D}"/>
              </a:ext>
            </a:extLst>
          </p:cNvPr>
          <p:cNvPicPr>
            <a:picLocks noChangeAspect="1"/>
          </p:cNvPicPr>
          <p:nvPr/>
        </p:nvPicPr>
        <p:blipFill>
          <a:blip r:embed="rId4" cstate="print">
            <a:extLst>
              <a:ext uri="{28A0092B-C50C-407E-A947-70E740481C1C}">
                <a14:useLocalDpi xmlns:a14="http://schemas.microsoft.com/office/drawing/2010/main" val="0"/>
              </a:ext>
            </a:extLst>
          </a:blip>
          <a:srcRect l="6189" t="7966" r="5782" b="9939"/>
          <a:stretch/>
        </p:blipFill>
        <p:spPr>
          <a:xfrm>
            <a:off x="7581776" y="1893499"/>
            <a:ext cx="3886448" cy="2415363"/>
          </a:xfrm>
          <a:prstGeom prst="rect">
            <a:avLst/>
          </a:prstGeom>
        </p:spPr>
      </p:pic>
    </p:spTree>
    <p:extLst>
      <p:ext uri="{BB962C8B-B14F-4D97-AF65-F5344CB8AC3E}">
        <p14:creationId xmlns:p14="http://schemas.microsoft.com/office/powerpoint/2010/main" val="1060254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felt 2"/>
          <p:cNvSpPr txBox="1">
            <a:spLocks noChangeArrowheads="1"/>
          </p:cNvSpPr>
          <p:nvPr/>
        </p:nvSpPr>
        <p:spPr bwMode="auto">
          <a:xfrm>
            <a:off x="202276" y="2274669"/>
            <a:ext cx="11787447" cy="2777977"/>
          </a:xfrm>
          <a:prstGeom prst="roundRect">
            <a:avLst/>
          </a:prstGeom>
          <a:solidFill>
            <a:sysClr val="window" lastClr="FFFFFF"/>
          </a:solidFill>
          <a:ln w="25400" cap="flat" cmpd="sng" algn="ctr">
            <a:solidFill>
              <a:srgbClr val="4F81BD"/>
            </a:solidFill>
            <a:prstDash val="solid"/>
            <a:headEnd/>
            <a:tailEnd/>
          </a:ln>
          <a:effectLst/>
        </p:spPr>
        <p:txBody>
          <a:bodyPr rot="0" vert="horz" wrap="square" lIns="91440" tIns="45720" rIns="91440" bIns="4572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a-DK" sz="2800" b="1" kern="0">
                <a:solidFill>
                  <a:sysClr val="windowText" lastClr="000000"/>
                </a:solidFill>
                <a:latin typeface="Calibri" panose="020F0502020204030204" pitchFamily="34" charset="0"/>
                <a:ea typeface="Times New Roman" panose="02020603050405020304" pitchFamily="18" charset="0"/>
              </a:rPr>
              <a:t>Hvordan udvikler uddannelseslægerne sig som undervisere og formidlere?</a:t>
            </a:r>
            <a:r>
              <a:rPr kumimoji="0" lang="da-DK" sz="1400" b="0" i="0" u="none" strike="noStrike" kern="0" cap="none" spc="0" normalizeH="0" baseline="0" noProof="0">
                <a:ln>
                  <a:noFill/>
                </a:ln>
                <a:solidFill>
                  <a:sysClr val="windowText" lastClr="000000"/>
                </a:solidFill>
                <a:effectLst/>
                <a:uLnTx/>
                <a:uFillTx/>
                <a:latin typeface="Calibri" panose="020F0502020204030204" pitchFamily="34" charset="0"/>
                <a:ea typeface="Times New Roman" panose="02020603050405020304" pitchFamily="18" charset="0"/>
                <a:cs typeface="Times New Roman" panose="02020603050405020304" pitchFamily="18" charset="0"/>
              </a:rPr>
              <a:t> </a:t>
            </a:r>
            <a:endParaRPr kumimoji="0" lang="da-DK" sz="2800" b="0" i="0" u="none" strike="noStrike" kern="0" cap="none" spc="0" normalizeH="0" baseline="0" noProof="0">
              <a:ln>
                <a:noFill/>
              </a:ln>
              <a:solidFill>
                <a:sysClr val="windowText" lastClr="000000"/>
              </a:solidFill>
              <a:effectLst/>
              <a:uLnTx/>
              <a:uFillTx/>
              <a:latin typeface="Garamond" panose="02020404030301010803" pitchFamily="18" charset="0"/>
              <a:ea typeface="Times New Roman" panose="02020603050405020304" pitchFamily="18" charset="0"/>
              <a:cs typeface="Times New Roman" panose="02020603050405020304" pitchFamily="18" charset="0"/>
            </a:endParaRPr>
          </a:p>
          <a:p>
            <a:pPr lvl="0" algn="ctr"/>
            <a:endParaRPr lang="da-DK" sz="2400"/>
          </a:p>
          <a:p>
            <a:pPr lvl="0" algn="ctr"/>
            <a:r>
              <a:rPr lang="da-DK" sz="2400"/>
              <a:t>Hvilke muligheder har du som uddannelseslæge for at undervise og formidle i afdelingen? </a:t>
            </a:r>
          </a:p>
          <a:p>
            <a:pPr lvl="0" algn="ctr"/>
            <a:r>
              <a:rPr lang="da-DK" sz="2400"/>
              <a:t>Hvad skal en god underviser og formidler kunne for at du lærer noget og bliver klogere? </a:t>
            </a:r>
          </a:p>
          <a:p>
            <a:pPr algn="ctr"/>
            <a:r>
              <a:rPr lang="da-DK" sz="2400"/>
              <a:t>Hvordan får du vejledning og feedback på din rolle som underviser og formidler?</a:t>
            </a:r>
          </a:p>
          <a:p>
            <a:pPr algn="ctr"/>
            <a:endParaRPr kumimoji="0" lang="da-DK" sz="2400" b="0" i="0" u="none" strike="noStrike" kern="0" cap="none" spc="0" normalizeH="0" baseline="0" noProof="0">
              <a:ln>
                <a:noFill/>
              </a:ln>
              <a:solidFill>
                <a:sysClr val="windowText" lastClr="000000"/>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algn="ctr">
              <a:defRPr/>
            </a:pPr>
            <a:endParaRPr lang="da-DK" sz="3600" b="1" kern="0">
              <a:solidFill>
                <a:sysClr val="windowText" lastClr="000000"/>
              </a:solidFill>
              <a:latin typeface="Calibri" panose="020F0502020204030204" pitchFamily="34" charset="0"/>
              <a:ea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da-DK" sz="3600" b="0" i="0" u="none" strike="noStrike" kern="0" cap="none" spc="0" normalizeH="0" baseline="0" noProof="0">
              <a:ln>
                <a:noFill/>
              </a:ln>
              <a:solidFill>
                <a:sysClr val="windowText" lastClr="000000"/>
              </a:solidFill>
              <a:effectLst/>
              <a:uLnTx/>
              <a:uFillTx/>
              <a:latin typeface="Garamond" panose="02020404030301010803" pitchFamily="18" charset="0"/>
              <a:ea typeface="Times New Roman" panose="02020603050405020304" pitchFamily="18" charset="0"/>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da-DK" sz="1600" b="0" i="0" u="none" strike="noStrike" kern="0" cap="none" spc="0" normalizeH="0" baseline="0" noProof="0">
              <a:ln>
                <a:noFill/>
              </a:ln>
              <a:solidFill>
                <a:sysClr val="windowText" lastClr="000000"/>
              </a:solidFill>
              <a:effectLst/>
              <a:uLnTx/>
              <a:uFillTx/>
              <a:latin typeface="Times New Roman" panose="02020603050405020304" pitchFamily="18" charset="0"/>
              <a:ea typeface="Times New Roman" panose="02020603050405020304" pitchFamily="18" charset="0"/>
              <a:cs typeface="+mn-cs"/>
            </a:endParaRPr>
          </a:p>
        </p:txBody>
      </p:sp>
      <p:sp>
        <p:nvSpPr>
          <p:cNvPr id="6" name="Titel 5"/>
          <p:cNvSpPr>
            <a:spLocks noGrp="1"/>
          </p:cNvSpPr>
          <p:nvPr>
            <p:ph type="title"/>
          </p:nvPr>
        </p:nvSpPr>
        <p:spPr>
          <a:xfrm>
            <a:off x="202276" y="385290"/>
            <a:ext cx="10515600" cy="1325563"/>
          </a:xfrm>
        </p:spPr>
        <p:txBody>
          <a:bodyPr>
            <a:normAutofit/>
          </a:bodyPr>
          <a:lstStyle/>
          <a:p>
            <a:r>
              <a:rPr lang="da-DK" altLang="da-DK" sz="4000" b="1">
                <a:latin typeface="Calibri"/>
                <a:ea typeface="Calibri"/>
                <a:cs typeface="Calibri"/>
              </a:rPr>
              <a:t>Rammen for arbejdet på 3-timers mødet </a:t>
            </a:r>
            <a:endParaRPr lang="da-DK" sz="4000" b="1">
              <a:latin typeface="Calibri"/>
              <a:ea typeface="Calibri"/>
              <a:cs typeface="Calibri"/>
            </a:endParaRPr>
          </a:p>
        </p:txBody>
      </p:sp>
      <p:pic>
        <p:nvPicPr>
          <p:cNvPr id="2" name="Billede 1">
            <a:extLst>
              <a:ext uri="{FF2B5EF4-FFF2-40B4-BE49-F238E27FC236}">
                <a16:creationId xmlns:a16="http://schemas.microsoft.com/office/drawing/2014/main" id="{BB5FA0B9-C31B-804B-05D7-93075EB22E91}"/>
              </a:ext>
            </a:extLst>
          </p:cNvPr>
          <p:cNvPicPr>
            <a:picLocks noChangeAspect="1"/>
          </p:cNvPicPr>
          <p:nvPr/>
        </p:nvPicPr>
        <p:blipFill>
          <a:blip r:embed="rId3"/>
          <a:stretch>
            <a:fillRect/>
          </a:stretch>
        </p:blipFill>
        <p:spPr>
          <a:xfrm>
            <a:off x="9387592" y="-97692"/>
            <a:ext cx="1858894" cy="1999188"/>
          </a:xfrm>
          <a:prstGeom prst="rect">
            <a:avLst/>
          </a:prstGeom>
        </p:spPr>
      </p:pic>
      <p:pic>
        <p:nvPicPr>
          <p:cNvPr id="3" name="Billede 2">
            <a:extLst>
              <a:ext uri="{FF2B5EF4-FFF2-40B4-BE49-F238E27FC236}">
                <a16:creationId xmlns:a16="http://schemas.microsoft.com/office/drawing/2014/main" id="{23752621-C14B-0351-AD27-131777849D6A}"/>
              </a:ext>
            </a:extLst>
          </p:cNvPr>
          <p:cNvPicPr>
            <a:picLocks noChangeAspect="1"/>
          </p:cNvPicPr>
          <p:nvPr/>
        </p:nvPicPr>
        <p:blipFill>
          <a:blip r:embed="rId4"/>
          <a:stretch>
            <a:fillRect/>
          </a:stretch>
        </p:blipFill>
        <p:spPr>
          <a:xfrm>
            <a:off x="9141862" y="5051736"/>
            <a:ext cx="2624658" cy="1631655"/>
          </a:xfrm>
          <a:prstGeom prst="rect">
            <a:avLst/>
          </a:prstGeom>
        </p:spPr>
      </p:pic>
    </p:spTree>
    <p:extLst>
      <p:ext uri="{BB962C8B-B14F-4D97-AF65-F5344CB8AC3E}">
        <p14:creationId xmlns:p14="http://schemas.microsoft.com/office/powerpoint/2010/main" val="28879491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A7A1E4-B532-EDBC-09C6-23C2753AC9D3}"/>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AF1B277A-D669-CEB4-F75F-974F0E976ACE}"/>
              </a:ext>
            </a:extLst>
          </p:cNvPr>
          <p:cNvSpPr>
            <a:spLocks noGrp="1"/>
          </p:cNvSpPr>
          <p:nvPr>
            <p:ph type="title"/>
          </p:nvPr>
        </p:nvSpPr>
        <p:spPr>
          <a:xfrm>
            <a:off x="374453" y="125585"/>
            <a:ext cx="11012004" cy="766128"/>
          </a:xfrm>
        </p:spPr>
        <p:txBody>
          <a:bodyPr>
            <a:noAutofit/>
          </a:bodyPr>
          <a:lstStyle/>
          <a:p>
            <a:pPr algn="ctr"/>
            <a:r>
              <a:rPr lang="en-US" sz="2800" b="1"/>
              <a:t> </a:t>
            </a:r>
            <a:br>
              <a:rPr lang="en-US" sz="2800" b="1"/>
            </a:br>
            <a:r>
              <a:rPr lang="da-DK" sz="3200" b="1"/>
              <a:t>Elementer med betydning for undervisning og formidling</a:t>
            </a:r>
            <a:endParaRPr lang="da-DK" sz="2800" b="1"/>
          </a:p>
        </p:txBody>
      </p:sp>
      <p:sp>
        <p:nvSpPr>
          <p:cNvPr id="6" name="Ellipse 5">
            <a:extLst>
              <a:ext uri="{FF2B5EF4-FFF2-40B4-BE49-F238E27FC236}">
                <a16:creationId xmlns:a16="http://schemas.microsoft.com/office/drawing/2014/main" id="{B2E4FD0A-02D1-69D1-A420-A4E0AE3EF012}"/>
              </a:ext>
            </a:extLst>
          </p:cNvPr>
          <p:cNvSpPr/>
          <p:nvPr/>
        </p:nvSpPr>
        <p:spPr>
          <a:xfrm>
            <a:off x="8671961" y="1075308"/>
            <a:ext cx="2938509" cy="843378"/>
          </a:xfrm>
          <a:prstGeom prst="ellipse">
            <a:avLst/>
          </a:prstGeom>
          <a:solidFill>
            <a:schemeClr val="accent1"/>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a:t>Målgruppe </a:t>
            </a:r>
          </a:p>
        </p:txBody>
      </p:sp>
      <p:sp>
        <p:nvSpPr>
          <p:cNvPr id="8" name="Ellipse 7">
            <a:extLst>
              <a:ext uri="{FF2B5EF4-FFF2-40B4-BE49-F238E27FC236}">
                <a16:creationId xmlns:a16="http://schemas.microsoft.com/office/drawing/2014/main" id="{20B12C4F-0EBF-584F-5D2B-62EA6EC2ED89}"/>
              </a:ext>
            </a:extLst>
          </p:cNvPr>
          <p:cNvSpPr/>
          <p:nvPr/>
        </p:nvSpPr>
        <p:spPr>
          <a:xfrm>
            <a:off x="3919182" y="4990344"/>
            <a:ext cx="3555922" cy="1109231"/>
          </a:xfrm>
          <a:prstGeom prst="ellipse">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a:t>Læringsudbytte</a:t>
            </a:r>
          </a:p>
        </p:txBody>
      </p:sp>
      <p:sp>
        <p:nvSpPr>
          <p:cNvPr id="9" name="Ellipse 8">
            <a:extLst>
              <a:ext uri="{FF2B5EF4-FFF2-40B4-BE49-F238E27FC236}">
                <a16:creationId xmlns:a16="http://schemas.microsoft.com/office/drawing/2014/main" id="{F8900305-EBF5-593F-8AAB-953CE2C4D60B}"/>
              </a:ext>
            </a:extLst>
          </p:cNvPr>
          <p:cNvSpPr/>
          <p:nvPr/>
        </p:nvSpPr>
        <p:spPr>
          <a:xfrm>
            <a:off x="8838324" y="4835427"/>
            <a:ext cx="2755919" cy="73529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a:t>Rammer</a:t>
            </a:r>
          </a:p>
        </p:txBody>
      </p:sp>
      <p:sp>
        <p:nvSpPr>
          <p:cNvPr id="13" name="Ellipse 12">
            <a:extLst>
              <a:ext uri="{FF2B5EF4-FFF2-40B4-BE49-F238E27FC236}">
                <a16:creationId xmlns:a16="http://schemas.microsoft.com/office/drawing/2014/main" id="{76A7970C-A494-52D3-2911-C055E7891E9F}"/>
              </a:ext>
            </a:extLst>
          </p:cNvPr>
          <p:cNvSpPr/>
          <p:nvPr/>
        </p:nvSpPr>
        <p:spPr>
          <a:xfrm>
            <a:off x="2778662" y="1465591"/>
            <a:ext cx="3037116" cy="2141000"/>
          </a:xfrm>
          <a:prstGeom prst="ellipse">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b="1"/>
              <a:t>Underviseren</a:t>
            </a:r>
          </a:p>
        </p:txBody>
      </p:sp>
      <p:sp>
        <p:nvSpPr>
          <p:cNvPr id="21" name="Ellipse 20">
            <a:extLst>
              <a:ext uri="{FF2B5EF4-FFF2-40B4-BE49-F238E27FC236}">
                <a16:creationId xmlns:a16="http://schemas.microsoft.com/office/drawing/2014/main" id="{E873B7BC-9743-1832-4702-248692EF3CF8}"/>
              </a:ext>
            </a:extLst>
          </p:cNvPr>
          <p:cNvSpPr/>
          <p:nvPr/>
        </p:nvSpPr>
        <p:spPr>
          <a:xfrm>
            <a:off x="22743" y="1399490"/>
            <a:ext cx="2755919" cy="73529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a:t>Viden</a:t>
            </a:r>
          </a:p>
        </p:txBody>
      </p:sp>
      <p:sp>
        <p:nvSpPr>
          <p:cNvPr id="22" name="Ellipse 21">
            <a:extLst>
              <a:ext uri="{FF2B5EF4-FFF2-40B4-BE49-F238E27FC236}">
                <a16:creationId xmlns:a16="http://schemas.microsoft.com/office/drawing/2014/main" id="{32A25EC5-DC58-B4A6-48F5-1E4B6A7354E5}"/>
              </a:ext>
            </a:extLst>
          </p:cNvPr>
          <p:cNvSpPr/>
          <p:nvPr/>
        </p:nvSpPr>
        <p:spPr>
          <a:xfrm>
            <a:off x="139953" y="3215556"/>
            <a:ext cx="2755919" cy="73529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a:t>Færdigheder</a:t>
            </a:r>
          </a:p>
        </p:txBody>
      </p:sp>
      <p:sp>
        <p:nvSpPr>
          <p:cNvPr id="30" name="Ellipse 29">
            <a:extLst>
              <a:ext uri="{FF2B5EF4-FFF2-40B4-BE49-F238E27FC236}">
                <a16:creationId xmlns:a16="http://schemas.microsoft.com/office/drawing/2014/main" id="{0D53AA95-5055-4BA1-A062-500C6072E8F8}"/>
              </a:ext>
            </a:extLst>
          </p:cNvPr>
          <p:cNvSpPr/>
          <p:nvPr/>
        </p:nvSpPr>
        <p:spPr>
          <a:xfrm>
            <a:off x="8872303" y="3130922"/>
            <a:ext cx="2755919" cy="54837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a:t>Indhold </a:t>
            </a:r>
          </a:p>
        </p:txBody>
      </p:sp>
      <p:sp>
        <p:nvSpPr>
          <p:cNvPr id="5" name="Pil: nedad 4">
            <a:extLst>
              <a:ext uri="{FF2B5EF4-FFF2-40B4-BE49-F238E27FC236}">
                <a16:creationId xmlns:a16="http://schemas.microsoft.com/office/drawing/2014/main" id="{6D427799-2A55-99C5-462F-C6B5A0A52064}"/>
              </a:ext>
            </a:extLst>
          </p:cNvPr>
          <p:cNvSpPr/>
          <p:nvPr/>
        </p:nvSpPr>
        <p:spPr>
          <a:xfrm>
            <a:off x="5432177" y="3146322"/>
            <a:ext cx="549184" cy="171286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Ellipse 6">
            <a:extLst>
              <a:ext uri="{FF2B5EF4-FFF2-40B4-BE49-F238E27FC236}">
                <a16:creationId xmlns:a16="http://schemas.microsoft.com/office/drawing/2014/main" id="{09C7ACF1-DE9B-99B7-E2B3-BD2238A1C031}"/>
              </a:ext>
            </a:extLst>
          </p:cNvPr>
          <p:cNvSpPr/>
          <p:nvPr/>
        </p:nvSpPr>
        <p:spPr>
          <a:xfrm>
            <a:off x="5603704" y="1421593"/>
            <a:ext cx="3103015" cy="2184998"/>
          </a:xfrm>
          <a:prstGeom prst="ellipse">
            <a:avLst/>
          </a:prstGeom>
          <a:solidFill>
            <a:schemeClr val="accent5">
              <a:lumMod val="75000"/>
            </a:schemeClr>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b="1"/>
              <a:t>Undervisningen</a:t>
            </a:r>
          </a:p>
        </p:txBody>
      </p:sp>
      <p:sp>
        <p:nvSpPr>
          <p:cNvPr id="14" name="Tekstfelt 13">
            <a:extLst>
              <a:ext uri="{FF2B5EF4-FFF2-40B4-BE49-F238E27FC236}">
                <a16:creationId xmlns:a16="http://schemas.microsoft.com/office/drawing/2014/main" id="{2AA980E5-1F15-7C7B-C7B6-8E40F772B516}"/>
              </a:ext>
            </a:extLst>
          </p:cNvPr>
          <p:cNvSpPr txBox="1"/>
          <p:nvPr/>
        </p:nvSpPr>
        <p:spPr>
          <a:xfrm>
            <a:off x="2362200" y="6202917"/>
            <a:ext cx="6510103" cy="461665"/>
          </a:xfrm>
          <a:prstGeom prst="rect">
            <a:avLst/>
          </a:prstGeom>
          <a:noFill/>
        </p:spPr>
        <p:txBody>
          <a:bodyPr wrap="square" rtlCol="0">
            <a:spAutoFit/>
          </a:bodyPr>
          <a:lstStyle/>
          <a:p>
            <a:pPr algn="ctr"/>
            <a:r>
              <a:rPr lang="da-DK" sz="2400"/>
              <a:t>Der skal skabes refleksion hos modtager! </a:t>
            </a:r>
          </a:p>
        </p:txBody>
      </p:sp>
      <p:sp>
        <p:nvSpPr>
          <p:cNvPr id="16" name="Ellipse 15">
            <a:extLst>
              <a:ext uri="{FF2B5EF4-FFF2-40B4-BE49-F238E27FC236}">
                <a16:creationId xmlns:a16="http://schemas.microsoft.com/office/drawing/2014/main" id="{5CE4ED70-CBA9-3FD6-7360-7FF7F94E3EC7}"/>
              </a:ext>
            </a:extLst>
          </p:cNvPr>
          <p:cNvSpPr/>
          <p:nvPr/>
        </p:nvSpPr>
        <p:spPr>
          <a:xfrm>
            <a:off x="4759875" y="3605205"/>
            <a:ext cx="1874249" cy="814563"/>
          </a:xfrm>
          <a:prstGeom prst="ellipse">
            <a:avLst/>
          </a:prstGeom>
          <a:solidFill>
            <a:schemeClr val="bg1"/>
          </a:solid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da-DK"/>
              <a:t>Refleksion</a:t>
            </a:r>
          </a:p>
        </p:txBody>
      </p:sp>
    </p:spTree>
    <p:extLst>
      <p:ext uri="{BB962C8B-B14F-4D97-AF65-F5344CB8AC3E}">
        <p14:creationId xmlns:p14="http://schemas.microsoft.com/office/powerpoint/2010/main" val="3972472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21" grpId="0" animBg="1"/>
      <p:bldP spid="22" grpId="0" animBg="1"/>
      <p:bldP spid="30" grpId="0" animBg="1"/>
      <p:bldP spid="14" grpId="0"/>
      <p:bldP spid="1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59F514-8289-B867-D6D0-915C7F3FD262}"/>
              </a:ext>
            </a:extLst>
          </p:cNvPr>
          <p:cNvSpPr>
            <a:spLocks noGrp="1"/>
          </p:cNvSpPr>
          <p:nvPr>
            <p:ph type="title"/>
          </p:nvPr>
        </p:nvSpPr>
        <p:spPr>
          <a:xfrm>
            <a:off x="728472" y="182245"/>
            <a:ext cx="11179510" cy="1325563"/>
          </a:xfrm>
        </p:spPr>
        <p:txBody>
          <a:bodyPr/>
          <a:lstStyle/>
          <a:p>
            <a:r>
              <a:rPr lang="da-DK"/>
              <a:t>Handleplaner på tværs – 3-timers referater 2025 </a:t>
            </a:r>
            <a:r>
              <a:rPr lang="da-DK" sz="3200" i="1"/>
              <a:t>(</a:t>
            </a:r>
            <a:r>
              <a:rPr lang="da-DK" sz="3200" i="1" err="1"/>
              <a:t>ChatGPT</a:t>
            </a:r>
            <a:r>
              <a:rPr lang="da-DK" sz="3200" i="1"/>
              <a:t>-analyse)</a:t>
            </a:r>
            <a:endParaRPr lang="da-DK" i="1"/>
          </a:p>
        </p:txBody>
      </p:sp>
      <p:sp>
        <p:nvSpPr>
          <p:cNvPr id="4" name="Tekstfelt 3">
            <a:extLst>
              <a:ext uri="{FF2B5EF4-FFF2-40B4-BE49-F238E27FC236}">
                <a16:creationId xmlns:a16="http://schemas.microsoft.com/office/drawing/2014/main" id="{0995BDCE-2410-11E9-AF5C-6975425B5A3A}"/>
              </a:ext>
            </a:extLst>
          </p:cNvPr>
          <p:cNvSpPr txBox="1"/>
          <p:nvPr/>
        </p:nvSpPr>
        <p:spPr>
          <a:xfrm>
            <a:off x="650875" y="1769636"/>
            <a:ext cx="10890250" cy="4673074"/>
          </a:xfrm>
          <a:prstGeom prst="rect">
            <a:avLst/>
          </a:prstGeom>
          <a:noFill/>
        </p:spPr>
        <p:txBody>
          <a:bodyPr wrap="square">
            <a:spAutoFit/>
          </a:bodyPr>
          <a:lstStyle/>
          <a:p>
            <a:pPr>
              <a:spcAft>
                <a:spcPts val="1400"/>
              </a:spcAft>
              <a:buNone/>
            </a:pPr>
            <a:r>
              <a:rPr lang="da-DK" sz="2800" b="1">
                <a:effectLst/>
                <a:latin typeface="Calibri" panose="020F0502020204030204" pitchFamily="34" charset="0"/>
                <a:ea typeface="Source Sans Pro" panose="020B0503030403020204" pitchFamily="34" charset="0"/>
                <a:cs typeface="Times New Roman" panose="02020603050405020304" pitchFamily="18" charset="0"/>
              </a:rPr>
              <a:t>Systematiseret feedback på undervisning/formidling</a:t>
            </a:r>
            <a:endParaRPr lang="da-DK" sz="3600">
              <a:effectLst/>
              <a:latin typeface="Source Sans Pro" panose="020B0503030403020204" pitchFamily="34" charset="0"/>
              <a:ea typeface="Source Sans Pro" panose="020B0503030403020204" pitchFamily="34" charset="0"/>
              <a:cs typeface="Times New Roman" panose="02020603050405020304" pitchFamily="18" charset="0"/>
            </a:endParaRPr>
          </a:p>
          <a:p>
            <a:pPr marL="285750" indent="-285750">
              <a:buFont typeface="Arial" panose="020B0604020202020204" pitchFamily="34" charset="0"/>
              <a:buChar char="•"/>
            </a:pPr>
            <a:r>
              <a:rPr lang="da-DK" sz="1800" b="1" kern="0">
                <a:effectLst/>
                <a:latin typeface="Calibri" panose="020F0502020204030204" pitchFamily="34" charset="0"/>
                <a:ea typeface="Source Sans Pro" panose="020B0503030403020204" pitchFamily="34" charset="0"/>
              </a:rPr>
              <a:t>Går igen som:</a:t>
            </a:r>
            <a:r>
              <a:rPr lang="da-DK" sz="1800" kern="0">
                <a:effectLst/>
                <a:latin typeface="Calibri" panose="020F0502020204030204" pitchFamily="34" charset="0"/>
                <a:ea typeface="Source Sans Pro" panose="020B0503030403020204" pitchFamily="34" charset="0"/>
              </a:rPr>
              <a:t> feedbackark, kompetencekort/mini-CE(X), </a:t>
            </a:r>
            <a:r>
              <a:rPr lang="da-DK" sz="1800" kern="0" err="1">
                <a:effectLst/>
                <a:latin typeface="Calibri" panose="020F0502020204030204" pitchFamily="34" charset="0"/>
                <a:ea typeface="Source Sans Pro" panose="020B0503030403020204" pitchFamily="34" charset="0"/>
              </a:rPr>
              <a:t>buddy</a:t>
            </a:r>
            <a:r>
              <a:rPr lang="da-DK" sz="1800" kern="0">
                <a:effectLst/>
                <a:latin typeface="Calibri" panose="020F0502020204030204" pitchFamily="34" charset="0"/>
                <a:ea typeface="Source Sans Pro" panose="020B0503030403020204" pitchFamily="34" charset="0"/>
              </a:rPr>
              <a:t>-feedback, udpegning af feedbackgiver(e), fast “efter undervisning”-ritual.</a:t>
            </a:r>
          </a:p>
          <a:p>
            <a:pPr>
              <a:buNone/>
            </a:pPr>
            <a:endParaRPr lang="da-DK" kern="0">
              <a:latin typeface="Calibri" panose="020F0502020204030204" pitchFamily="34" charset="0"/>
              <a:ea typeface="Source Sans Pro" panose="020B0503030403020204" pitchFamily="34" charset="0"/>
            </a:endParaRPr>
          </a:p>
          <a:p>
            <a:r>
              <a:rPr lang="da-DK" sz="2400" b="1"/>
              <a:t>Styrket undervisningsstruktur og planlægning (årshjul, faste formater, synlig undervisningsplan)</a:t>
            </a:r>
            <a:endParaRPr lang="da-DK" sz="2400"/>
          </a:p>
          <a:p>
            <a:pPr marL="285750" indent="-285750">
              <a:buFont typeface="Arial" panose="020B0604020202020204" pitchFamily="34" charset="0"/>
              <a:buChar char="•"/>
            </a:pPr>
            <a:r>
              <a:rPr lang="da-DK" b="1"/>
              <a:t>Går igen som:</a:t>
            </a:r>
            <a:r>
              <a:rPr lang="da-DK"/>
              <a:t> årshjul/pensum, faste slots (ugentlig/månedlig), “kvalitet &gt; kvantitet”, synlige planer/plakater/lister.</a:t>
            </a:r>
          </a:p>
          <a:p>
            <a:endParaRPr lang="da-DK"/>
          </a:p>
          <a:p>
            <a:r>
              <a:rPr lang="da-DK" sz="2400" b="1"/>
              <a:t>Uddannelseslæger som undervisere – udvidede undervisningsarenaer (studerende, sygeplejersker, tværfagligt, “ud af huset”)</a:t>
            </a:r>
            <a:endParaRPr lang="da-DK" sz="2400"/>
          </a:p>
          <a:p>
            <a:pPr marL="285750" indent="-285750">
              <a:buFont typeface="Arial" panose="020B0604020202020204" pitchFamily="34" charset="0"/>
              <a:buChar char="•"/>
            </a:pPr>
            <a:r>
              <a:rPr lang="da-DK" b="1"/>
              <a:t>Går igen som:</a:t>
            </a:r>
            <a:r>
              <a:rPr lang="da-DK"/>
              <a:t> Uddannelseslæger underviser stud.med., sygeplejersker, andre faggrupper,  medunderviser-roller, korte </a:t>
            </a:r>
            <a:r>
              <a:rPr lang="da-DK" err="1"/>
              <a:t>bedside</a:t>
            </a:r>
            <a:r>
              <a:rPr lang="da-DK"/>
              <a:t>-undervisninger, roadshow/ekstern formidling, “gribe undervisningschancer”</a:t>
            </a:r>
          </a:p>
        </p:txBody>
      </p:sp>
    </p:spTree>
    <p:extLst>
      <p:ext uri="{BB962C8B-B14F-4D97-AF65-F5344CB8AC3E}">
        <p14:creationId xmlns:p14="http://schemas.microsoft.com/office/powerpoint/2010/main" val="1352220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lede 9">
            <a:extLst>
              <a:ext uri="{FF2B5EF4-FFF2-40B4-BE49-F238E27FC236}">
                <a16:creationId xmlns:a16="http://schemas.microsoft.com/office/drawing/2014/main" id="{72AE3347-36F1-3573-BFD6-C5AB70957E8A}"/>
              </a:ext>
            </a:extLst>
          </p:cNvPr>
          <p:cNvPicPr>
            <a:picLocks noChangeAspect="1"/>
          </p:cNvPicPr>
          <p:nvPr/>
        </p:nvPicPr>
        <p:blipFill>
          <a:blip r:embed="rId3"/>
          <a:stretch>
            <a:fillRect/>
          </a:stretch>
        </p:blipFill>
        <p:spPr>
          <a:xfrm>
            <a:off x="277098" y="2105852"/>
            <a:ext cx="11637803" cy="669473"/>
          </a:xfrm>
          <a:prstGeom prst="rect">
            <a:avLst/>
          </a:prstGeom>
        </p:spPr>
      </p:pic>
      <p:pic>
        <p:nvPicPr>
          <p:cNvPr id="12" name="Billede 11">
            <a:extLst>
              <a:ext uri="{FF2B5EF4-FFF2-40B4-BE49-F238E27FC236}">
                <a16:creationId xmlns:a16="http://schemas.microsoft.com/office/drawing/2014/main" id="{EB9303D2-F3BA-3445-6C80-510F9FAB7802}"/>
              </a:ext>
            </a:extLst>
          </p:cNvPr>
          <p:cNvPicPr>
            <a:picLocks noChangeAspect="1"/>
          </p:cNvPicPr>
          <p:nvPr/>
        </p:nvPicPr>
        <p:blipFill>
          <a:blip r:embed="rId4"/>
          <a:stretch>
            <a:fillRect/>
          </a:stretch>
        </p:blipFill>
        <p:spPr>
          <a:xfrm>
            <a:off x="277097" y="1026705"/>
            <a:ext cx="2954845" cy="878288"/>
          </a:xfrm>
          <a:prstGeom prst="rect">
            <a:avLst/>
          </a:prstGeom>
        </p:spPr>
      </p:pic>
      <p:sp>
        <p:nvSpPr>
          <p:cNvPr id="6" name="Tekstfelt 5">
            <a:extLst>
              <a:ext uri="{FF2B5EF4-FFF2-40B4-BE49-F238E27FC236}">
                <a16:creationId xmlns:a16="http://schemas.microsoft.com/office/drawing/2014/main" id="{50C19630-A318-E41B-9F79-547D5E22C99A}"/>
              </a:ext>
            </a:extLst>
          </p:cNvPr>
          <p:cNvSpPr txBox="1"/>
          <p:nvPr/>
        </p:nvSpPr>
        <p:spPr>
          <a:xfrm>
            <a:off x="3233058" y="3169349"/>
            <a:ext cx="8024166" cy="584775"/>
          </a:xfrm>
          <a:prstGeom prst="rect">
            <a:avLst/>
          </a:prstGeom>
          <a:noFill/>
          <a:ln>
            <a:solidFill>
              <a:schemeClr val="accent5">
                <a:lumMod val="50000"/>
              </a:schemeClr>
            </a:solidFill>
          </a:ln>
        </p:spPr>
        <p:txBody>
          <a:bodyPr wrap="square" rtlCol="0">
            <a:spAutoFit/>
          </a:bodyPr>
          <a:lstStyle/>
          <a:p>
            <a:r>
              <a:rPr lang="da-DK" sz="3200" b="1"/>
              <a:t>At undervise giver ikke i sig selv læring</a:t>
            </a:r>
          </a:p>
        </p:txBody>
      </p:sp>
      <p:sp>
        <p:nvSpPr>
          <p:cNvPr id="7" name="Tekstfelt 6">
            <a:extLst>
              <a:ext uri="{FF2B5EF4-FFF2-40B4-BE49-F238E27FC236}">
                <a16:creationId xmlns:a16="http://schemas.microsoft.com/office/drawing/2014/main" id="{8503D025-2F26-4331-04B8-BFA719EF1C20}"/>
              </a:ext>
            </a:extLst>
          </p:cNvPr>
          <p:cNvSpPr txBox="1"/>
          <p:nvPr/>
        </p:nvSpPr>
        <p:spPr>
          <a:xfrm>
            <a:off x="2128643" y="231869"/>
            <a:ext cx="9786258" cy="1200329"/>
          </a:xfrm>
          <a:prstGeom prst="rect">
            <a:avLst/>
          </a:prstGeom>
          <a:noFill/>
        </p:spPr>
        <p:txBody>
          <a:bodyPr wrap="square" rtlCol="0">
            <a:spAutoFit/>
          </a:bodyPr>
          <a:lstStyle/>
          <a:p>
            <a:pPr algn="ctr"/>
            <a:r>
              <a:rPr lang="da-DK" sz="3600" b="1"/>
              <a:t>Hvad står der i jeres uddannelsesprogrammer?</a:t>
            </a:r>
          </a:p>
        </p:txBody>
      </p:sp>
      <p:pic>
        <p:nvPicPr>
          <p:cNvPr id="3" name="Billede 2">
            <a:extLst>
              <a:ext uri="{FF2B5EF4-FFF2-40B4-BE49-F238E27FC236}">
                <a16:creationId xmlns:a16="http://schemas.microsoft.com/office/drawing/2014/main" id="{2FA43F38-F3F8-7B3A-206B-7B1A7FF8124C}"/>
              </a:ext>
            </a:extLst>
          </p:cNvPr>
          <p:cNvPicPr>
            <a:picLocks noChangeAspect="1"/>
          </p:cNvPicPr>
          <p:nvPr/>
        </p:nvPicPr>
        <p:blipFill>
          <a:blip r:embed="rId5"/>
          <a:stretch>
            <a:fillRect/>
          </a:stretch>
        </p:blipFill>
        <p:spPr>
          <a:xfrm>
            <a:off x="277099" y="3169349"/>
            <a:ext cx="2400788" cy="949989"/>
          </a:xfrm>
          <a:prstGeom prst="rect">
            <a:avLst/>
          </a:prstGeom>
        </p:spPr>
      </p:pic>
      <p:pic>
        <p:nvPicPr>
          <p:cNvPr id="8" name="Billede 7">
            <a:extLst>
              <a:ext uri="{FF2B5EF4-FFF2-40B4-BE49-F238E27FC236}">
                <a16:creationId xmlns:a16="http://schemas.microsoft.com/office/drawing/2014/main" id="{5F83AEA8-F3D2-1C0E-F698-161C695FE18C}"/>
              </a:ext>
            </a:extLst>
          </p:cNvPr>
          <p:cNvPicPr>
            <a:picLocks noChangeAspect="1"/>
          </p:cNvPicPr>
          <p:nvPr/>
        </p:nvPicPr>
        <p:blipFill>
          <a:blip r:embed="rId6"/>
          <a:srcRect t="5671" b="9134"/>
          <a:stretch/>
        </p:blipFill>
        <p:spPr>
          <a:xfrm>
            <a:off x="277098" y="4288475"/>
            <a:ext cx="11773387" cy="1338943"/>
          </a:xfrm>
          <a:prstGeom prst="rect">
            <a:avLst/>
          </a:prstGeom>
        </p:spPr>
      </p:pic>
      <p:sp>
        <p:nvSpPr>
          <p:cNvPr id="9" name="Pil: stribet til højre 8">
            <a:extLst>
              <a:ext uri="{FF2B5EF4-FFF2-40B4-BE49-F238E27FC236}">
                <a16:creationId xmlns:a16="http://schemas.microsoft.com/office/drawing/2014/main" id="{52D82E2F-CE44-A508-558E-30B36033700F}"/>
              </a:ext>
            </a:extLst>
          </p:cNvPr>
          <p:cNvSpPr/>
          <p:nvPr/>
        </p:nvSpPr>
        <p:spPr>
          <a:xfrm rot="19564730">
            <a:off x="9067800" y="2775325"/>
            <a:ext cx="903514" cy="394024"/>
          </a:xfrm>
          <a:prstGeom prst="stripedRightArrow">
            <a:avLst/>
          </a:prstGeom>
          <a:solidFill>
            <a:srgbClr val="0E6BA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Pil: stribet til højre 10">
            <a:extLst>
              <a:ext uri="{FF2B5EF4-FFF2-40B4-BE49-F238E27FC236}">
                <a16:creationId xmlns:a16="http://schemas.microsoft.com/office/drawing/2014/main" id="{70DDCF31-19A5-4DD7-F56F-C4FB88DC3240}"/>
              </a:ext>
            </a:extLst>
          </p:cNvPr>
          <p:cNvSpPr/>
          <p:nvPr/>
        </p:nvSpPr>
        <p:spPr>
          <a:xfrm rot="1995177">
            <a:off x="9066800" y="3824287"/>
            <a:ext cx="903514" cy="394024"/>
          </a:xfrm>
          <a:prstGeom prst="stripedRightArrow">
            <a:avLst/>
          </a:prstGeom>
          <a:solidFill>
            <a:srgbClr val="0E6BA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2701183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E59DEAB9-836C-4B5F-757C-2532C3B521D3}"/>
              </a:ext>
            </a:extLst>
          </p:cNvPr>
          <p:cNvSpPr>
            <a:spLocks noGrp="1"/>
          </p:cNvSpPr>
          <p:nvPr>
            <p:ph type="title"/>
          </p:nvPr>
        </p:nvSpPr>
        <p:spPr/>
        <p:txBody>
          <a:bodyPr>
            <a:normAutofit/>
          </a:bodyPr>
          <a:lstStyle/>
          <a:p>
            <a:r>
              <a:rPr lang="da-DK" sz="4800" b="1"/>
              <a:t>Præsentation af UA(L)O'er og </a:t>
            </a:r>
            <a:r>
              <a:rPr lang="da-DK" sz="4800" b="1" err="1"/>
              <a:t>UKYL’er</a:t>
            </a:r>
            <a:endParaRPr lang="da-DK" sz="4800"/>
          </a:p>
        </p:txBody>
      </p:sp>
      <p:sp>
        <p:nvSpPr>
          <p:cNvPr id="5" name="Pladsholder til tekst 4">
            <a:extLst>
              <a:ext uri="{FF2B5EF4-FFF2-40B4-BE49-F238E27FC236}">
                <a16:creationId xmlns:a16="http://schemas.microsoft.com/office/drawing/2014/main" id="{7E23731E-EAF7-B667-E9BB-F4657C32FD1A}"/>
              </a:ext>
            </a:extLst>
          </p:cNvPr>
          <p:cNvSpPr>
            <a:spLocks noGrp="1"/>
          </p:cNvSpPr>
          <p:nvPr>
            <p:ph type="body" idx="1"/>
          </p:nvPr>
        </p:nvSpPr>
        <p:spPr/>
        <p:txBody>
          <a:bodyPr/>
          <a:lstStyle/>
          <a:p>
            <a:r>
              <a:rPr lang="da-DK"/>
              <a:t>Ved bordene: Navn, afdeling, funktion inden for uddannelse og hvor længe</a:t>
            </a:r>
          </a:p>
          <a:p>
            <a:endParaRPr lang="da-DK"/>
          </a:p>
          <a:p>
            <a:r>
              <a:rPr lang="da-DK"/>
              <a:t>Indtil 12.45</a:t>
            </a:r>
          </a:p>
        </p:txBody>
      </p:sp>
    </p:spTree>
    <p:extLst>
      <p:ext uri="{BB962C8B-B14F-4D97-AF65-F5344CB8AC3E}">
        <p14:creationId xmlns:p14="http://schemas.microsoft.com/office/powerpoint/2010/main" val="18020488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AAE3DFF-12D1-2326-1398-1B9270B416AE}"/>
              </a:ext>
            </a:extLst>
          </p:cNvPr>
          <p:cNvSpPr>
            <a:spLocks noGrp="1"/>
          </p:cNvSpPr>
          <p:nvPr>
            <p:ph type="title"/>
          </p:nvPr>
        </p:nvSpPr>
        <p:spPr>
          <a:xfrm>
            <a:off x="572493" y="238539"/>
            <a:ext cx="11018520" cy="1434415"/>
          </a:xfrm>
        </p:spPr>
        <p:txBody>
          <a:bodyPr anchor="b">
            <a:normAutofit/>
          </a:bodyPr>
          <a:lstStyle/>
          <a:p>
            <a:r>
              <a:rPr lang="da-DK" sz="5400"/>
              <a:t>I skal arbejde med 2 spørgsmål </a:t>
            </a:r>
          </a:p>
        </p:txBody>
      </p:sp>
      <p:sp>
        <p:nvSpPr>
          <p:cNvPr id="1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sX0" fmla="*/ 0 w 10972800"/>
              <a:gd name="csY0" fmla="*/ 0 h 18288"/>
              <a:gd name="csX1" fmla="*/ 356616 w 10972800"/>
              <a:gd name="csY1" fmla="*/ 0 h 18288"/>
              <a:gd name="csX2" fmla="*/ 1042416 w 10972800"/>
              <a:gd name="csY2" fmla="*/ 0 h 18288"/>
              <a:gd name="csX3" fmla="*/ 1947672 w 10972800"/>
              <a:gd name="csY3" fmla="*/ 0 h 18288"/>
              <a:gd name="csX4" fmla="*/ 2633472 w 10972800"/>
              <a:gd name="csY4" fmla="*/ 0 h 18288"/>
              <a:gd name="csX5" fmla="*/ 2990088 w 10972800"/>
              <a:gd name="csY5" fmla="*/ 0 h 18288"/>
              <a:gd name="csX6" fmla="*/ 3456432 w 10972800"/>
              <a:gd name="csY6" fmla="*/ 0 h 18288"/>
              <a:gd name="csX7" fmla="*/ 4361688 w 10972800"/>
              <a:gd name="csY7" fmla="*/ 0 h 18288"/>
              <a:gd name="csX8" fmla="*/ 5266944 w 10972800"/>
              <a:gd name="csY8" fmla="*/ 0 h 18288"/>
              <a:gd name="csX9" fmla="*/ 6172200 w 10972800"/>
              <a:gd name="csY9" fmla="*/ 0 h 18288"/>
              <a:gd name="csX10" fmla="*/ 6528816 w 10972800"/>
              <a:gd name="csY10" fmla="*/ 0 h 18288"/>
              <a:gd name="csX11" fmla="*/ 7214616 w 10972800"/>
              <a:gd name="csY11" fmla="*/ 0 h 18288"/>
              <a:gd name="csX12" fmla="*/ 7790688 w 10972800"/>
              <a:gd name="csY12" fmla="*/ 0 h 18288"/>
              <a:gd name="csX13" fmla="*/ 8147304 w 10972800"/>
              <a:gd name="csY13" fmla="*/ 0 h 18288"/>
              <a:gd name="csX14" fmla="*/ 9052560 w 10972800"/>
              <a:gd name="csY14" fmla="*/ 0 h 18288"/>
              <a:gd name="csX15" fmla="*/ 9409176 w 10972800"/>
              <a:gd name="csY15" fmla="*/ 0 h 18288"/>
              <a:gd name="csX16" fmla="*/ 9765792 w 10972800"/>
              <a:gd name="csY16" fmla="*/ 0 h 18288"/>
              <a:gd name="csX17" fmla="*/ 10341864 w 10972800"/>
              <a:gd name="csY17" fmla="*/ 0 h 18288"/>
              <a:gd name="csX18" fmla="*/ 10972800 w 10972800"/>
              <a:gd name="csY18" fmla="*/ 0 h 18288"/>
              <a:gd name="csX19" fmla="*/ 10972800 w 10972800"/>
              <a:gd name="csY19" fmla="*/ 18288 h 18288"/>
              <a:gd name="csX20" fmla="*/ 10177272 w 10972800"/>
              <a:gd name="csY20" fmla="*/ 18288 h 18288"/>
              <a:gd name="csX21" fmla="*/ 9820656 w 10972800"/>
              <a:gd name="csY21" fmla="*/ 18288 h 18288"/>
              <a:gd name="csX22" fmla="*/ 9464040 w 10972800"/>
              <a:gd name="csY22" fmla="*/ 18288 h 18288"/>
              <a:gd name="csX23" fmla="*/ 8778240 w 10972800"/>
              <a:gd name="csY23" fmla="*/ 18288 h 18288"/>
              <a:gd name="csX24" fmla="*/ 8421624 w 10972800"/>
              <a:gd name="csY24" fmla="*/ 18288 h 18288"/>
              <a:gd name="csX25" fmla="*/ 7735824 w 10972800"/>
              <a:gd name="csY25" fmla="*/ 18288 h 18288"/>
              <a:gd name="csX26" fmla="*/ 6940296 w 10972800"/>
              <a:gd name="csY26" fmla="*/ 18288 h 18288"/>
              <a:gd name="csX27" fmla="*/ 6254496 w 10972800"/>
              <a:gd name="csY27" fmla="*/ 18288 h 18288"/>
              <a:gd name="csX28" fmla="*/ 5458968 w 10972800"/>
              <a:gd name="csY28" fmla="*/ 18288 h 18288"/>
              <a:gd name="csX29" fmla="*/ 4663440 w 10972800"/>
              <a:gd name="csY29" fmla="*/ 18288 h 18288"/>
              <a:gd name="csX30" fmla="*/ 4306824 w 10972800"/>
              <a:gd name="csY30" fmla="*/ 18288 h 18288"/>
              <a:gd name="csX31" fmla="*/ 3840480 w 10972800"/>
              <a:gd name="csY31" fmla="*/ 18288 h 18288"/>
              <a:gd name="csX32" fmla="*/ 3264408 w 10972800"/>
              <a:gd name="csY32" fmla="*/ 18288 h 18288"/>
              <a:gd name="csX33" fmla="*/ 2578608 w 10972800"/>
              <a:gd name="csY33" fmla="*/ 18288 h 18288"/>
              <a:gd name="csX34" fmla="*/ 1673352 w 10972800"/>
              <a:gd name="csY34" fmla="*/ 18288 h 18288"/>
              <a:gd name="csX35" fmla="*/ 877824 w 10972800"/>
              <a:gd name="csY35" fmla="*/ 18288 h 18288"/>
              <a:gd name="csX36" fmla="*/ 0 w 10972800"/>
              <a:gd name="csY36" fmla="*/ 18288 h 18288"/>
              <a:gd name="csX37" fmla="*/ 0 w 10972800"/>
              <a:gd name="csY37"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dsholder til indhold 2">
            <a:extLst>
              <a:ext uri="{FF2B5EF4-FFF2-40B4-BE49-F238E27FC236}">
                <a16:creationId xmlns:a16="http://schemas.microsoft.com/office/drawing/2014/main" id="{921DD006-F4E8-2103-0987-9118D0D77262}"/>
              </a:ext>
            </a:extLst>
          </p:cNvPr>
          <p:cNvSpPr>
            <a:spLocks noGrp="1"/>
          </p:cNvSpPr>
          <p:nvPr>
            <p:ph idx="1"/>
          </p:nvPr>
        </p:nvSpPr>
        <p:spPr>
          <a:xfrm>
            <a:off x="572492" y="2071316"/>
            <a:ext cx="10005453" cy="4119172"/>
          </a:xfrm>
        </p:spPr>
        <p:txBody>
          <a:bodyPr vert="horz" lIns="91440" tIns="45720" rIns="91440" bIns="45720" rtlCol="0" anchor="t">
            <a:normAutofit/>
          </a:bodyPr>
          <a:lstStyle/>
          <a:p>
            <a:pPr lvl="0"/>
            <a:r>
              <a:rPr lang="da-DK"/>
              <a:t>Hvad skal der </a:t>
            </a:r>
            <a:r>
              <a:rPr lang="da-DK" b="1"/>
              <a:t>gives feedback på</a:t>
            </a:r>
            <a:r>
              <a:rPr lang="da-DK"/>
              <a:t> når uddannelseslæger underviser – hvad vil I observere og vurdere?</a:t>
            </a:r>
          </a:p>
          <a:p>
            <a:pPr lvl="1"/>
            <a:r>
              <a:rPr lang="da-DK" sz="2800"/>
              <a:t>Vigtigt tænk på det undervisere gør ”før – under – efter”  </a:t>
            </a:r>
          </a:p>
          <a:p>
            <a:pPr marL="0" indent="0">
              <a:buNone/>
            </a:pPr>
            <a:endParaRPr lang="da-DK"/>
          </a:p>
          <a:p>
            <a:pPr lvl="0"/>
            <a:r>
              <a:rPr lang="da-DK"/>
              <a:t>Hvad skal der </a:t>
            </a:r>
            <a:r>
              <a:rPr lang="da-DK" b="1"/>
              <a:t>stå på et feedback og kompetencevurderingsredskab</a:t>
            </a:r>
            <a:r>
              <a:rPr lang="da-DK"/>
              <a:t>, der skal bruges til udvikle uddannelseslæger som undervisere? </a:t>
            </a:r>
          </a:p>
          <a:p>
            <a:endParaRPr lang="da-DK" sz="2400"/>
          </a:p>
        </p:txBody>
      </p:sp>
    </p:spTree>
    <p:extLst>
      <p:ext uri="{BB962C8B-B14F-4D97-AF65-F5344CB8AC3E}">
        <p14:creationId xmlns:p14="http://schemas.microsoft.com/office/powerpoint/2010/main" val="38599459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CF099D4-6227-A845-C463-A279CEC2E76C}"/>
              </a:ext>
            </a:extLst>
          </p:cNvPr>
          <p:cNvSpPr>
            <a:spLocks noGrp="1"/>
          </p:cNvSpPr>
          <p:nvPr>
            <p:ph type="title"/>
          </p:nvPr>
        </p:nvSpPr>
        <p:spPr>
          <a:xfrm>
            <a:off x="572493" y="238539"/>
            <a:ext cx="11018520" cy="1434415"/>
          </a:xfrm>
        </p:spPr>
        <p:txBody>
          <a:bodyPr anchor="b">
            <a:normAutofit/>
          </a:bodyPr>
          <a:lstStyle/>
          <a:p>
            <a:r>
              <a:rPr lang="da-DK" sz="2200" b="1"/>
              <a:t>Del 1:</a:t>
            </a:r>
            <a:br>
              <a:rPr lang="da-DK" sz="2200" b="1"/>
            </a:br>
            <a:r>
              <a:rPr lang="da-DK" sz="2200" b="1"/>
              <a:t>Hvad skal underviseren have feedback på….</a:t>
            </a:r>
            <a:br>
              <a:rPr lang="da-DK" sz="2200" b="1"/>
            </a:br>
            <a:r>
              <a:rPr lang="da-DK" sz="2200" i="1"/>
              <a:t>- hvad er vigtigt for læringsudbyttet af undervisningen? ( FØR - UNDER – EFTER )</a:t>
            </a:r>
            <a:br>
              <a:rPr lang="da-DK" sz="2200"/>
            </a:br>
            <a:r>
              <a:rPr lang="da-DK" sz="2200"/>
              <a:t> </a:t>
            </a:r>
          </a:p>
        </p:txBody>
      </p:sp>
      <p:sp>
        <p:nvSpPr>
          <p:cNvPr id="1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sX0" fmla="*/ 0 w 10972800"/>
              <a:gd name="csY0" fmla="*/ 0 h 18288"/>
              <a:gd name="csX1" fmla="*/ 356616 w 10972800"/>
              <a:gd name="csY1" fmla="*/ 0 h 18288"/>
              <a:gd name="csX2" fmla="*/ 1042416 w 10972800"/>
              <a:gd name="csY2" fmla="*/ 0 h 18288"/>
              <a:gd name="csX3" fmla="*/ 1947672 w 10972800"/>
              <a:gd name="csY3" fmla="*/ 0 h 18288"/>
              <a:gd name="csX4" fmla="*/ 2633472 w 10972800"/>
              <a:gd name="csY4" fmla="*/ 0 h 18288"/>
              <a:gd name="csX5" fmla="*/ 2990088 w 10972800"/>
              <a:gd name="csY5" fmla="*/ 0 h 18288"/>
              <a:gd name="csX6" fmla="*/ 3456432 w 10972800"/>
              <a:gd name="csY6" fmla="*/ 0 h 18288"/>
              <a:gd name="csX7" fmla="*/ 4361688 w 10972800"/>
              <a:gd name="csY7" fmla="*/ 0 h 18288"/>
              <a:gd name="csX8" fmla="*/ 5266944 w 10972800"/>
              <a:gd name="csY8" fmla="*/ 0 h 18288"/>
              <a:gd name="csX9" fmla="*/ 6172200 w 10972800"/>
              <a:gd name="csY9" fmla="*/ 0 h 18288"/>
              <a:gd name="csX10" fmla="*/ 6528816 w 10972800"/>
              <a:gd name="csY10" fmla="*/ 0 h 18288"/>
              <a:gd name="csX11" fmla="*/ 7214616 w 10972800"/>
              <a:gd name="csY11" fmla="*/ 0 h 18288"/>
              <a:gd name="csX12" fmla="*/ 7790688 w 10972800"/>
              <a:gd name="csY12" fmla="*/ 0 h 18288"/>
              <a:gd name="csX13" fmla="*/ 8147304 w 10972800"/>
              <a:gd name="csY13" fmla="*/ 0 h 18288"/>
              <a:gd name="csX14" fmla="*/ 9052560 w 10972800"/>
              <a:gd name="csY14" fmla="*/ 0 h 18288"/>
              <a:gd name="csX15" fmla="*/ 9409176 w 10972800"/>
              <a:gd name="csY15" fmla="*/ 0 h 18288"/>
              <a:gd name="csX16" fmla="*/ 9765792 w 10972800"/>
              <a:gd name="csY16" fmla="*/ 0 h 18288"/>
              <a:gd name="csX17" fmla="*/ 10341864 w 10972800"/>
              <a:gd name="csY17" fmla="*/ 0 h 18288"/>
              <a:gd name="csX18" fmla="*/ 10972800 w 10972800"/>
              <a:gd name="csY18" fmla="*/ 0 h 18288"/>
              <a:gd name="csX19" fmla="*/ 10972800 w 10972800"/>
              <a:gd name="csY19" fmla="*/ 18288 h 18288"/>
              <a:gd name="csX20" fmla="*/ 10177272 w 10972800"/>
              <a:gd name="csY20" fmla="*/ 18288 h 18288"/>
              <a:gd name="csX21" fmla="*/ 9820656 w 10972800"/>
              <a:gd name="csY21" fmla="*/ 18288 h 18288"/>
              <a:gd name="csX22" fmla="*/ 9464040 w 10972800"/>
              <a:gd name="csY22" fmla="*/ 18288 h 18288"/>
              <a:gd name="csX23" fmla="*/ 8778240 w 10972800"/>
              <a:gd name="csY23" fmla="*/ 18288 h 18288"/>
              <a:gd name="csX24" fmla="*/ 8421624 w 10972800"/>
              <a:gd name="csY24" fmla="*/ 18288 h 18288"/>
              <a:gd name="csX25" fmla="*/ 7735824 w 10972800"/>
              <a:gd name="csY25" fmla="*/ 18288 h 18288"/>
              <a:gd name="csX26" fmla="*/ 6940296 w 10972800"/>
              <a:gd name="csY26" fmla="*/ 18288 h 18288"/>
              <a:gd name="csX27" fmla="*/ 6254496 w 10972800"/>
              <a:gd name="csY27" fmla="*/ 18288 h 18288"/>
              <a:gd name="csX28" fmla="*/ 5458968 w 10972800"/>
              <a:gd name="csY28" fmla="*/ 18288 h 18288"/>
              <a:gd name="csX29" fmla="*/ 4663440 w 10972800"/>
              <a:gd name="csY29" fmla="*/ 18288 h 18288"/>
              <a:gd name="csX30" fmla="*/ 4306824 w 10972800"/>
              <a:gd name="csY30" fmla="*/ 18288 h 18288"/>
              <a:gd name="csX31" fmla="*/ 3840480 w 10972800"/>
              <a:gd name="csY31" fmla="*/ 18288 h 18288"/>
              <a:gd name="csX32" fmla="*/ 3264408 w 10972800"/>
              <a:gd name="csY32" fmla="*/ 18288 h 18288"/>
              <a:gd name="csX33" fmla="*/ 2578608 w 10972800"/>
              <a:gd name="csY33" fmla="*/ 18288 h 18288"/>
              <a:gd name="csX34" fmla="*/ 1673352 w 10972800"/>
              <a:gd name="csY34" fmla="*/ 18288 h 18288"/>
              <a:gd name="csX35" fmla="*/ 877824 w 10972800"/>
              <a:gd name="csY35" fmla="*/ 18288 h 18288"/>
              <a:gd name="csX36" fmla="*/ 0 w 10972800"/>
              <a:gd name="csY36" fmla="*/ 18288 h 18288"/>
              <a:gd name="csX37" fmla="*/ 0 w 10972800"/>
              <a:gd name="csY37"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dsholder til indhold 2">
            <a:extLst>
              <a:ext uri="{FF2B5EF4-FFF2-40B4-BE49-F238E27FC236}">
                <a16:creationId xmlns:a16="http://schemas.microsoft.com/office/drawing/2014/main" id="{B7E796FA-10A4-EAF3-825E-73B7409D3D82}"/>
              </a:ext>
            </a:extLst>
          </p:cNvPr>
          <p:cNvSpPr>
            <a:spLocks noGrp="1"/>
          </p:cNvSpPr>
          <p:nvPr>
            <p:ph idx="1"/>
          </p:nvPr>
        </p:nvSpPr>
        <p:spPr>
          <a:xfrm>
            <a:off x="572493" y="2071316"/>
            <a:ext cx="6713552" cy="4119172"/>
          </a:xfrm>
        </p:spPr>
        <p:txBody>
          <a:bodyPr anchor="t">
            <a:normAutofit/>
          </a:bodyPr>
          <a:lstStyle/>
          <a:p>
            <a:pPr marL="0" indent="0">
              <a:spcBef>
                <a:spcPts val="0"/>
              </a:spcBef>
              <a:buNone/>
            </a:pPr>
            <a:r>
              <a:rPr lang="da-DK" sz="2200" b="1"/>
              <a:t>13.30-13.55</a:t>
            </a:r>
          </a:p>
          <a:p>
            <a:pPr>
              <a:spcBef>
                <a:spcPts val="0"/>
              </a:spcBef>
            </a:pPr>
            <a:endParaRPr lang="da-DK" sz="2200"/>
          </a:p>
          <a:p>
            <a:pPr>
              <a:spcBef>
                <a:spcPts val="0"/>
              </a:spcBef>
            </a:pPr>
            <a:r>
              <a:rPr lang="da-DK" sz="2200"/>
              <a:t>Brug 2 min i ro --- noter på stor post it – (A5)</a:t>
            </a:r>
          </a:p>
          <a:p>
            <a:pPr>
              <a:spcBef>
                <a:spcPts val="0"/>
              </a:spcBef>
            </a:pPr>
            <a:endParaRPr lang="da-DK" sz="2200"/>
          </a:p>
          <a:p>
            <a:pPr>
              <a:spcBef>
                <a:spcPts val="0"/>
              </a:spcBef>
            </a:pPr>
            <a:r>
              <a:rPr lang="da-DK" sz="2200"/>
              <a:t>Vælg en, der skriver ind padlet </a:t>
            </a:r>
          </a:p>
          <a:p>
            <a:pPr>
              <a:spcBef>
                <a:spcPts val="0"/>
              </a:spcBef>
            </a:pPr>
            <a:endParaRPr lang="da-DK" sz="2200"/>
          </a:p>
          <a:p>
            <a:pPr>
              <a:spcBef>
                <a:spcPts val="0"/>
              </a:spcBef>
            </a:pPr>
            <a:r>
              <a:rPr lang="da-DK" sz="2200"/>
              <a:t>VIGTIGT tjek hvilket gruppenummer I har (1-2-3-4-5) </a:t>
            </a:r>
          </a:p>
          <a:p>
            <a:pPr>
              <a:spcBef>
                <a:spcPts val="0"/>
              </a:spcBef>
            </a:pPr>
            <a:endParaRPr lang="da-DK" sz="2200"/>
          </a:p>
          <a:p>
            <a:pPr>
              <a:spcBef>
                <a:spcPts val="0"/>
              </a:spcBef>
            </a:pPr>
            <a:r>
              <a:rPr lang="da-DK" sz="2200"/>
              <a:t>Diskuter og skriv ind i padlet </a:t>
            </a:r>
          </a:p>
          <a:p>
            <a:endParaRPr lang="da-DK" sz="2200"/>
          </a:p>
        </p:txBody>
      </p:sp>
      <p:pic>
        <p:nvPicPr>
          <p:cNvPr id="4" name="Picture 3">
            <a:extLst>
              <a:ext uri="{FF2B5EF4-FFF2-40B4-BE49-F238E27FC236}">
                <a16:creationId xmlns:a16="http://schemas.microsoft.com/office/drawing/2014/main" id="{E62C5AEE-4743-4E1D-CA50-E6FDAB5BF665}"/>
              </a:ext>
            </a:extLst>
          </p:cNvPr>
          <p:cNvPicPr>
            <a:picLocks noChangeAspect="1"/>
          </p:cNvPicPr>
          <p:nvPr/>
        </p:nvPicPr>
        <p:blipFill>
          <a:blip r:embed="rId2"/>
          <a:srcRect l="1897" r="1897"/>
          <a:stretch>
            <a:fillRect/>
          </a:stretch>
        </p:blipFill>
        <p:spPr>
          <a:xfrm>
            <a:off x="7675658" y="2093976"/>
            <a:ext cx="3941064" cy="4096512"/>
          </a:xfrm>
          <a:prstGeom prst="rect">
            <a:avLst/>
          </a:prstGeom>
        </p:spPr>
      </p:pic>
      <p:sp>
        <p:nvSpPr>
          <p:cNvPr id="6" name="Tekstfelt 5">
            <a:extLst>
              <a:ext uri="{FF2B5EF4-FFF2-40B4-BE49-F238E27FC236}">
                <a16:creationId xmlns:a16="http://schemas.microsoft.com/office/drawing/2014/main" id="{24CD3A2F-9663-16E8-F098-8B4DEB3ADF34}"/>
              </a:ext>
            </a:extLst>
          </p:cNvPr>
          <p:cNvSpPr txBox="1"/>
          <p:nvPr/>
        </p:nvSpPr>
        <p:spPr>
          <a:xfrm>
            <a:off x="572493" y="5728823"/>
            <a:ext cx="6094268" cy="461665"/>
          </a:xfrm>
          <a:prstGeom prst="rect">
            <a:avLst/>
          </a:prstGeom>
          <a:noFill/>
        </p:spPr>
        <p:txBody>
          <a:bodyPr wrap="square">
            <a:spAutoFit/>
          </a:bodyPr>
          <a:lstStyle/>
          <a:p>
            <a:pPr marL="285750" indent="-285750">
              <a:buFontTx/>
              <a:buChar char="-"/>
            </a:pPr>
            <a:r>
              <a:rPr lang="da-DK" sz="2400"/>
              <a:t>Padlet </a:t>
            </a:r>
            <a:r>
              <a:rPr lang="da-DK" sz="2400">
                <a:hlinkClick r:id="rId3">
                  <a:extLst>
                    <a:ext uri="{A12FA001-AC4F-418D-AE19-62706E023703}">
                      <ahyp:hlinkClr xmlns:ahyp="http://schemas.microsoft.com/office/drawing/2018/hyperlinkcolor" val="tx"/>
                    </a:ext>
                  </a:extLst>
                </a:hlinkClick>
              </a:rPr>
              <a:t>link</a:t>
            </a:r>
            <a:r>
              <a:rPr lang="da-DK" sz="2400"/>
              <a:t> sendt i mail</a:t>
            </a:r>
          </a:p>
        </p:txBody>
      </p:sp>
    </p:spTree>
    <p:extLst>
      <p:ext uri="{BB962C8B-B14F-4D97-AF65-F5344CB8AC3E}">
        <p14:creationId xmlns:p14="http://schemas.microsoft.com/office/powerpoint/2010/main" val="21014097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DB115E-ADBC-64E5-F39E-6478C050A22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08FF8F0-DC50-79FA-2922-58950AD01F74}"/>
              </a:ext>
            </a:extLst>
          </p:cNvPr>
          <p:cNvSpPr>
            <a:spLocks noGrp="1"/>
          </p:cNvSpPr>
          <p:nvPr>
            <p:ph type="title"/>
          </p:nvPr>
        </p:nvSpPr>
        <p:spPr>
          <a:xfrm>
            <a:off x="572493" y="238539"/>
            <a:ext cx="11018520" cy="1434415"/>
          </a:xfrm>
        </p:spPr>
        <p:txBody>
          <a:bodyPr anchor="b">
            <a:normAutofit/>
          </a:bodyPr>
          <a:lstStyle/>
          <a:p>
            <a:r>
              <a:rPr lang="da-DK" sz="5400"/>
              <a:t>I skal arbejde med spørgsmålet </a:t>
            </a:r>
          </a:p>
        </p:txBody>
      </p:sp>
      <p:sp>
        <p:nvSpPr>
          <p:cNvPr id="3" name="Pladsholder til indhold 2">
            <a:extLst>
              <a:ext uri="{FF2B5EF4-FFF2-40B4-BE49-F238E27FC236}">
                <a16:creationId xmlns:a16="http://schemas.microsoft.com/office/drawing/2014/main" id="{97A219A7-8444-CE97-F2DB-4A02A8F49E30}"/>
              </a:ext>
            </a:extLst>
          </p:cNvPr>
          <p:cNvSpPr>
            <a:spLocks noGrp="1"/>
          </p:cNvSpPr>
          <p:nvPr>
            <p:ph idx="1"/>
          </p:nvPr>
        </p:nvSpPr>
        <p:spPr>
          <a:xfrm>
            <a:off x="572492" y="2071316"/>
            <a:ext cx="10005453" cy="4119172"/>
          </a:xfrm>
        </p:spPr>
        <p:txBody>
          <a:bodyPr vert="horz" lIns="91440" tIns="45720" rIns="91440" bIns="45720" rtlCol="0" anchor="t">
            <a:normAutofit/>
          </a:bodyPr>
          <a:lstStyle/>
          <a:p>
            <a:pPr lvl="0"/>
            <a:r>
              <a:rPr lang="da-DK"/>
              <a:t>Hvad skal der </a:t>
            </a:r>
            <a:r>
              <a:rPr lang="da-DK" b="1"/>
              <a:t>gives feedback på</a:t>
            </a:r>
            <a:r>
              <a:rPr lang="da-DK"/>
              <a:t> når uddannelseslæger underviser – hvad vil I observere og vurdere?</a:t>
            </a:r>
          </a:p>
          <a:p>
            <a:pPr lvl="1"/>
            <a:r>
              <a:rPr lang="da-DK" sz="2800"/>
              <a:t>Vigtigt tænk på det undervisere gør ”før – under – efter”  </a:t>
            </a:r>
          </a:p>
          <a:p>
            <a:endParaRPr lang="da-DK" sz="2400"/>
          </a:p>
        </p:txBody>
      </p:sp>
    </p:spTree>
    <p:extLst>
      <p:ext uri="{BB962C8B-B14F-4D97-AF65-F5344CB8AC3E}">
        <p14:creationId xmlns:p14="http://schemas.microsoft.com/office/powerpoint/2010/main" val="11236883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70A1295-61BC-4214-AA3E-D39667302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0C986003-8EDC-A3AF-58FE-DE47C9DF6806}"/>
              </a:ext>
            </a:extLst>
          </p:cNvPr>
          <p:cNvSpPr>
            <a:spLocks noGrp="1"/>
          </p:cNvSpPr>
          <p:nvPr>
            <p:ph type="title"/>
          </p:nvPr>
        </p:nvSpPr>
        <p:spPr>
          <a:xfrm>
            <a:off x="804672" y="5116529"/>
            <a:ext cx="10592174" cy="1000655"/>
          </a:xfrm>
        </p:spPr>
        <p:txBody>
          <a:bodyPr vert="horz" lIns="91440" tIns="45720" rIns="91440" bIns="45720" rtlCol="0" anchor="t">
            <a:normAutofit/>
          </a:bodyPr>
          <a:lstStyle/>
          <a:p>
            <a:r>
              <a:rPr lang="en-US" sz="4000" dirty="0">
                <a:solidFill>
                  <a:schemeClr val="tx2"/>
                </a:solidFill>
              </a:rPr>
              <a:t>      </a:t>
            </a:r>
            <a:r>
              <a:rPr lang="en-US" sz="4000" dirty="0" err="1">
                <a:solidFill>
                  <a:schemeClr val="tx2"/>
                </a:solidFill>
              </a:rPr>
              <a:t>Kaffepause</a:t>
            </a:r>
            <a:r>
              <a:rPr lang="en-US" sz="4000" dirty="0">
                <a:solidFill>
                  <a:schemeClr val="tx2"/>
                </a:solidFill>
              </a:rPr>
              <a:t> </a:t>
            </a:r>
            <a:r>
              <a:rPr lang="en-US" sz="4000" dirty="0" err="1">
                <a:solidFill>
                  <a:schemeClr val="tx2"/>
                </a:solidFill>
              </a:rPr>
              <a:t>til</a:t>
            </a:r>
            <a:r>
              <a:rPr lang="en-US" sz="4000" dirty="0">
                <a:solidFill>
                  <a:schemeClr val="tx2"/>
                </a:solidFill>
              </a:rPr>
              <a:t> 14.00</a:t>
            </a:r>
          </a:p>
        </p:txBody>
      </p:sp>
      <p:pic>
        <p:nvPicPr>
          <p:cNvPr id="5" name="Billede 3">
            <a:extLst>
              <a:ext uri="{FF2B5EF4-FFF2-40B4-BE49-F238E27FC236}">
                <a16:creationId xmlns:a16="http://schemas.microsoft.com/office/drawing/2014/main" id="{FF5DA0C6-B661-FF50-F9B0-2A5E81E8237D}"/>
              </a:ext>
            </a:extLst>
          </p:cNvPr>
          <p:cNvPicPr>
            <a:picLocks noChangeAspect="1"/>
          </p:cNvPicPr>
          <p:nvPr/>
        </p:nvPicPr>
        <p:blipFill>
          <a:blip r:embed="rId2"/>
          <a:srcRect r="17298"/>
          <a:stretch>
            <a:fillRect/>
          </a:stretch>
        </p:blipFill>
        <p:spPr>
          <a:xfrm>
            <a:off x="-1" y="10"/>
            <a:ext cx="12192001" cy="4201449"/>
          </a:xfrm>
          <a:prstGeom prst="rect">
            <a:avLst/>
          </a:prstGeom>
        </p:spPr>
      </p:pic>
      <p:grpSp>
        <p:nvGrpSpPr>
          <p:cNvPr id="12" name="Group 11">
            <a:extLst>
              <a:ext uri="{FF2B5EF4-FFF2-40B4-BE49-F238E27FC236}">
                <a16:creationId xmlns:a16="http://schemas.microsoft.com/office/drawing/2014/main" id="{0B139475-2B26-4CA9-9413-DE741E49F7B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941813"/>
            <a:ext cx="12188952" cy="1828800"/>
            <a:chOff x="-305" y="3144820"/>
            <a:chExt cx="9182100" cy="1551136"/>
          </a:xfrm>
        </p:grpSpPr>
        <p:sp useBgFill="1">
          <p:nvSpPr>
            <p:cNvPr id="13" name="Freeform: Shape 12">
              <a:extLst>
                <a:ext uri="{FF2B5EF4-FFF2-40B4-BE49-F238E27FC236}">
                  <a16:creationId xmlns:a16="http://schemas.microsoft.com/office/drawing/2014/main" id="{16C6BF63-6277-4C39-BE5D-3C341662C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76854"/>
              <a:ext cx="9182100" cy="1019102"/>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6EA3BAD9-C130-4A9C-9086-20D132A6CF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144820"/>
              <a:ext cx="9182100" cy="932744"/>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2587D38B-9E07-4A8B-B285-5FEBF6A60D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580789"/>
              <a:ext cx="9182100" cy="544245"/>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5EF4DD4B-217B-4346-A2B8-4327936399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324550"/>
              <a:ext cx="9182100" cy="765639"/>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a:p>
          </p:txBody>
        </p:sp>
      </p:grpSp>
      <p:sp>
        <p:nvSpPr>
          <p:cNvPr id="4" name="Pladsholder til tekst 3">
            <a:extLst>
              <a:ext uri="{FF2B5EF4-FFF2-40B4-BE49-F238E27FC236}">
                <a16:creationId xmlns:a16="http://schemas.microsoft.com/office/drawing/2014/main" id="{5F6C1ABB-10CF-F6C3-D948-3BEF56F409BD}"/>
              </a:ext>
            </a:extLst>
          </p:cNvPr>
          <p:cNvSpPr>
            <a:spLocks noGrp="1"/>
          </p:cNvSpPr>
          <p:nvPr>
            <p:ph type="body" idx="1"/>
          </p:nvPr>
        </p:nvSpPr>
        <p:spPr>
          <a:xfrm>
            <a:off x="804672" y="4580785"/>
            <a:ext cx="9416898" cy="484374"/>
          </a:xfrm>
        </p:spPr>
        <p:txBody>
          <a:bodyPr vert="horz" lIns="91440" tIns="45720" rIns="91440" bIns="45720" rtlCol="0" anchor="b">
            <a:normAutofit/>
          </a:bodyPr>
          <a:lstStyle/>
          <a:p>
            <a:endParaRPr lang="en-US" sz="2000">
              <a:solidFill>
                <a:schemeClr val="tx2"/>
              </a:solidFill>
            </a:endParaRPr>
          </a:p>
        </p:txBody>
      </p:sp>
    </p:spTree>
    <p:extLst>
      <p:ext uri="{BB962C8B-B14F-4D97-AF65-F5344CB8AC3E}">
        <p14:creationId xmlns:p14="http://schemas.microsoft.com/office/powerpoint/2010/main" val="25457064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itel 3">
            <a:extLst>
              <a:ext uri="{FF2B5EF4-FFF2-40B4-BE49-F238E27FC236}">
                <a16:creationId xmlns:a16="http://schemas.microsoft.com/office/drawing/2014/main" id="{E8612600-49E6-B667-B6F1-0179C815385B}"/>
              </a:ext>
            </a:extLst>
          </p:cNvPr>
          <p:cNvSpPr>
            <a:spLocks noGrp="1"/>
          </p:cNvSpPr>
          <p:nvPr>
            <p:ph type="title"/>
          </p:nvPr>
        </p:nvSpPr>
        <p:spPr>
          <a:xfrm>
            <a:off x="1314824" y="735106"/>
            <a:ext cx="10053763" cy="2928470"/>
          </a:xfrm>
        </p:spPr>
        <p:txBody>
          <a:bodyPr vert="horz" lIns="91440" tIns="45720" rIns="91440" bIns="45720" rtlCol="0" anchor="b">
            <a:normAutofit/>
          </a:bodyPr>
          <a:lstStyle/>
          <a:p>
            <a:r>
              <a:rPr lang="da-DK" sz="4400" kern="1200" noProof="0">
                <a:solidFill>
                  <a:srgbClr val="FFFFFF"/>
                </a:solidFill>
                <a:latin typeface="+mj-lt"/>
                <a:ea typeface="+mj-ea"/>
                <a:cs typeface="+mj-cs"/>
              </a:rPr>
              <a:t>Udvikling af feedback og vurderingsredskab til struktureret observation i praksis….</a:t>
            </a:r>
          </a:p>
        </p:txBody>
      </p:sp>
      <p:sp>
        <p:nvSpPr>
          <p:cNvPr id="5" name="Pladsholder til tekst 4">
            <a:extLst>
              <a:ext uri="{FF2B5EF4-FFF2-40B4-BE49-F238E27FC236}">
                <a16:creationId xmlns:a16="http://schemas.microsoft.com/office/drawing/2014/main" id="{5CE44A04-8DFB-CE66-E71F-9C68D0CC25C7}"/>
              </a:ext>
            </a:extLst>
          </p:cNvPr>
          <p:cNvSpPr>
            <a:spLocks noGrp="1"/>
          </p:cNvSpPr>
          <p:nvPr>
            <p:ph type="body" idx="1"/>
          </p:nvPr>
        </p:nvSpPr>
        <p:spPr>
          <a:xfrm>
            <a:off x="227758" y="4664636"/>
            <a:ext cx="11736477" cy="1458258"/>
          </a:xfrm>
        </p:spPr>
        <p:txBody>
          <a:bodyPr vert="horz" lIns="91440" tIns="45720" rIns="91440" bIns="45720" rtlCol="0" anchor="ctr">
            <a:normAutofit/>
          </a:bodyPr>
          <a:lstStyle/>
          <a:p>
            <a:r>
              <a:rPr lang="da-DK" sz="3200" kern="1200" noProof="0">
                <a:solidFill>
                  <a:schemeClr val="tx1"/>
                </a:solidFill>
                <a:latin typeface="+mn-lt"/>
                <a:ea typeface="+mn-ea"/>
                <a:cs typeface="+mn-cs"/>
              </a:rPr>
              <a:t>Det langt de fleste afdelinger efterspørger i 3-timers handleplaner</a:t>
            </a:r>
          </a:p>
        </p:txBody>
      </p:sp>
    </p:spTree>
    <p:extLst>
      <p:ext uri="{BB962C8B-B14F-4D97-AF65-F5344CB8AC3E}">
        <p14:creationId xmlns:p14="http://schemas.microsoft.com/office/powerpoint/2010/main" val="20667577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 1">
            <a:extLst>
              <a:ext uri="{FF2B5EF4-FFF2-40B4-BE49-F238E27FC236}">
                <a16:creationId xmlns:a16="http://schemas.microsoft.com/office/drawing/2014/main" id="{912E464E-FC7A-ACEC-D862-68872731C7A9}"/>
              </a:ext>
            </a:extLst>
          </p:cNvPr>
          <p:cNvGraphicFramePr>
            <a:graphicFrameLocks noGrp="1"/>
          </p:cNvGraphicFramePr>
          <p:nvPr/>
        </p:nvGraphicFramePr>
        <p:xfrm>
          <a:off x="256033" y="313519"/>
          <a:ext cx="5839967" cy="6230961"/>
        </p:xfrm>
        <a:graphic>
          <a:graphicData uri="http://schemas.openxmlformats.org/drawingml/2006/table">
            <a:tbl>
              <a:tblPr firstRow="1" firstCol="1">
                <a:tableStyleId>{BC89EF96-8CEA-46FF-86C4-4CE0E7609802}</a:tableStyleId>
              </a:tblPr>
              <a:tblGrid>
                <a:gridCol w="2551875">
                  <a:extLst>
                    <a:ext uri="{9D8B030D-6E8A-4147-A177-3AD203B41FA5}">
                      <a16:colId xmlns:a16="http://schemas.microsoft.com/office/drawing/2014/main" val="3784589832"/>
                    </a:ext>
                  </a:extLst>
                </a:gridCol>
                <a:gridCol w="822023">
                  <a:extLst>
                    <a:ext uri="{9D8B030D-6E8A-4147-A177-3AD203B41FA5}">
                      <a16:colId xmlns:a16="http://schemas.microsoft.com/office/drawing/2014/main" val="3841168956"/>
                    </a:ext>
                  </a:extLst>
                </a:gridCol>
                <a:gridCol w="822023">
                  <a:extLst>
                    <a:ext uri="{9D8B030D-6E8A-4147-A177-3AD203B41FA5}">
                      <a16:colId xmlns:a16="http://schemas.microsoft.com/office/drawing/2014/main" val="3559033129"/>
                    </a:ext>
                  </a:extLst>
                </a:gridCol>
                <a:gridCol w="822023">
                  <a:extLst>
                    <a:ext uri="{9D8B030D-6E8A-4147-A177-3AD203B41FA5}">
                      <a16:colId xmlns:a16="http://schemas.microsoft.com/office/drawing/2014/main" val="2432356371"/>
                    </a:ext>
                  </a:extLst>
                </a:gridCol>
                <a:gridCol w="822023">
                  <a:extLst>
                    <a:ext uri="{9D8B030D-6E8A-4147-A177-3AD203B41FA5}">
                      <a16:colId xmlns:a16="http://schemas.microsoft.com/office/drawing/2014/main" val="2807925873"/>
                    </a:ext>
                  </a:extLst>
                </a:gridCol>
              </a:tblGrid>
              <a:tr h="433983">
                <a:tc gridSpan="5">
                  <a:txBody>
                    <a:bodyPr/>
                    <a:lstStyle/>
                    <a:p>
                      <a:pPr algn="ctr">
                        <a:lnSpc>
                          <a:spcPct val="100000"/>
                        </a:lnSpc>
                        <a:spcAft>
                          <a:spcPts val="0"/>
                        </a:spcAft>
                        <a:buNone/>
                      </a:pPr>
                      <a:r>
                        <a:rPr lang="da-DK" sz="1600">
                          <a:effectLst/>
                        </a:rPr>
                        <a:t>Struktureret observation af undervisning  </a:t>
                      </a:r>
                      <a:endParaRPr lang="da-DK" sz="140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47446" marR="47446" marT="0" marB="0"/>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extLst>
                  <a:ext uri="{0D108BD9-81ED-4DB2-BD59-A6C34878D82A}">
                    <a16:rowId xmlns:a16="http://schemas.microsoft.com/office/drawing/2014/main" val="163442292"/>
                  </a:ext>
                </a:extLst>
              </a:tr>
              <a:tr h="529472">
                <a:tc gridSpan="5">
                  <a:txBody>
                    <a:bodyPr/>
                    <a:lstStyle/>
                    <a:p>
                      <a:pPr>
                        <a:lnSpc>
                          <a:spcPct val="100000"/>
                        </a:lnSpc>
                        <a:spcAft>
                          <a:spcPts val="0"/>
                        </a:spcAft>
                        <a:buNone/>
                      </a:pPr>
                      <a:r>
                        <a:rPr lang="da-DK" sz="1050">
                          <a:effectLst/>
                        </a:rPr>
                        <a:t>Kort beskrivelse af undervisningssituationen   </a:t>
                      </a:r>
                      <a:endParaRPr lang="da-DK" sz="1100">
                        <a:effectLst/>
                      </a:endParaRPr>
                    </a:p>
                    <a:p>
                      <a:pPr>
                        <a:lnSpc>
                          <a:spcPct val="100000"/>
                        </a:lnSpc>
                        <a:spcAft>
                          <a:spcPts val="0"/>
                        </a:spcAft>
                        <a:buNone/>
                      </a:pPr>
                      <a:r>
                        <a:rPr lang="da-DK" sz="1000" b="0">
                          <a:effectLst/>
                        </a:rPr>
                        <a:t>– hvem deltager? hvad er opgaven? Andet med relevans for feedback og vurdering   </a:t>
                      </a:r>
                      <a:endParaRPr lang="da-DK" sz="1050" b="0">
                        <a:effectLst/>
                      </a:endParaRPr>
                    </a:p>
                    <a:p>
                      <a:pPr>
                        <a:lnSpc>
                          <a:spcPct val="100000"/>
                        </a:lnSpc>
                        <a:spcAft>
                          <a:spcPts val="0"/>
                        </a:spcAft>
                        <a:buNone/>
                      </a:pPr>
                      <a:r>
                        <a:rPr lang="da-DK" sz="1000">
                          <a:effectLst/>
                        </a:rPr>
                        <a:t> </a:t>
                      </a:r>
                      <a:endParaRPr lang="da-DK" sz="105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47446" marR="47446" marT="0" marB="0"/>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extLst>
                  <a:ext uri="{0D108BD9-81ED-4DB2-BD59-A6C34878D82A}">
                    <a16:rowId xmlns:a16="http://schemas.microsoft.com/office/drawing/2014/main" val="635664049"/>
                  </a:ext>
                </a:extLst>
              </a:tr>
              <a:tr h="412742">
                <a:tc gridSpan="5">
                  <a:txBody>
                    <a:bodyPr/>
                    <a:lstStyle/>
                    <a:p>
                      <a:pPr>
                        <a:lnSpc>
                          <a:spcPct val="100000"/>
                        </a:lnSpc>
                        <a:spcAft>
                          <a:spcPts val="0"/>
                        </a:spcAft>
                        <a:buNone/>
                      </a:pPr>
                      <a:r>
                        <a:rPr lang="da-DK" sz="1000">
                          <a:effectLst/>
                        </a:rPr>
                        <a:t>Uddannelseslægens læringsmål &amp; refleksioner fra tidligere</a:t>
                      </a:r>
                      <a:endParaRPr lang="da-DK" sz="1050">
                        <a:effectLst/>
                      </a:endParaRPr>
                    </a:p>
                    <a:p>
                      <a:pPr>
                        <a:lnSpc>
                          <a:spcPct val="100000"/>
                        </a:lnSpc>
                        <a:spcAft>
                          <a:spcPts val="0"/>
                        </a:spcAft>
                        <a:buNone/>
                      </a:pPr>
                      <a:r>
                        <a:rPr lang="da-DK" sz="1000">
                          <a:effectLst/>
                        </a:rPr>
                        <a:t> </a:t>
                      </a:r>
                      <a:endParaRPr lang="da-DK" sz="105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47446" marR="47446" marT="0" marB="0"/>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extLst>
                  <a:ext uri="{0D108BD9-81ED-4DB2-BD59-A6C34878D82A}">
                    <a16:rowId xmlns:a16="http://schemas.microsoft.com/office/drawing/2014/main" val="3339686970"/>
                  </a:ext>
                </a:extLst>
              </a:tr>
              <a:tr h="228126">
                <a:tc>
                  <a:txBody>
                    <a:bodyPr/>
                    <a:lstStyle/>
                    <a:p>
                      <a:pPr>
                        <a:lnSpc>
                          <a:spcPct val="100000"/>
                        </a:lnSpc>
                        <a:spcAft>
                          <a:spcPts val="0"/>
                        </a:spcAft>
                        <a:buNone/>
                      </a:pPr>
                      <a:r>
                        <a:rPr lang="da-DK" sz="1400">
                          <a:effectLst/>
                        </a:rPr>
                        <a:t>Observationspunkter</a:t>
                      </a:r>
                      <a:endParaRPr lang="da-DK" sz="160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47446" marR="47446" marT="0" marB="0"/>
                </a:tc>
                <a:tc gridSpan="4">
                  <a:txBody>
                    <a:bodyPr/>
                    <a:lstStyle/>
                    <a:p>
                      <a:pPr algn="ctr">
                        <a:lnSpc>
                          <a:spcPct val="100000"/>
                        </a:lnSpc>
                        <a:spcAft>
                          <a:spcPts val="0"/>
                        </a:spcAft>
                        <a:buNone/>
                      </a:pPr>
                      <a:r>
                        <a:rPr lang="da-DK" sz="1400" b="1">
                          <a:effectLst/>
                        </a:rPr>
                        <a:t>Vurderingsskala</a:t>
                      </a:r>
                      <a:endParaRPr lang="da-DK" sz="1600" b="1">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47446" marR="47446" marT="0" marB="0"/>
                </a:tc>
                <a:tc hMerge="1">
                  <a:txBody>
                    <a:bodyPr/>
                    <a:lstStyle/>
                    <a:p>
                      <a:endParaRPr lang="da-DK"/>
                    </a:p>
                  </a:txBody>
                  <a:tcPr/>
                </a:tc>
                <a:tc hMerge="1">
                  <a:txBody>
                    <a:bodyPr/>
                    <a:lstStyle/>
                    <a:p>
                      <a:endParaRPr lang="da-DK"/>
                    </a:p>
                  </a:txBody>
                  <a:tcPr/>
                </a:tc>
                <a:tc hMerge="1">
                  <a:txBody>
                    <a:bodyPr/>
                    <a:lstStyle/>
                    <a:p>
                      <a:endParaRPr lang="da-DK"/>
                    </a:p>
                  </a:txBody>
                  <a:tcPr/>
                </a:tc>
                <a:extLst>
                  <a:ext uri="{0D108BD9-81ED-4DB2-BD59-A6C34878D82A}">
                    <a16:rowId xmlns:a16="http://schemas.microsoft.com/office/drawing/2014/main" val="1102432022"/>
                  </a:ext>
                </a:extLst>
              </a:tr>
              <a:tr h="1117542">
                <a:tc>
                  <a:txBody>
                    <a:bodyPr/>
                    <a:lstStyle/>
                    <a:p>
                      <a:pPr>
                        <a:lnSpc>
                          <a:spcPct val="100000"/>
                        </a:lnSpc>
                        <a:spcAft>
                          <a:spcPts val="0"/>
                        </a:spcAft>
                        <a:buNone/>
                      </a:pPr>
                      <a:r>
                        <a:rPr lang="da-DK" sz="1200" b="0">
                          <a:effectLst/>
                        </a:rPr>
                        <a:t>Konkrete observerbare handlinger og adfærd  som uddannelseslægen skal kunne udføre og mestre i praksis som underviser </a:t>
                      </a:r>
                      <a:endParaRPr lang="da-DK" sz="1400" b="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47446" marR="47446" marT="0" marB="0"/>
                </a:tc>
                <a:tc>
                  <a:txBody>
                    <a:bodyPr/>
                    <a:lstStyle/>
                    <a:p>
                      <a:pPr algn="ctr">
                        <a:lnSpc>
                          <a:spcPct val="100000"/>
                        </a:lnSpc>
                        <a:spcAft>
                          <a:spcPts val="0"/>
                        </a:spcAft>
                        <a:buNone/>
                      </a:pPr>
                      <a:r>
                        <a:rPr lang="da-DK" sz="1100">
                          <a:effectLst/>
                          <a:latin typeface="Source Sans Pro" panose="020B0503030403020204" pitchFamily="34" charset="0"/>
                          <a:ea typeface="Source Sans Pro" panose="020B0503030403020204" pitchFamily="34" charset="0"/>
                          <a:cs typeface="Times New Roman" panose="02020603050405020304" pitchFamily="18" charset="0"/>
                        </a:rPr>
                        <a:t>Kan ikke bedømmes</a:t>
                      </a:r>
                    </a:p>
                  </a:txBody>
                  <a:tcPr marL="47446" marR="47446" marT="0" marB="0"/>
                </a:tc>
                <a:tc>
                  <a:txBody>
                    <a:bodyPr/>
                    <a:lstStyle/>
                    <a:p>
                      <a:pPr algn="ctr">
                        <a:lnSpc>
                          <a:spcPct val="100000"/>
                        </a:lnSpc>
                        <a:spcAft>
                          <a:spcPts val="0"/>
                        </a:spcAft>
                        <a:buNone/>
                      </a:pPr>
                      <a:r>
                        <a:rPr lang="da-DK" sz="1100">
                          <a:effectLst/>
                        </a:rPr>
                        <a:t>Under forventet niveau </a:t>
                      </a:r>
                    </a:p>
                    <a:p>
                      <a:pPr algn="ctr">
                        <a:lnSpc>
                          <a:spcPct val="100000"/>
                        </a:lnSpc>
                        <a:spcAft>
                          <a:spcPts val="0"/>
                        </a:spcAft>
                        <a:buNone/>
                      </a:pPr>
                      <a:r>
                        <a:rPr lang="da-DK" sz="1100">
                          <a:effectLst/>
                        </a:rPr>
                        <a:t> </a:t>
                      </a:r>
                      <a:endParaRPr lang="da-DK" sz="110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47446" marR="47446" marT="0" marB="0"/>
                </a:tc>
                <a:tc>
                  <a:txBody>
                    <a:bodyPr/>
                    <a:lstStyle/>
                    <a:p>
                      <a:pPr algn="ctr">
                        <a:lnSpc>
                          <a:spcPct val="100000"/>
                        </a:lnSpc>
                        <a:spcAft>
                          <a:spcPts val="0"/>
                        </a:spcAft>
                        <a:buNone/>
                      </a:pPr>
                      <a:r>
                        <a:rPr lang="da-DK" sz="1100">
                          <a:effectLst/>
                        </a:rPr>
                        <a:t>Forventet niveau</a:t>
                      </a:r>
                      <a:endParaRPr lang="da-DK" sz="110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47446" marR="47446" marT="0" marB="0"/>
                </a:tc>
                <a:tc>
                  <a:txBody>
                    <a:bodyPr/>
                    <a:lstStyle/>
                    <a:p>
                      <a:pPr algn="ctr">
                        <a:lnSpc>
                          <a:spcPct val="100000"/>
                        </a:lnSpc>
                        <a:spcAft>
                          <a:spcPts val="0"/>
                        </a:spcAft>
                        <a:buNone/>
                      </a:pPr>
                      <a:r>
                        <a:rPr lang="da-DK" sz="1100">
                          <a:effectLst/>
                        </a:rPr>
                        <a:t>Over forventet niveau</a:t>
                      </a:r>
                      <a:endParaRPr lang="da-DK" sz="110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47446" marR="47446" marT="0" marB="0"/>
                </a:tc>
                <a:extLst>
                  <a:ext uri="{0D108BD9-81ED-4DB2-BD59-A6C34878D82A}">
                    <a16:rowId xmlns:a16="http://schemas.microsoft.com/office/drawing/2014/main" val="3967286467"/>
                  </a:ext>
                </a:extLst>
              </a:tr>
              <a:tr h="237012">
                <a:tc>
                  <a:txBody>
                    <a:bodyPr/>
                    <a:lstStyle/>
                    <a:p>
                      <a:pPr>
                        <a:lnSpc>
                          <a:spcPct val="100000"/>
                        </a:lnSpc>
                        <a:spcAft>
                          <a:spcPts val="0"/>
                        </a:spcAft>
                        <a:buNone/>
                      </a:pPr>
                      <a:endParaRPr lang="da-DK" sz="1200" b="0" i="1">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47446" marR="47446" marT="0" marB="0"/>
                </a:tc>
                <a:tc>
                  <a:txBody>
                    <a:bodyPr/>
                    <a:lstStyle/>
                    <a:p>
                      <a:pPr>
                        <a:lnSpc>
                          <a:spcPct val="100000"/>
                        </a:lnSpc>
                        <a:spcAft>
                          <a:spcPts val="0"/>
                        </a:spcAft>
                        <a:buNone/>
                      </a:pPr>
                      <a:r>
                        <a:rPr lang="da-DK" sz="1000">
                          <a:effectLst/>
                        </a:rPr>
                        <a:t> </a:t>
                      </a:r>
                      <a:endParaRPr lang="da-DK" sz="105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47446" marR="47446" marT="0" marB="0"/>
                </a:tc>
                <a:tc>
                  <a:txBody>
                    <a:bodyPr/>
                    <a:lstStyle/>
                    <a:p>
                      <a:pPr>
                        <a:lnSpc>
                          <a:spcPct val="100000"/>
                        </a:lnSpc>
                        <a:spcAft>
                          <a:spcPts val="0"/>
                        </a:spcAft>
                        <a:buNone/>
                      </a:pPr>
                      <a:r>
                        <a:rPr lang="da-DK" sz="1000">
                          <a:effectLst/>
                        </a:rPr>
                        <a:t> </a:t>
                      </a:r>
                      <a:endParaRPr lang="da-DK" sz="105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47446" marR="47446" marT="0" marB="0"/>
                </a:tc>
                <a:tc>
                  <a:txBody>
                    <a:bodyPr/>
                    <a:lstStyle/>
                    <a:p>
                      <a:pPr>
                        <a:lnSpc>
                          <a:spcPct val="100000"/>
                        </a:lnSpc>
                        <a:spcAft>
                          <a:spcPts val="0"/>
                        </a:spcAft>
                        <a:buNone/>
                      </a:pPr>
                      <a:r>
                        <a:rPr lang="da-DK" sz="1000">
                          <a:effectLst/>
                        </a:rPr>
                        <a:t> </a:t>
                      </a:r>
                      <a:endParaRPr lang="da-DK" sz="105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47446" marR="47446" marT="0" marB="0"/>
                </a:tc>
                <a:tc>
                  <a:txBody>
                    <a:bodyPr/>
                    <a:lstStyle/>
                    <a:p>
                      <a:pPr>
                        <a:lnSpc>
                          <a:spcPct val="100000"/>
                        </a:lnSpc>
                        <a:spcAft>
                          <a:spcPts val="0"/>
                        </a:spcAft>
                        <a:buNone/>
                      </a:pPr>
                      <a:r>
                        <a:rPr lang="da-DK" sz="1000">
                          <a:effectLst/>
                        </a:rPr>
                        <a:t> </a:t>
                      </a:r>
                    </a:p>
                  </a:txBody>
                  <a:tcPr marL="47446" marR="47446" marT="0" marB="0"/>
                </a:tc>
                <a:extLst>
                  <a:ext uri="{0D108BD9-81ED-4DB2-BD59-A6C34878D82A}">
                    <a16:rowId xmlns:a16="http://schemas.microsoft.com/office/drawing/2014/main" val="2953673036"/>
                  </a:ext>
                </a:extLst>
              </a:tr>
              <a:tr h="237012">
                <a:tc>
                  <a:txBody>
                    <a:bodyPr/>
                    <a:lstStyle/>
                    <a:p>
                      <a:pPr>
                        <a:lnSpc>
                          <a:spcPct val="100000"/>
                        </a:lnSpc>
                        <a:spcAft>
                          <a:spcPts val="0"/>
                        </a:spcAft>
                        <a:buNone/>
                      </a:pPr>
                      <a:endParaRPr lang="da-DK" sz="1200" b="0" i="1">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47446" marR="47446" marT="0" marB="0"/>
                </a:tc>
                <a:tc>
                  <a:txBody>
                    <a:bodyPr/>
                    <a:lstStyle/>
                    <a:p>
                      <a:pPr>
                        <a:lnSpc>
                          <a:spcPct val="100000"/>
                        </a:lnSpc>
                        <a:spcAft>
                          <a:spcPts val="0"/>
                        </a:spcAft>
                        <a:buNone/>
                      </a:pPr>
                      <a:r>
                        <a:rPr lang="da-DK" sz="1000">
                          <a:effectLst/>
                        </a:rPr>
                        <a:t> </a:t>
                      </a:r>
                      <a:endParaRPr lang="da-DK" sz="105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47446" marR="47446" marT="0" marB="0"/>
                </a:tc>
                <a:tc>
                  <a:txBody>
                    <a:bodyPr/>
                    <a:lstStyle/>
                    <a:p>
                      <a:pPr>
                        <a:lnSpc>
                          <a:spcPct val="100000"/>
                        </a:lnSpc>
                        <a:spcAft>
                          <a:spcPts val="0"/>
                        </a:spcAft>
                        <a:buNone/>
                      </a:pPr>
                      <a:r>
                        <a:rPr lang="da-DK" sz="1000">
                          <a:effectLst/>
                        </a:rPr>
                        <a:t> </a:t>
                      </a:r>
                      <a:endParaRPr lang="da-DK" sz="105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47446" marR="47446" marT="0" marB="0"/>
                </a:tc>
                <a:tc>
                  <a:txBody>
                    <a:bodyPr/>
                    <a:lstStyle/>
                    <a:p>
                      <a:pPr>
                        <a:lnSpc>
                          <a:spcPct val="100000"/>
                        </a:lnSpc>
                        <a:spcAft>
                          <a:spcPts val="0"/>
                        </a:spcAft>
                        <a:buNone/>
                      </a:pPr>
                      <a:r>
                        <a:rPr lang="da-DK" sz="1000">
                          <a:effectLst/>
                        </a:rPr>
                        <a:t> </a:t>
                      </a:r>
                      <a:endParaRPr lang="da-DK" sz="105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47446" marR="47446" marT="0" marB="0"/>
                </a:tc>
                <a:tc>
                  <a:txBody>
                    <a:bodyPr/>
                    <a:lstStyle/>
                    <a:p>
                      <a:pPr>
                        <a:lnSpc>
                          <a:spcPct val="100000"/>
                        </a:lnSpc>
                        <a:spcAft>
                          <a:spcPts val="0"/>
                        </a:spcAft>
                        <a:buNone/>
                      </a:pPr>
                      <a:r>
                        <a:rPr lang="da-DK" sz="1000">
                          <a:effectLst/>
                        </a:rPr>
                        <a:t> </a:t>
                      </a:r>
                      <a:endParaRPr lang="da-DK" sz="105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47446" marR="47446" marT="0" marB="0"/>
                </a:tc>
                <a:extLst>
                  <a:ext uri="{0D108BD9-81ED-4DB2-BD59-A6C34878D82A}">
                    <a16:rowId xmlns:a16="http://schemas.microsoft.com/office/drawing/2014/main" val="1037241953"/>
                  </a:ext>
                </a:extLst>
              </a:tr>
              <a:tr h="237012">
                <a:tc>
                  <a:txBody>
                    <a:bodyPr/>
                    <a:lstStyle/>
                    <a:p>
                      <a:pPr>
                        <a:lnSpc>
                          <a:spcPct val="100000"/>
                        </a:lnSpc>
                        <a:spcAft>
                          <a:spcPts val="0"/>
                        </a:spcAft>
                        <a:buNone/>
                      </a:pPr>
                      <a:endParaRPr lang="da-DK" sz="1200" b="0" i="1">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47446" marR="47446" marT="0" marB="0"/>
                </a:tc>
                <a:tc>
                  <a:txBody>
                    <a:bodyPr/>
                    <a:lstStyle/>
                    <a:p>
                      <a:pPr>
                        <a:lnSpc>
                          <a:spcPct val="100000"/>
                        </a:lnSpc>
                        <a:spcAft>
                          <a:spcPts val="0"/>
                        </a:spcAft>
                        <a:buNone/>
                      </a:pPr>
                      <a:r>
                        <a:rPr lang="da-DK" sz="1000">
                          <a:effectLst/>
                        </a:rPr>
                        <a:t> </a:t>
                      </a:r>
                      <a:endParaRPr lang="da-DK" sz="105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47446" marR="47446" marT="0" marB="0"/>
                </a:tc>
                <a:tc>
                  <a:txBody>
                    <a:bodyPr/>
                    <a:lstStyle/>
                    <a:p>
                      <a:pPr>
                        <a:lnSpc>
                          <a:spcPct val="100000"/>
                        </a:lnSpc>
                        <a:spcAft>
                          <a:spcPts val="0"/>
                        </a:spcAft>
                        <a:buNone/>
                      </a:pPr>
                      <a:r>
                        <a:rPr lang="da-DK" sz="1000">
                          <a:effectLst/>
                        </a:rPr>
                        <a:t> </a:t>
                      </a:r>
                      <a:endParaRPr lang="da-DK" sz="105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47446" marR="47446" marT="0" marB="0"/>
                </a:tc>
                <a:tc>
                  <a:txBody>
                    <a:bodyPr/>
                    <a:lstStyle/>
                    <a:p>
                      <a:pPr>
                        <a:lnSpc>
                          <a:spcPct val="100000"/>
                        </a:lnSpc>
                        <a:spcAft>
                          <a:spcPts val="0"/>
                        </a:spcAft>
                        <a:buNone/>
                      </a:pPr>
                      <a:r>
                        <a:rPr lang="da-DK" sz="1000">
                          <a:effectLst/>
                        </a:rPr>
                        <a:t> </a:t>
                      </a:r>
                      <a:endParaRPr lang="da-DK" sz="105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47446" marR="47446" marT="0" marB="0"/>
                </a:tc>
                <a:tc>
                  <a:txBody>
                    <a:bodyPr/>
                    <a:lstStyle/>
                    <a:p>
                      <a:pPr>
                        <a:lnSpc>
                          <a:spcPct val="100000"/>
                        </a:lnSpc>
                        <a:spcAft>
                          <a:spcPts val="0"/>
                        </a:spcAft>
                        <a:buNone/>
                      </a:pPr>
                      <a:r>
                        <a:rPr lang="da-DK" sz="1000">
                          <a:effectLst/>
                        </a:rPr>
                        <a:t> </a:t>
                      </a:r>
                      <a:endParaRPr lang="da-DK" sz="105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47446" marR="47446" marT="0" marB="0"/>
                </a:tc>
                <a:extLst>
                  <a:ext uri="{0D108BD9-81ED-4DB2-BD59-A6C34878D82A}">
                    <a16:rowId xmlns:a16="http://schemas.microsoft.com/office/drawing/2014/main" val="3321435570"/>
                  </a:ext>
                </a:extLst>
              </a:tr>
              <a:tr h="237012">
                <a:tc>
                  <a:txBody>
                    <a:bodyPr/>
                    <a:lstStyle/>
                    <a:p>
                      <a:pPr>
                        <a:lnSpc>
                          <a:spcPct val="100000"/>
                        </a:lnSpc>
                        <a:spcAft>
                          <a:spcPts val="0"/>
                        </a:spcAft>
                        <a:buNone/>
                      </a:pPr>
                      <a:endParaRPr lang="da-DK" sz="1200" b="0" i="1">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47446" marR="47446" marT="0" marB="0"/>
                </a:tc>
                <a:tc>
                  <a:txBody>
                    <a:bodyPr/>
                    <a:lstStyle/>
                    <a:p>
                      <a:pPr>
                        <a:lnSpc>
                          <a:spcPct val="100000"/>
                        </a:lnSpc>
                        <a:spcAft>
                          <a:spcPts val="0"/>
                        </a:spcAft>
                        <a:buNone/>
                      </a:pPr>
                      <a:r>
                        <a:rPr lang="da-DK" sz="1000">
                          <a:effectLst/>
                        </a:rPr>
                        <a:t> </a:t>
                      </a:r>
                      <a:endParaRPr lang="da-DK" sz="105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47446" marR="47446" marT="0" marB="0"/>
                </a:tc>
                <a:tc>
                  <a:txBody>
                    <a:bodyPr/>
                    <a:lstStyle/>
                    <a:p>
                      <a:pPr>
                        <a:lnSpc>
                          <a:spcPct val="100000"/>
                        </a:lnSpc>
                        <a:spcAft>
                          <a:spcPts val="0"/>
                        </a:spcAft>
                        <a:buNone/>
                      </a:pPr>
                      <a:r>
                        <a:rPr lang="da-DK" sz="1000">
                          <a:effectLst/>
                        </a:rPr>
                        <a:t> </a:t>
                      </a:r>
                      <a:endParaRPr lang="da-DK" sz="105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47446" marR="47446" marT="0" marB="0"/>
                </a:tc>
                <a:tc>
                  <a:txBody>
                    <a:bodyPr/>
                    <a:lstStyle/>
                    <a:p>
                      <a:pPr>
                        <a:lnSpc>
                          <a:spcPct val="100000"/>
                        </a:lnSpc>
                        <a:spcAft>
                          <a:spcPts val="0"/>
                        </a:spcAft>
                        <a:buNone/>
                      </a:pPr>
                      <a:r>
                        <a:rPr lang="da-DK" sz="1000">
                          <a:effectLst/>
                        </a:rPr>
                        <a:t> </a:t>
                      </a:r>
                      <a:endParaRPr lang="da-DK" sz="105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47446" marR="47446" marT="0" marB="0"/>
                </a:tc>
                <a:tc>
                  <a:txBody>
                    <a:bodyPr/>
                    <a:lstStyle/>
                    <a:p>
                      <a:pPr>
                        <a:lnSpc>
                          <a:spcPct val="100000"/>
                        </a:lnSpc>
                        <a:spcAft>
                          <a:spcPts val="0"/>
                        </a:spcAft>
                        <a:buNone/>
                      </a:pPr>
                      <a:r>
                        <a:rPr lang="da-DK" sz="1000">
                          <a:effectLst/>
                        </a:rPr>
                        <a:t> </a:t>
                      </a:r>
                      <a:endParaRPr lang="da-DK" sz="105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47446" marR="47446" marT="0" marB="0"/>
                </a:tc>
                <a:extLst>
                  <a:ext uri="{0D108BD9-81ED-4DB2-BD59-A6C34878D82A}">
                    <a16:rowId xmlns:a16="http://schemas.microsoft.com/office/drawing/2014/main" val="267189310"/>
                  </a:ext>
                </a:extLst>
              </a:tr>
              <a:tr h="237012">
                <a:tc>
                  <a:txBody>
                    <a:bodyPr/>
                    <a:lstStyle/>
                    <a:p>
                      <a:pPr>
                        <a:lnSpc>
                          <a:spcPct val="100000"/>
                        </a:lnSpc>
                        <a:spcAft>
                          <a:spcPts val="0"/>
                        </a:spcAft>
                        <a:buNone/>
                      </a:pPr>
                      <a:r>
                        <a:rPr lang="da-DK" sz="1000">
                          <a:effectLst/>
                        </a:rPr>
                        <a:t> </a:t>
                      </a:r>
                      <a:endParaRPr lang="da-DK" sz="105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47446" marR="47446" marT="0" marB="0"/>
                </a:tc>
                <a:tc>
                  <a:txBody>
                    <a:bodyPr/>
                    <a:lstStyle/>
                    <a:p>
                      <a:pPr>
                        <a:lnSpc>
                          <a:spcPct val="100000"/>
                        </a:lnSpc>
                        <a:spcAft>
                          <a:spcPts val="0"/>
                        </a:spcAft>
                        <a:buNone/>
                      </a:pPr>
                      <a:r>
                        <a:rPr lang="da-DK" sz="1000">
                          <a:effectLst/>
                        </a:rPr>
                        <a:t> </a:t>
                      </a:r>
                      <a:endParaRPr lang="da-DK" sz="105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47446" marR="47446" marT="0" marB="0"/>
                </a:tc>
                <a:tc>
                  <a:txBody>
                    <a:bodyPr/>
                    <a:lstStyle/>
                    <a:p>
                      <a:pPr>
                        <a:lnSpc>
                          <a:spcPct val="100000"/>
                        </a:lnSpc>
                        <a:spcAft>
                          <a:spcPts val="0"/>
                        </a:spcAft>
                        <a:buNone/>
                      </a:pPr>
                      <a:r>
                        <a:rPr lang="da-DK" sz="1000">
                          <a:effectLst/>
                        </a:rPr>
                        <a:t> </a:t>
                      </a:r>
                      <a:endParaRPr lang="da-DK" sz="105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47446" marR="47446" marT="0" marB="0"/>
                </a:tc>
                <a:tc>
                  <a:txBody>
                    <a:bodyPr/>
                    <a:lstStyle/>
                    <a:p>
                      <a:pPr>
                        <a:lnSpc>
                          <a:spcPct val="100000"/>
                        </a:lnSpc>
                        <a:spcAft>
                          <a:spcPts val="0"/>
                        </a:spcAft>
                        <a:buNone/>
                      </a:pPr>
                      <a:r>
                        <a:rPr lang="da-DK" sz="1000">
                          <a:effectLst/>
                        </a:rPr>
                        <a:t> </a:t>
                      </a:r>
                      <a:endParaRPr lang="da-DK" sz="105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47446" marR="47446" marT="0" marB="0"/>
                </a:tc>
                <a:tc>
                  <a:txBody>
                    <a:bodyPr/>
                    <a:lstStyle/>
                    <a:p>
                      <a:pPr>
                        <a:lnSpc>
                          <a:spcPct val="100000"/>
                        </a:lnSpc>
                        <a:spcAft>
                          <a:spcPts val="0"/>
                        </a:spcAft>
                        <a:buNone/>
                      </a:pPr>
                      <a:r>
                        <a:rPr lang="da-DK" sz="1000">
                          <a:effectLst/>
                        </a:rPr>
                        <a:t> </a:t>
                      </a:r>
                      <a:endParaRPr lang="da-DK" sz="105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47446" marR="47446" marT="0" marB="0"/>
                </a:tc>
                <a:extLst>
                  <a:ext uri="{0D108BD9-81ED-4DB2-BD59-A6C34878D82A}">
                    <a16:rowId xmlns:a16="http://schemas.microsoft.com/office/drawing/2014/main" val="4245892627"/>
                  </a:ext>
                </a:extLst>
              </a:tr>
              <a:tr h="237012">
                <a:tc>
                  <a:txBody>
                    <a:bodyPr/>
                    <a:lstStyle/>
                    <a:p>
                      <a:pPr>
                        <a:lnSpc>
                          <a:spcPct val="100000"/>
                        </a:lnSpc>
                        <a:spcAft>
                          <a:spcPts val="0"/>
                        </a:spcAft>
                        <a:buNone/>
                      </a:pPr>
                      <a:r>
                        <a:rPr lang="da-DK" sz="1000">
                          <a:effectLst/>
                        </a:rPr>
                        <a:t> </a:t>
                      </a:r>
                      <a:endParaRPr lang="da-DK" sz="105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47446" marR="47446" marT="0" marB="0"/>
                </a:tc>
                <a:tc>
                  <a:txBody>
                    <a:bodyPr/>
                    <a:lstStyle/>
                    <a:p>
                      <a:pPr>
                        <a:lnSpc>
                          <a:spcPct val="100000"/>
                        </a:lnSpc>
                        <a:spcAft>
                          <a:spcPts val="0"/>
                        </a:spcAft>
                        <a:buNone/>
                      </a:pPr>
                      <a:r>
                        <a:rPr lang="da-DK" sz="1000">
                          <a:effectLst/>
                        </a:rPr>
                        <a:t> </a:t>
                      </a:r>
                      <a:endParaRPr lang="da-DK" sz="105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47446" marR="47446" marT="0" marB="0"/>
                </a:tc>
                <a:tc>
                  <a:txBody>
                    <a:bodyPr/>
                    <a:lstStyle/>
                    <a:p>
                      <a:pPr>
                        <a:lnSpc>
                          <a:spcPct val="100000"/>
                        </a:lnSpc>
                        <a:spcAft>
                          <a:spcPts val="0"/>
                        </a:spcAft>
                        <a:buNone/>
                      </a:pPr>
                      <a:r>
                        <a:rPr lang="da-DK" sz="1000">
                          <a:effectLst/>
                        </a:rPr>
                        <a:t> </a:t>
                      </a:r>
                      <a:endParaRPr lang="da-DK" sz="105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47446" marR="47446" marT="0" marB="0"/>
                </a:tc>
                <a:tc>
                  <a:txBody>
                    <a:bodyPr/>
                    <a:lstStyle/>
                    <a:p>
                      <a:pPr>
                        <a:lnSpc>
                          <a:spcPct val="100000"/>
                        </a:lnSpc>
                        <a:spcAft>
                          <a:spcPts val="0"/>
                        </a:spcAft>
                        <a:buNone/>
                      </a:pPr>
                      <a:r>
                        <a:rPr lang="da-DK" sz="1000">
                          <a:effectLst/>
                        </a:rPr>
                        <a:t> </a:t>
                      </a:r>
                      <a:endParaRPr lang="da-DK" sz="105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47446" marR="47446" marT="0" marB="0"/>
                </a:tc>
                <a:tc>
                  <a:txBody>
                    <a:bodyPr/>
                    <a:lstStyle/>
                    <a:p>
                      <a:pPr>
                        <a:lnSpc>
                          <a:spcPct val="100000"/>
                        </a:lnSpc>
                        <a:spcAft>
                          <a:spcPts val="0"/>
                        </a:spcAft>
                        <a:buNone/>
                      </a:pPr>
                      <a:r>
                        <a:rPr lang="da-DK" sz="1000">
                          <a:effectLst/>
                        </a:rPr>
                        <a:t> </a:t>
                      </a:r>
                      <a:endParaRPr lang="da-DK" sz="105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47446" marR="47446" marT="0" marB="0"/>
                </a:tc>
                <a:extLst>
                  <a:ext uri="{0D108BD9-81ED-4DB2-BD59-A6C34878D82A}">
                    <a16:rowId xmlns:a16="http://schemas.microsoft.com/office/drawing/2014/main" val="2431203557"/>
                  </a:ext>
                </a:extLst>
              </a:tr>
              <a:tr h="981943">
                <a:tc gridSpan="5">
                  <a:txBody>
                    <a:bodyPr/>
                    <a:lstStyle/>
                    <a:p>
                      <a:pPr>
                        <a:lnSpc>
                          <a:spcPct val="100000"/>
                        </a:lnSpc>
                        <a:spcAft>
                          <a:spcPts val="0"/>
                        </a:spcAft>
                        <a:buNone/>
                      </a:pPr>
                      <a:r>
                        <a:rPr lang="da-DK" sz="1000">
                          <a:effectLst/>
                        </a:rPr>
                        <a:t>Feedback &amp; refleksion over læring – en dialog mellem uddannelseslæge og vejleder</a:t>
                      </a:r>
                      <a:endParaRPr lang="da-DK" sz="1050">
                        <a:effectLst/>
                      </a:endParaRPr>
                    </a:p>
                    <a:p>
                      <a:pPr>
                        <a:lnSpc>
                          <a:spcPct val="100000"/>
                        </a:lnSpc>
                        <a:spcAft>
                          <a:spcPts val="0"/>
                        </a:spcAft>
                        <a:buNone/>
                      </a:pPr>
                      <a:r>
                        <a:rPr lang="da-DK" sz="1000">
                          <a:effectLst/>
                        </a:rPr>
                        <a:t>– uddannelseslægen begynder – vejleder supplerer, vurderer og konkretiserer….</a:t>
                      </a:r>
                      <a:endParaRPr lang="da-DK" sz="1050">
                        <a:effectLst/>
                      </a:endParaRPr>
                    </a:p>
                    <a:p>
                      <a:pPr marL="342900" lvl="0" indent="-342900">
                        <a:lnSpc>
                          <a:spcPct val="100000"/>
                        </a:lnSpc>
                        <a:spcAft>
                          <a:spcPts val="0"/>
                        </a:spcAft>
                        <a:buFont typeface="Symbol" panose="05050102010706020507" pitchFamily="18" charset="2"/>
                        <a:buChar char=""/>
                      </a:pPr>
                      <a:r>
                        <a:rPr lang="da-DK" sz="1000" b="0">
                          <a:effectLst/>
                        </a:rPr>
                        <a:t>hvad gik godt – det vigtigste?</a:t>
                      </a:r>
                      <a:endParaRPr lang="da-DK" sz="1050" b="0">
                        <a:effectLst/>
                      </a:endParaRPr>
                    </a:p>
                    <a:p>
                      <a:pPr marL="342900" lvl="0" indent="-342900">
                        <a:lnSpc>
                          <a:spcPct val="100000"/>
                        </a:lnSpc>
                        <a:spcAft>
                          <a:spcPts val="0"/>
                        </a:spcAft>
                        <a:buFont typeface="Symbol" panose="05050102010706020507" pitchFamily="18" charset="2"/>
                        <a:buChar char=""/>
                      </a:pPr>
                      <a:r>
                        <a:rPr lang="da-DK" sz="1000" b="0">
                          <a:effectLst/>
                        </a:rPr>
                        <a:t>hvad var især udfordrende? </a:t>
                      </a:r>
                      <a:endParaRPr lang="da-DK" sz="1050" b="0">
                        <a:effectLst/>
                      </a:endParaRPr>
                    </a:p>
                    <a:p>
                      <a:pPr marL="342900" lvl="0" indent="-342900">
                        <a:lnSpc>
                          <a:spcPct val="100000"/>
                        </a:lnSpc>
                        <a:spcAft>
                          <a:spcPts val="0"/>
                        </a:spcAft>
                        <a:buFont typeface="Symbol" panose="05050102010706020507" pitchFamily="18" charset="2"/>
                        <a:buChar char=""/>
                      </a:pPr>
                      <a:r>
                        <a:rPr lang="da-DK" sz="1000" b="0">
                          <a:effectLst/>
                        </a:rPr>
                        <a:t>hvad kunne være gjort bedre – og evt. hvordan? </a:t>
                      </a:r>
                      <a:endParaRPr lang="da-DK" sz="1050" b="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47446" marR="47446" marT="0" marB="0"/>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extLst>
                  <a:ext uri="{0D108BD9-81ED-4DB2-BD59-A6C34878D82A}">
                    <a16:rowId xmlns:a16="http://schemas.microsoft.com/office/drawing/2014/main" val="2748610285"/>
                  </a:ext>
                </a:extLst>
              </a:tr>
              <a:tr h="1105081">
                <a:tc gridSpan="5">
                  <a:txBody>
                    <a:bodyPr/>
                    <a:lstStyle/>
                    <a:p>
                      <a:pPr>
                        <a:lnSpc>
                          <a:spcPct val="100000"/>
                        </a:lnSpc>
                        <a:spcAft>
                          <a:spcPts val="0"/>
                        </a:spcAft>
                        <a:buNone/>
                      </a:pPr>
                      <a:r>
                        <a:rPr lang="da-DK" sz="1000">
                          <a:effectLst/>
                        </a:rPr>
                        <a:t>Udviklingspotentiale og uddannelsesplan – hvad skal forbedres og udvikles:</a:t>
                      </a:r>
                      <a:endParaRPr lang="da-DK" sz="1050">
                        <a:effectLst/>
                      </a:endParaRPr>
                    </a:p>
                    <a:p>
                      <a:pPr>
                        <a:lnSpc>
                          <a:spcPct val="100000"/>
                        </a:lnSpc>
                        <a:spcAft>
                          <a:spcPts val="0"/>
                        </a:spcAft>
                        <a:buNone/>
                      </a:pPr>
                      <a:r>
                        <a:rPr lang="da-DK" sz="1000" b="0">
                          <a:effectLst/>
                        </a:rPr>
                        <a:t>De nye læringsmål (max 3)</a:t>
                      </a:r>
                      <a:endParaRPr lang="da-DK" sz="1050" b="0">
                        <a:effectLst/>
                      </a:endParaRPr>
                    </a:p>
                    <a:p>
                      <a:pPr marL="342900" lvl="0" indent="-342900">
                        <a:lnSpc>
                          <a:spcPct val="100000"/>
                        </a:lnSpc>
                        <a:spcAft>
                          <a:spcPts val="0"/>
                        </a:spcAft>
                        <a:buFont typeface="Symbol" panose="05050102010706020507" pitchFamily="18" charset="2"/>
                        <a:buChar char=""/>
                      </a:pPr>
                      <a:r>
                        <a:rPr lang="da-DK" sz="1000" b="0">
                          <a:effectLst/>
                        </a:rPr>
                        <a:t>Aftale om læringsmuligheder</a:t>
                      </a:r>
                      <a:endParaRPr lang="da-DK" sz="1050" b="0">
                        <a:effectLst/>
                      </a:endParaRPr>
                    </a:p>
                    <a:p>
                      <a:pPr marL="342900" lvl="0" indent="-342900">
                        <a:lnSpc>
                          <a:spcPct val="100000"/>
                        </a:lnSpc>
                        <a:spcAft>
                          <a:spcPts val="0"/>
                        </a:spcAft>
                        <a:buFont typeface="Symbol" panose="05050102010706020507" pitchFamily="18" charset="2"/>
                        <a:buChar char=""/>
                      </a:pPr>
                      <a:r>
                        <a:rPr lang="da-DK" sz="1000" b="0">
                          <a:effectLst/>
                        </a:rPr>
                        <a:t>Plan for ny vurdering og evt. opfølgning med hovedvejleder </a:t>
                      </a:r>
                      <a:endParaRPr lang="da-DK" sz="1050" b="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47446" marR="47446" marT="0" marB="0"/>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extLst>
                  <a:ext uri="{0D108BD9-81ED-4DB2-BD59-A6C34878D82A}">
                    <a16:rowId xmlns:a16="http://schemas.microsoft.com/office/drawing/2014/main" val="879602720"/>
                  </a:ext>
                </a:extLst>
              </a:tr>
            </a:tbl>
          </a:graphicData>
        </a:graphic>
      </p:graphicFrame>
      <p:graphicFrame>
        <p:nvGraphicFramePr>
          <p:cNvPr id="3" name="Tabel 2">
            <a:extLst>
              <a:ext uri="{FF2B5EF4-FFF2-40B4-BE49-F238E27FC236}">
                <a16:creationId xmlns:a16="http://schemas.microsoft.com/office/drawing/2014/main" id="{D8B4032F-0763-82E1-F511-EEEA7DE4B3E6}"/>
              </a:ext>
            </a:extLst>
          </p:cNvPr>
          <p:cNvGraphicFramePr>
            <a:graphicFrameLocks noGrp="1"/>
          </p:cNvGraphicFramePr>
          <p:nvPr/>
        </p:nvGraphicFramePr>
        <p:xfrm>
          <a:off x="6361176" y="1967484"/>
          <a:ext cx="5562599" cy="4526448"/>
        </p:xfrm>
        <a:graphic>
          <a:graphicData uri="http://schemas.openxmlformats.org/drawingml/2006/table">
            <a:tbl>
              <a:tblPr firstRow="1" firstCol="1">
                <a:tableStyleId>{BC89EF96-8CEA-46FF-86C4-4CE0E7609802}</a:tableStyleId>
              </a:tblPr>
              <a:tblGrid>
                <a:gridCol w="2430675">
                  <a:extLst>
                    <a:ext uri="{9D8B030D-6E8A-4147-A177-3AD203B41FA5}">
                      <a16:colId xmlns:a16="http://schemas.microsoft.com/office/drawing/2014/main" val="2645047774"/>
                    </a:ext>
                  </a:extLst>
                </a:gridCol>
                <a:gridCol w="782981">
                  <a:extLst>
                    <a:ext uri="{9D8B030D-6E8A-4147-A177-3AD203B41FA5}">
                      <a16:colId xmlns:a16="http://schemas.microsoft.com/office/drawing/2014/main" val="1059831557"/>
                    </a:ext>
                  </a:extLst>
                </a:gridCol>
                <a:gridCol w="782981">
                  <a:extLst>
                    <a:ext uri="{9D8B030D-6E8A-4147-A177-3AD203B41FA5}">
                      <a16:colId xmlns:a16="http://schemas.microsoft.com/office/drawing/2014/main" val="1380449477"/>
                    </a:ext>
                  </a:extLst>
                </a:gridCol>
                <a:gridCol w="782981">
                  <a:extLst>
                    <a:ext uri="{9D8B030D-6E8A-4147-A177-3AD203B41FA5}">
                      <a16:colId xmlns:a16="http://schemas.microsoft.com/office/drawing/2014/main" val="1570164429"/>
                    </a:ext>
                  </a:extLst>
                </a:gridCol>
                <a:gridCol w="782981">
                  <a:extLst>
                    <a:ext uri="{9D8B030D-6E8A-4147-A177-3AD203B41FA5}">
                      <a16:colId xmlns:a16="http://schemas.microsoft.com/office/drawing/2014/main" val="2709211338"/>
                    </a:ext>
                  </a:extLst>
                </a:gridCol>
              </a:tblGrid>
              <a:tr h="249803">
                <a:tc>
                  <a:txBody>
                    <a:bodyPr/>
                    <a:lstStyle/>
                    <a:p>
                      <a:pPr>
                        <a:lnSpc>
                          <a:spcPct val="100000"/>
                        </a:lnSpc>
                        <a:spcAft>
                          <a:spcPts val="0"/>
                        </a:spcAft>
                        <a:buNone/>
                      </a:pPr>
                      <a:r>
                        <a:rPr lang="da-DK" sz="1800">
                          <a:effectLst/>
                        </a:rPr>
                        <a:t>Observationspunkter</a:t>
                      </a:r>
                      <a:endParaRPr lang="da-DK" sz="200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47446" marR="47446" marT="0" marB="0"/>
                </a:tc>
                <a:tc gridSpan="4">
                  <a:txBody>
                    <a:bodyPr/>
                    <a:lstStyle/>
                    <a:p>
                      <a:pPr algn="ctr">
                        <a:lnSpc>
                          <a:spcPct val="100000"/>
                        </a:lnSpc>
                        <a:spcAft>
                          <a:spcPts val="0"/>
                        </a:spcAft>
                        <a:buNone/>
                      </a:pPr>
                      <a:r>
                        <a:rPr lang="da-DK" sz="1800" b="1">
                          <a:effectLst/>
                        </a:rPr>
                        <a:t>Vurderingsskala (er givet)</a:t>
                      </a:r>
                      <a:endParaRPr lang="da-DK" sz="2000" b="1">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47446" marR="47446" marT="0" marB="0"/>
                </a:tc>
                <a:tc hMerge="1">
                  <a:txBody>
                    <a:bodyPr/>
                    <a:lstStyle/>
                    <a:p>
                      <a:endParaRPr lang="da-DK"/>
                    </a:p>
                  </a:txBody>
                  <a:tcPr/>
                </a:tc>
                <a:tc hMerge="1">
                  <a:txBody>
                    <a:bodyPr/>
                    <a:lstStyle/>
                    <a:p>
                      <a:endParaRPr lang="da-DK"/>
                    </a:p>
                  </a:txBody>
                  <a:tcPr/>
                </a:tc>
                <a:tc hMerge="1">
                  <a:txBody>
                    <a:bodyPr/>
                    <a:lstStyle/>
                    <a:p>
                      <a:endParaRPr lang="da-DK"/>
                    </a:p>
                  </a:txBody>
                  <a:tcPr/>
                </a:tc>
                <a:extLst>
                  <a:ext uri="{0D108BD9-81ED-4DB2-BD59-A6C34878D82A}">
                    <a16:rowId xmlns:a16="http://schemas.microsoft.com/office/drawing/2014/main" val="3220914436"/>
                  </a:ext>
                </a:extLst>
              </a:tr>
              <a:tr h="12846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800" b="1">
                          <a:effectLst/>
                        </a:rPr>
                        <a:t>Konkrete observerbare handlinger og adfærd  som uddannelseslægen skal kunne udføre og mestre i praksis som underviser </a:t>
                      </a:r>
                      <a:endParaRPr lang="da-DK" sz="2000" b="1">
                        <a:effectLst/>
                        <a:latin typeface="Source Sans Pro" panose="020B0503030403020204" pitchFamily="34" charset="0"/>
                        <a:ea typeface="Source Sans Pro" panose="020B0503030403020204" pitchFamily="34" charset="0"/>
                        <a:cs typeface="Times New Roman" panose="02020603050405020304" pitchFamily="18" charset="0"/>
                      </a:endParaRPr>
                    </a:p>
                    <a:p>
                      <a:pPr>
                        <a:lnSpc>
                          <a:spcPct val="100000"/>
                        </a:lnSpc>
                        <a:spcAft>
                          <a:spcPts val="0"/>
                        </a:spcAft>
                        <a:buNone/>
                      </a:pPr>
                      <a:endParaRPr lang="da-DK" sz="1200">
                        <a:effectLst/>
                      </a:endParaRPr>
                    </a:p>
                  </a:txBody>
                  <a:tcPr marL="47446" marR="47446" marT="0" marB="0"/>
                </a:tc>
                <a:tc>
                  <a:txBody>
                    <a:bodyPr/>
                    <a:lstStyle/>
                    <a:p>
                      <a:pPr algn="ctr">
                        <a:lnSpc>
                          <a:spcPct val="100000"/>
                        </a:lnSpc>
                        <a:spcAft>
                          <a:spcPts val="0"/>
                        </a:spcAft>
                        <a:buNone/>
                      </a:pPr>
                      <a:r>
                        <a:rPr lang="da-DK" sz="1100">
                          <a:effectLst/>
                          <a:latin typeface="Source Sans Pro" panose="020B0503030403020204" pitchFamily="34" charset="0"/>
                          <a:ea typeface="Source Sans Pro" panose="020B0503030403020204" pitchFamily="34" charset="0"/>
                          <a:cs typeface="Times New Roman" panose="02020603050405020304" pitchFamily="18" charset="0"/>
                        </a:rPr>
                        <a:t>Kan ikke bedømmes</a:t>
                      </a:r>
                    </a:p>
                  </a:txBody>
                  <a:tcPr marL="47446" marR="47446" marT="0" marB="0"/>
                </a:tc>
                <a:tc>
                  <a:txBody>
                    <a:bodyPr/>
                    <a:lstStyle/>
                    <a:p>
                      <a:pPr algn="ctr">
                        <a:lnSpc>
                          <a:spcPct val="100000"/>
                        </a:lnSpc>
                        <a:spcAft>
                          <a:spcPts val="0"/>
                        </a:spcAft>
                        <a:buNone/>
                      </a:pPr>
                      <a:r>
                        <a:rPr lang="da-DK" sz="1100">
                          <a:effectLst/>
                        </a:rPr>
                        <a:t>Under forventet niveau </a:t>
                      </a:r>
                    </a:p>
                    <a:p>
                      <a:pPr algn="ctr">
                        <a:lnSpc>
                          <a:spcPct val="100000"/>
                        </a:lnSpc>
                        <a:spcAft>
                          <a:spcPts val="0"/>
                        </a:spcAft>
                        <a:buNone/>
                      </a:pPr>
                      <a:r>
                        <a:rPr lang="da-DK" sz="1100">
                          <a:effectLst/>
                        </a:rPr>
                        <a:t> </a:t>
                      </a:r>
                      <a:endParaRPr lang="da-DK" sz="110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47446" marR="47446" marT="0" marB="0"/>
                </a:tc>
                <a:tc>
                  <a:txBody>
                    <a:bodyPr/>
                    <a:lstStyle/>
                    <a:p>
                      <a:pPr algn="ctr">
                        <a:lnSpc>
                          <a:spcPct val="100000"/>
                        </a:lnSpc>
                        <a:spcAft>
                          <a:spcPts val="0"/>
                        </a:spcAft>
                        <a:buNone/>
                      </a:pPr>
                      <a:r>
                        <a:rPr lang="da-DK" sz="1100">
                          <a:effectLst/>
                        </a:rPr>
                        <a:t>Forventet niveau</a:t>
                      </a:r>
                      <a:endParaRPr lang="da-DK" sz="110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47446" marR="47446" marT="0" marB="0"/>
                </a:tc>
                <a:tc>
                  <a:txBody>
                    <a:bodyPr/>
                    <a:lstStyle/>
                    <a:p>
                      <a:pPr algn="ctr">
                        <a:lnSpc>
                          <a:spcPct val="100000"/>
                        </a:lnSpc>
                        <a:spcAft>
                          <a:spcPts val="0"/>
                        </a:spcAft>
                        <a:buNone/>
                      </a:pPr>
                      <a:r>
                        <a:rPr lang="da-DK" sz="1100">
                          <a:effectLst/>
                        </a:rPr>
                        <a:t>Over forventet niveau</a:t>
                      </a:r>
                      <a:endParaRPr lang="da-DK" sz="110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47446" marR="47446" marT="0" marB="0"/>
                </a:tc>
                <a:extLst>
                  <a:ext uri="{0D108BD9-81ED-4DB2-BD59-A6C34878D82A}">
                    <a16:rowId xmlns:a16="http://schemas.microsoft.com/office/drawing/2014/main" val="719639332"/>
                  </a:ext>
                </a:extLst>
              </a:tr>
              <a:tr h="312448">
                <a:tc>
                  <a:txBody>
                    <a:bodyPr/>
                    <a:lstStyle/>
                    <a:p>
                      <a:pPr algn="ctr">
                        <a:lnSpc>
                          <a:spcPct val="100000"/>
                        </a:lnSpc>
                        <a:spcAft>
                          <a:spcPts val="0"/>
                        </a:spcAft>
                        <a:buNone/>
                      </a:pPr>
                      <a:r>
                        <a:rPr lang="da-DK" sz="2000" b="0" i="1">
                          <a:effectLst/>
                          <a:latin typeface="Source Sans Pro" panose="020B0503030403020204" pitchFamily="34" charset="0"/>
                          <a:ea typeface="Source Sans Pro" panose="020B0503030403020204" pitchFamily="34" charset="0"/>
                          <a:cs typeface="Times New Roman" panose="02020603050405020304" pitchFamily="18" charset="0"/>
                        </a:rPr>
                        <a:t>?</a:t>
                      </a:r>
                    </a:p>
                  </a:txBody>
                  <a:tcPr marL="47446" marR="47446" marT="0" marB="0"/>
                </a:tc>
                <a:tc>
                  <a:txBody>
                    <a:bodyPr/>
                    <a:lstStyle/>
                    <a:p>
                      <a:pPr>
                        <a:lnSpc>
                          <a:spcPct val="100000"/>
                        </a:lnSpc>
                        <a:spcAft>
                          <a:spcPts val="0"/>
                        </a:spcAft>
                        <a:buNone/>
                      </a:pPr>
                      <a:r>
                        <a:rPr lang="da-DK" sz="1000">
                          <a:effectLst/>
                        </a:rPr>
                        <a:t> </a:t>
                      </a:r>
                      <a:endParaRPr lang="da-DK" sz="105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47446" marR="47446" marT="0" marB="0"/>
                </a:tc>
                <a:tc>
                  <a:txBody>
                    <a:bodyPr/>
                    <a:lstStyle/>
                    <a:p>
                      <a:pPr>
                        <a:lnSpc>
                          <a:spcPct val="100000"/>
                        </a:lnSpc>
                        <a:spcAft>
                          <a:spcPts val="0"/>
                        </a:spcAft>
                        <a:buNone/>
                      </a:pPr>
                      <a:r>
                        <a:rPr lang="da-DK" sz="1000">
                          <a:effectLst/>
                        </a:rPr>
                        <a:t> </a:t>
                      </a:r>
                      <a:endParaRPr lang="da-DK" sz="105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47446" marR="47446" marT="0" marB="0"/>
                </a:tc>
                <a:tc>
                  <a:txBody>
                    <a:bodyPr/>
                    <a:lstStyle/>
                    <a:p>
                      <a:pPr>
                        <a:lnSpc>
                          <a:spcPct val="100000"/>
                        </a:lnSpc>
                        <a:spcAft>
                          <a:spcPts val="0"/>
                        </a:spcAft>
                        <a:buNone/>
                      </a:pPr>
                      <a:r>
                        <a:rPr lang="da-DK" sz="1000">
                          <a:effectLst/>
                        </a:rPr>
                        <a:t> </a:t>
                      </a:r>
                      <a:endParaRPr lang="da-DK" sz="105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47446" marR="47446" marT="0" marB="0"/>
                </a:tc>
                <a:tc>
                  <a:txBody>
                    <a:bodyPr/>
                    <a:lstStyle/>
                    <a:p>
                      <a:pPr>
                        <a:lnSpc>
                          <a:spcPct val="100000"/>
                        </a:lnSpc>
                        <a:spcAft>
                          <a:spcPts val="0"/>
                        </a:spcAft>
                        <a:buNone/>
                      </a:pPr>
                      <a:r>
                        <a:rPr lang="da-DK" sz="1000">
                          <a:effectLst/>
                        </a:rPr>
                        <a:t> </a:t>
                      </a:r>
                      <a:endParaRPr lang="da-DK" sz="105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47446" marR="47446" marT="0" marB="0"/>
                </a:tc>
                <a:extLst>
                  <a:ext uri="{0D108BD9-81ED-4DB2-BD59-A6C34878D82A}">
                    <a16:rowId xmlns:a16="http://schemas.microsoft.com/office/drawing/2014/main" val="224111325"/>
                  </a:ext>
                </a:extLst>
              </a:tr>
              <a:tr h="31244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2000" b="0" i="1">
                          <a:effectLst/>
                          <a:latin typeface="Source Sans Pro" panose="020B0503030403020204" pitchFamily="34" charset="0"/>
                          <a:ea typeface="Source Sans Pro" panose="020B0503030403020204" pitchFamily="34" charset="0"/>
                          <a:cs typeface="Times New Roman" panose="02020603050405020304" pitchFamily="18" charset="0"/>
                        </a:rPr>
                        <a:t>?</a:t>
                      </a:r>
                    </a:p>
                  </a:txBody>
                  <a:tcPr marL="47446" marR="47446" marT="0" marB="0"/>
                </a:tc>
                <a:tc>
                  <a:txBody>
                    <a:bodyPr/>
                    <a:lstStyle/>
                    <a:p>
                      <a:pPr>
                        <a:lnSpc>
                          <a:spcPct val="100000"/>
                        </a:lnSpc>
                        <a:spcAft>
                          <a:spcPts val="0"/>
                        </a:spcAft>
                        <a:buNone/>
                      </a:pPr>
                      <a:r>
                        <a:rPr lang="da-DK" sz="1000">
                          <a:effectLst/>
                        </a:rPr>
                        <a:t> </a:t>
                      </a:r>
                      <a:endParaRPr lang="da-DK" sz="105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47446" marR="47446" marT="0" marB="0"/>
                </a:tc>
                <a:tc>
                  <a:txBody>
                    <a:bodyPr/>
                    <a:lstStyle/>
                    <a:p>
                      <a:pPr>
                        <a:lnSpc>
                          <a:spcPct val="100000"/>
                        </a:lnSpc>
                        <a:spcAft>
                          <a:spcPts val="0"/>
                        </a:spcAft>
                        <a:buNone/>
                      </a:pPr>
                      <a:r>
                        <a:rPr lang="da-DK" sz="1000">
                          <a:effectLst/>
                        </a:rPr>
                        <a:t> </a:t>
                      </a:r>
                      <a:endParaRPr lang="da-DK" sz="105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47446" marR="47446" marT="0" marB="0"/>
                </a:tc>
                <a:tc>
                  <a:txBody>
                    <a:bodyPr/>
                    <a:lstStyle/>
                    <a:p>
                      <a:pPr>
                        <a:lnSpc>
                          <a:spcPct val="100000"/>
                        </a:lnSpc>
                        <a:spcAft>
                          <a:spcPts val="0"/>
                        </a:spcAft>
                        <a:buNone/>
                      </a:pPr>
                      <a:r>
                        <a:rPr lang="da-DK" sz="1000">
                          <a:effectLst/>
                        </a:rPr>
                        <a:t> </a:t>
                      </a:r>
                      <a:endParaRPr lang="da-DK" sz="105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47446" marR="47446" marT="0" marB="0"/>
                </a:tc>
                <a:tc>
                  <a:txBody>
                    <a:bodyPr/>
                    <a:lstStyle/>
                    <a:p>
                      <a:pPr>
                        <a:lnSpc>
                          <a:spcPct val="100000"/>
                        </a:lnSpc>
                        <a:spcAft>
                          <a:spcPts val="0"/>
                        </a:spcAft>
                        <a:buNone/>
                      </a:pPr>
                      <a:r>
                        <a:rPr lang="da-DK" sz="1000">
                          <a:effectLst/>
                        </a:rPr>
                        <a:t> </a:t>
                      </a:r>
                      <a:endParaRPr lang="da-DK" sz="105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47446" marR="47446" marT="0" marB="0"/>
                </a:tc>
                <a:extLst>
                  <a:ext uri="{0D108BD9-81ED-4DB2-BD59-A6C34878D82A}">
                    <a16:rowId xmlns:a16="http://schemas.microsoft.com/office/drawing/2014/main" val="3067648585"/>
                  </a:ext>
                </a:extLst>
              </a:tr>
              <a:tr h="312448">
                <a:tc>
                  <a:txBody>
                    <a:bodyPr/>
                    <a:lstStyle/>
                    <a:p>
                      <a:pPr algn="ctr">
                        <a:lnSpc>
                          <a:spcPct val="100000"/>
                        </a:lnSpc>
                        <a:spcAft>
                          <a:spcPts val="0"/>
                        </a:spcAft>
                        <a:buNone/>
                      </a:pPr>
                      <a:r>
                        <a:rPr lang="da-DK" sz="2000" b="0" i="1">
                          <a:effectLst/>
                          <a:latin typeface="Source Sans Pro" panose="020B0503030403020204" pitchFamily="34" charset="0"/>
                          <a:ea typeface="Source Sans Pro" panose="020B0503030403020204" pitchFamily="34" charset="0"/>
                          <a:cs typeface="Times New Roman" panose="02020603050405020304" pitchFamily="18" charset="0"/>
                        </a:rPr>
                        <a:t>?</a:t>
                      </a:r>
                    </a:p>
                  </a:txBody>
                  <a:tcPr marL="47446" marR="47446" marT="0" marB="0"/>
                </a:tc>
                <a:tc>
                  <a:txBody>
                    <a:bodyPr/>
                    <a:lstStyle/>
                    <a:p>
                      <a:pPr>
                        <a:lnSpc>
                          <a:spcPct val="100000"/>
                        </a:lnSpc>
                        <a:spcAft>
                          <a:spcPts val="0"/>
                        </a:spcAft>
                        <a:buNone/>
                      </a:pPr>
                      <a:r>
                        <a:rPr lang="da-DK" sz="1000">
                          <a:effectLst/>
                        </a:rPr>
                        <a:t> </a:t>
                      </a:r>
                      <a:endParaRPr lang="da-DK" sz="105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47446" marR="47446" marT="0" marB="0"/>
                </a:tc>
                <a:tc>
                  <a:txBody>
                    <a:bodyPr/>
                    <a:lstStyle/>
                    <a:p>
                      <a:pPr>
                        <a:lnSpc>
                          <a:spcPct val="100000"/>
                        </a:lnSpc>
                        <a:spcAft>
                          <a:spcPts val="0"/>
                        </a:spcAft>
                        <a:buNone/>
                      </a:pPr>
                      <a:r>
                        <a:rPr lang="da-DK" sz="1000">
                          <a:effectLst/>
                        </a:rPr>
                        <a:t> </a:t>
                      </a:r>
                      <a:endParaRPr lang="da-DK" sz="105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47446" marR="47446" marT="0" marB="0"/>
                </a:tc>
                <a:tc>
                  <a:txBody>
                    <a:bodyPr/>
                    <a:lstStyle/>
                    <a:p>
                      <a:pPr>
                        <a:lnSpc>
                          <a:spcPct val="100000"/>
                        </a:lnSpc>
                        <a:spcAft>
                          <a:spcPts val="0"/>
                        </a:spcAft>
                        <a:buNone/>
                      </a:pPr>
                      <a:r>
                        <a:rPr lang="da-DK" sz="1000">
                          <a:effectLst/>
                        </a:rPr>
                        <a:t> </a:t>
                      </a:r>
                      <a:endParaRPr lang="da-DK" sz="105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47446" marR="47446" marT="0" marB="0"/>
                </a:tc>
                <a:tc>
                  <a:txBody>
                    <a:bodyPr/>
                    <a:lstStyle/>
                    <a:p>
                      <a:pPr>
                        <a:lnSpc>
                          <a:spcPct val="100000"/>
                        </a:lnSpc>
                        <a:spcAft>
                          <a:spcPts val="0"/>
                        </a:spcAft>
                        <a:buNone/>
                      </a:pPr>
                      <a:r>
                        <a:rPr lang="da-DK" sz="1000">
                          <a:effectLst/>
                        </a:rPr>
                        <a:t> </a:t>
                      </a:r>
                      <a:endParaRPr lang="da-DK" sz="105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47446" marR="47446" marT="0" marB="0"/>
                </a:tc>
                <a:extLst>
                  <a:ext uri="{0D108BD9-81ED-4DB2-BD59-A6C34878D82A}">
                    <a16:rowId xmlns:a16="http://schemas.microsoft.com/office/drawing/2014/main" val="2025053990"/>
                  </a:ext>
                </a:extLst>
              </a:tr>
              <a:tr h="312448">
                <a:tc>
                  <a:txBody>
                    <a:bodyPr/>
                    <a:lstStyle/>
                    <a:p>
                      <a:pPr algn="ctr">
                        <a:lnSpc>
                          <a:spcPct val="100000"/>
                        </a:lnSpc>
                        <a:spcAft>
                          <a:spcPts val="0"/>
                        </a:spcAft>
                        <a:buNone/>
                      </a:pPr>
                      <a:r>
                        <a:rPr lang="da-DK" sz="2000" b="0" i="1">
                          <a:effectLst/>
                          <a:latin typeface="Source Sans Pro" panose="020B0503030403020204" pitchFamily="34" charset="0"/>
                          <a:ea typeface="Source Sans Pro" panose="020B0503030403020204" pitchFamily="34" charset="0"/>
                          <a:cs typeface="Times New Roman" panose="02020603050405020304" pitchFamily="18" charset="0"/>
                        </a:rPr>
                        <a:t>?</a:t>
                      </a:r>
                    </a:p>
                  </a:txBody>
                  <a:tcPr marL="47446" marR="47446" marT="0" marB="0"/>
                </a:tc>
                <a:tc>
                  <a:txBody>
                    <a:bodyPr/>
                    <a:lstStyle/>
                    <a:p>
                      <a:pPr>
                        <a:lnSpc>
                          <a:spcPct val="100000"/>
                        </a:lnSpc>
                        <a:spcAft>
                          <a:spcPts val="0"/>
                        </a:spcAft>
                        <a:buNone/>
                      </a:pPr>
                      <a:r>
                        <a:rPr lang="da-DK" sz="1000">
                          <a:effectLst/>
                        </a:rPr>
                        <a:t> </a:t>
                      </a:r>
                      <a:endParaRPr lang="da-DK" sz="105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47446" marR="47446" marT="0" marB="0"/>
                </a:tc>
                <a:tc>
                  <a:txBody>
                    <a:bodyPr/>
                    <a:lstStyle/>
                    <a:p>
                      <a:pPr>
                        <a:lnSpc>
                          <a:spcPct val="100000"/>
                        </a:lnSpc>
                        <a:spcAft>
                          <a:spcPts val="0"/>
                        </a:spcAft>
                        <a:buNone/>
                      </a:pPr>
                      <a:r>
                        <a:rPr lang="da-DK" sz="1000">
                          <a:effectLst/>
                        </a:rPr>
                        <a:t> </a:t>
                      </a:r>
                      <a:endParaRPr lang="da-DK" sz="105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47446" marR="47446" marT="0" marB="0"/>
                </a:tc>
                <a:tc>
                  <a:txBody>
                    <a:bodyPr/>
                    <a:lstStyle/>
                    <a:p>
                      <a:pPr>
                        <a:lnSpc>
                          <a:spcPct val="100000"/>
                        </a:lnSpc>
                        <a:spcAft>
                          <a:spcPts val="0"/>
                        </a:spcAft>
                        <a:buNone/>
                      </a:pPr>
                      <a:r>
                        <a:rPr lang="da-DK" sz="1000">
                          <a:effectLst/>
                        </a:rPr>
                        <a:t> </a:t>
                      </a:r>
                      <a:endParaRPr lang="da-DK" sz="105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47446" marR="47446" marT="0" marB="0"/>
                </a:tc>
                <a:tc>
                  <a:txBody>
                    <a:bodyPr/>
                    <a:lstStyle/>
                    <a:p>
                      <a:pPr>
                        <a:lnSpc>
                          <a:spcPct val="100000"/>
                        </a:lnSpc>
                        <a:spcAft>
                          <a:spcPts val="0"/>
                        </a:spcAft>
                        <a:buNone/>
                      </a:pPr>
                      <a:r>
                        <a:rPr lang="da-DK" sz="1000">
                          <a:effectLst/>
                        </a:rPr>
                        <a:t> </a:t>
                      </a:r>
                      <a:endParaRPr lang="da-DK" sz="105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47446" marR="47446" marT="0" marB="0"/>
                </a:tc>
                <a:extLst>
                  <a:ext uri="{0D108BD9-81ED-4DB2-BD59-A6C34878D82A}">
                    <a16:rowId xmlns:a16="http://schemas.microsoft.com/office/drawing/2014/main" val="2439948851"/>
                  </a:ext>
                </a:extLst>
              </a:tr>
              <a:tr h="312448">
                <a:tc>
                  <a:txBody>
                    <a:bodyPr/>
                    <a:lstStyle/>
                    <a:p>
                      <a:pPr algn="ctr">
                        <a:lnSpc>
                          <a:spcPct val="100000"/>
                        </a:lnSpc>
                        <a:spcAft>
                          <a:spcPts val="0"/>
                        </a:spcAft>
                        <a:buNone/>
                      </a:pPr>
                      <a:r>
                        <a:rPr lang="da-DK" sz="2000" b="0" i="1">
                          <a:effectLst/>
                        </a:rPr>
                        <a:t> ?</a:t>
                      </a:r>
                      <a:endParaRPr lang="da-DK" sz="2000" b="0" i="1">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47446" marR="47446" marT="0" marB="0"/>
                </a:tc>
                <a:tc>
                  <a:txBody>
                    <a:bodyPr/>
                    <a:lstStyle/>
                    <a:p>
                      <a:pPr>
                        <a:lnSpc>
                          <a:spcPct val="100000"/>
                        </a:lnSpc>
                        <a:spcAft>
                          <a:spcPts val="0"/>
                        </a:spcAft>
                        <a:buNone/>
                      </a:pPr>
                      <a:r>
                        <a:rPr lang="da-DK" sz="1000">
                          <a:effectLst/>
                        </a:rPr>
                        <a:t> </a:t>
                      </a:r>
                      <a:endParaRPr lang="da-DK" sz="105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47446" marR="47446" marT="0" marB="0"/>
                </a:tc>
                <a:tc>
                  <a:txBody>
                    <a:bodyPr/>
                    <a:lstStyle/>
                    <a:p>
                      <a:pPr>
                        <a:lnSpc>
                          <a:spcPct val="100000"/>
                        </a:lnSpc>
                        <a:spcAft>
                          <a:spcPts val="0"/>
                        </a:spcAft>
                        <a:buNone/>
                      </a:pPr>
                      <a:r>
                        <a:rPr lang="da-DK" sz="1000">
                          <a:effectLst/>
                        </a:rPr>
                        <a:t> </a:t>
                      </a:r>
                      <a:endParaRPr lang="da-DK" sz="105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47446" marR="47446" marT="0" marB="0"/>
                </a:tc>
                <a:tc>
                  <a:txBody>
                    <a:bodyPr/>
                    <a:lstStyle/>
                    <a:p>
                      <a:pPr>
                        <a:lnSpc>
                          <a:spcPct val="100000"/>
                        </a:lnSpc>
                        <a:spcAft>
                          <a:spcPts val="0"/>
                        </a:spcAft>
                        <a:buNone/>
                      </a:pPr>
                      <a:r>
                        <a:rPr lang="da-DK" sz="1000">
                          <a:effectLst/>
                        </a:rPr>
                        <a:t> </a:t>
                      </a:r>
                      <a:endParaRPr lang="da-DK" sz="105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47446" marR="47446" marT="0" marB="0"/>
                </a:tc>
                <a:tc>
                  <a:txBody>
                    <a:bodyPr/>
                    <a:lstStyle/>
                    <a:p>
                      <a:pPr>
                        <a:lnSpc>
                          <a:spcPct val="100000"/>
                        </a:lnSpc>
                        <a:spcAft>
                          <a:spcPts val="0"/>
                        </a:spcAft>
                        <a:buNone/>
                      </a:pPr>
                      <a:r>
                        <a:rPr lang="da-DK" sz="1000">
                          <a:effectLst/>
                        </a:rPr>
                        <a:t> </a:t>
                      </a:r>
                      <a:endParaRPr lang="da-DK" sz="105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47446" marR="47446" marT="0" marB="0"/>
                </a:tc>
                <a:extLst>
                  <a:ext uri="{0D108BD9-81ED-4DB2-BD59-A6C34878D82A}">
                    <a16:rowId xmlns:a16="http://schemas.microsoft.com/office/drawing/2014/main" val="1117283252"/>
                  </a:ext>
                </a:extLst>
              </a:tr>
              <a:tr h="312448">
                <a:tc>
                  <a:txBody>
                    <a:bodyPr/>
                    <a:lstStyle/>
                    <a:p>
                      <a:pPr algn="ctr">
                        <a:lnSpc>
                          <a:spcPct val="100000"/>
                        </a:lnSpc>
                        <a:spcAft>
                          <a:spcPts val="0"/>
                        </a:spcAft>
                        <a:buNone/>
                      </a:pPr>
                      <a:r>
                        <a:rPr lang="da-DK" sz="2000" b="0" i="1">
                          <a:effectLst/>
                        </a:rPr>
                        <a:t> ?</a:t>
                      </a:r>
                      <a:endParaRPr lang="da-DK" sz="2000" b="0" i="1">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47446" marR="47446" marT="0" marB="0"/>
                </a:tc>
                <a:tc>
                  <a:txBody>
                    <a:bodyPr/>
                    <a:lstStyle/>
                    <a:p>
                      <a:pPr>
                        <a:lnSpc>
                          <a:spcPct val="100000"/>
                        </a:lnSpc>
                        <a:spcAft>
                          <a:spcPts val="0"/>
                        </a:spcAft>
                        <a:buNone/>
                      </a:pPr>
                      <a:r>
                        <a:rPr lang="da-DK" sz="1000">
                          <a:effectLst/>
                        </a:rPr>
                        <a:t> </a:t>
                      </a:r>
                      <a:endParaRPr lang="da-DK" sz="105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47446" marR="47446" marT="0" marB="0"/>
                </a:tc>
                <a:tc>
                  <a:txBody>
                    <a:bodyPr/>
                    <a:lstStyle/>
                    <a:p>
                      <a:pPr>
                        <a:lnSpc>
                          <a:spcPct val="100000"/>
                        </a:lnSpc>
                        <a:spcAft>
                          <a:spcPts val="0"/>
                        </a:spcAft>
                        <a:buNone/>
                      </a:pPr>
                      <a:r>
                        <a:rPr lang="da-DK" sz="1000">
                          <a:effectLst/>
                        </a:rPr>
                        <a:t> </a:t>
                      </a:r>
                      <a:endParaRPr lang="da-DK" sz="105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47446" marR="47446" marT="0" marB="0"/>
                </a:tc>
                <a:tc>
                  <a:txBody>
                    <a:bodyPr/>
                    <a:lstStyle/>
                    <a:p>
                      <a:pPr>
                        <a:lnSpc>
                          <a:spcPct val="100000"/>
                        </a:lnSpc>
                        <a:spcAft>
                          <a:spcPts val="0"/>
                        </a:spcAft>
                        <a:buNone/>
                      </a:pPr>
                      <a:r>
                        <a:rPr lang="da-DK" sz="1000">
                          <a:effectLst/>
                        </a:rPr>
                        <a:t> </a:t>
                      </a:r>
                      <a:endParaRPr lang="da-DK" sz="105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47446" marR="47446" marT="0" marB="0"/>
                </a:tc>
                <a:tc>
                  <a:txBody>
                    <a:bodyPr/>
                    <a:lstStyle/>
                    <a:p>
                      <a:pPr>
                        <a:lnSpc>
                          <a:spcPct val="100000"/>
                        </a:lnSpc>
                        <a:spcAft>
                          <a:spcPts val="0"/>
                        </a:spcAft>
                        <a:buNone/>
                      </a:pPr>
                      <a:r>
                        <a:rPr lang="da-DK" sz="1000">
                          <a:effectLst/>
                        </a:rPr>
                        <a:t> </a:t>
                      </a:r>
                      <a:endParaRPr lang="da-DK" sz="105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47446" marR="47446" marT="0" marB="0"/>
                </a:tc>
                <a:extLst>
                  <a:ext uri="{0D108BD9-81ED-4DB2-BD59-A6C34878D82A}">
                    <a16:rowId xmlns:a16="http://schemas.microsoft.com/office/drawing/2014/main" val="2812708290"/>
                  </a:ext>
                </a:extLst>
              </a:tr>
            </a:tbl>
          </a:graphicData>
        </a:graphic>
      </p:graphicFrame>
      <p:sp>
        <p:nvSpPr>
          <p:cNvPr id="4" name="Tekstfelt 3">
            <a:extLst>
              <a:ext uri="{FF2B5EF4-FFF2-40B4-BE49-F238E27FC236}">
                <a16:creationId xmlns:a16="http://schemas.microsoft.com/office/drawing/2014/main" id="{6AE2F37D-1638-65F2-8ABD-51255DB85978}"/>
              </a:ext>
            </a:extLst>
          </p:cNvPr>
          <p:cNvSpPr txBox="1"/>
          <p:nvPr/>
        </p:nvSpPr>
        <p:spPr>
          <a:xfrm>
            <a:off x="6361175" y="1118319"/>
            <a:ext cx="5692279" cy="400110"/>
          </a:xfrm>
          <a:prstGeom prst="rect">
            <a:avLst/>
          </a:prstGeom>
          <a:noFill/>
        </p:spPr>
        <p:txBody>
          <a:bodyPr wrap="square" rtlCol="0">
            <a:spAutoFit/>
          </a:bodyPr>
          <a:lstStyle/>
          <a:p>
            <a:r>
              <a:rPr lang="da-DK" sz="2000" b="1"/>
              <a:t>Struktureret observation af undervisning</a:t>
            </a:r>
          </a:p>
        </p:txBody>
      </p:sp>
    </p:spTree>
    <p:extLst>
      <p:ext uri="{BB962C8B-B14F-4D97-AF65-F5344CB8AC3E}">
        <p14:creationId xmlns:p14="http://schemas.microsoft.com/office/powerpoint/2010/main" val="4094727100"/>
      </p:ext>
    </p:extLst>
  </p:cSld>
  <p:clrMapOvr>
    <a:masterClrMapping/>
  </p:clrMapOvr>
  <p:extLst>
    <p:ext uri="{6950BFC3-D8DA-4A85-94F7-54DA5524770B}">
      <p188:commentRel xmlns:p188="http://schemas.microsoft.com/office/powerpoint/2018/8/main" r:id="rId2"/>
    </p:ext>
  </p:extLs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FE86FD-30A5-5982-F678-5B06BC2ACAEF}"/>
              </a:ext>
            </a:extLst>
          </p:cNvPr>
          <p:cNvSpPr>
            <a:spLocks noGrp="1"/>
          </p:cNvSpPr>
          <p:nvPr>
            <p:ph type="title"/>
          </p:nvPr>
        </p:nvSpPr>
        <p:spPr>
          <a:xfrm>
            <a:off x="571501" y="354734"/>
            <a:ext cx="10515600" cy="1325563"/>
          </a:xfrm>
        </p:spPr>
        <p:txBody>
          <a:bodyPr/>
          <a:lstStyle/>
          <a:p>
            <a:r>
              <a:rPr lang="da-DK" b="1"/>
              <a:t>Del 2 – Udvikling af redskab/er….. </a:t>
            </a:r>
          </a:p>
        </p:txBody>
      </p:sp>
      <p:sp>
        <p:nvSpPr>
          <p:cNvPr id="3" name="Pladsholder til indhold 2">
            <a:extLst>
              <a:ext uri="{FF2B5EF4-FFF2-40B4-BE49-F238E27FC236}">
                <a16:creationId xmlns:a16="http://schemas.microsoft.com/office/drawing/2014/main" id="{166D1693-40A4-3DB5-25CC-E6D6FF730E00}"/>
              </a:ext>
            </a:extLst>
          </p:cNvPr>
          <p:cNvSpPr>
            <a:spLocks noGrp="1"/>
          </p:cNvSpPr>
          <p:nvPr>
            <p:ph idx="1"/>
          </p:nvPr>
        </p:nvSpPr>
        <p:spPr>
          <a:xfrm>
            <a:off x="571501" y="1825625"/>
            <a:ext cx="11232572" cy="4351338"/>
          </a:xfrm>
        </p:spPr>
        <p:txBody>
          <a:bodyPr vert="horz" lIns="91440" tIns="45720" rIns="91440" bIns="45720" rtlCol="0" anchor="t">
            <a:normAutofit/>
          </a:bodyPr>
          <a:lstStyle/>
          <a:p>
            <a:pPr marL="0" indent="0">
              <a:lnSpc>
                <a:spcPct val="120000"/>
              </a:lnSpc>
              <a:spcBef>
                <a:spcPts val="0"/>
              </a:spcBef>
              <a:buNone/>
            </a:pPr>
            <a:r>
              <a:rPr lang="da-DK" sz="2400"/>
              <a:t>14.10-14.30</a:t>
            </a:r>
          </a:p>
          <a:p>
            <a:pPr marL="0" indent="0">
              <a:lnSpc>
                <a:spcPct val="120000"/>
              </a:lnSpc>
              <a:spcBef>
                <a:spcPts val="0"/>
              </a:spcBef>
              <a:buNone/>
            </a:pPr>
            <a:r>
              <a:rPr lang="da-DK" b="1"/>
              <a:t>Hvad skal der stå på et feedback og kompetencevurderingsredskab? </a:t>
            </a:r>
          </a:p>
          <a:p>
            <a:pPr>
              <a:lnSpc>
                <a:spcPct val="120000"/>
              </a:lnSpc>
              <a:spcBef>
                <a:spcPts val="0"/>
              </a:spcBef>
            </a:pPr>
            <a:r>
              <a:rPr lang="da-DK" sz="2400"/>
              <a:t>Tag afsæt i det I har med fra del 1</a:t>
            </a:r>
          </a:p>
          <a:p>
            <a:pPr marL="0" indent="0">
              <a:lnSpc>
                <a:spcPct val="120000"/>
              </a:lnSpc>
              <a:spcBef>
                <a:spcPts val="0"/>
              </a:spcBef>
              <a:buNone/>
            </a:pPr>
            <a:endParaRPr lang="da-DK" sz="2400"/>
          </a:p>
          <a:p>
            <a:pPr>
              <a:lnSpc>
                <a:spcPct val="120000"/>
              </a:lnSpc>
              <a:spcBef>
                <a:spcPts val="0"/>
              </a:spcBef>
            </a:pPr>
            <a:r>
              <a:rPr lang="da-DK" sz="2400"/>
              <a:t>Brug 2  min i ro/stilhed  --- noter på stor post it – (A5) </a:t>
            </a:r>
          </a:p>
          <a:p>
            <a:pPr>
              <a:lnSpc>
                <a:spcPct val="120000"/>
              </a:lnSpc>
              <a:spcBef>
                <a:spcPts val="0"/>
              </a:spcBef>
            </a:pPr>
            <a:r>
              <a:rPr lang="da-DK" sz="2400"/>
              <a:t>Vælg én der skriver ind i padlet – </a:t>
            </a:r>
            <a:r>
              <a:rPr lang="da-DK" sz="2400" b="1"/>
              <a:t>tjek hvilken gruppe I er</a:t>
            </a:r>
          </a:p>
          <a:p>
            <a:pPr>
              <a:lnSpc>
                <a:spcPct val="120000"/>
              </a:lnSpc>
              <a:spcBef>
                <a:spcPts val="0"/>
              </a:spcBef>
            </a:pPr>
            <a:r>
              <a:rPr lang="da-DK" sz="2400"/>
              <a:t>Diskuter og skriv ind i padlet </a:t>
            </a:r>
          </a:p>
          <a:p>
            <a:pPr>
              <a:lnSpc>
                <a:spcPct val="120000"/>
              </a:lnSpc>
              <a:spcBef>
                <a:spcPts val="0"/>
              </a:spcBef>
            </a:pPr>
            <a:endParaRPr lang="da-DK"/>
          </a:p>
          <a:p>
            <a:endParaRPr lang="da-DK"/>
          </a:p>
        </p:txBody>
      </p:sp>
    </p:spTree>
    <p:extLst>
      <p:ext uri="{BB962C8B-B14F-4D97-AF65-F5344CB8AC3E}">
        <p14:creationId xmlns:p14="http://schemas.microsoft.com/office/powerpoint/2010/main" val="11359380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DECCE9A-E24C-F608-509B-80A9F1D2F43A}"/>
            </a:ext>
          </a:extLst>
        </p:cNvPr>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D09D055-FDC9-CE63-5D1A-BEBAEFFF938C}"/>
              </a:ext>
            </a:extLst>
          </p:cNvPr>
          <p:cNvSpPr>
            <a:spLocks noGrp="1"/>
          </p:cNvSpPr>
          <p:nvPr>
            <p:ph type="title"/>
          </p:nvPr>
        </p:nvSpPr>
        <p:spPr>
          <a:xfrm>
            <a:off x="572493" y="238539"/>
            <a:ext cx="11018520" cy="1434415"/>
          </a:xfrm>
        </p:spPr>
        <p:txBody>
          <a:bodyPr anchor="b">
            <a:normAutofit/>
          </a:bodyPr>
          <a:lstStyle/>
          <a:p>
            <a:r>
              <a:rPr lang="da-DK" sz="5400"/>
              <a:t>I skal arbejde med spørgsmål nr. 2</a:t>
            </a:r>
          </a:p>
        </p:txBody>
      </p:sp>
      <p:sp>
        <p:nvSpPr>
          <p:cNvPr id="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sX0" fmla="*/ 0 w 10972800"/>
              <a:gd name="csY0" fmla="*/ 0 h 18288"/>
              <a:gd name="csX1" fmla="*/ 356616 w 10972800"/>
              <a:gd name="csY1" fmla="*/ 0 h 18288"/>
              <a:gd name="csX2" fmla="*/ 1042416 w 10972800"/>
              <a:gd name="csY2" fmla="*/ 0 h 18288"/>
              <a:gd name="csX3" fmla="*/ 1947672 w 10972800"/>
              <a:gd name="csY3" fmla="*/ 0 h 18288"/>
              <a:gd name="csX4" fmla="*/ 2633472 w 10972800"/>
              <a:gd name="csY4" fmla="*/ 0 h 18288"/>
              <a:gd name="csX5" fmla="*/ 2990088 w 10972800"/>
              <a:gd name="csY5" fmla="*/ 0 h 18288"/>
              <a:gd name="csX6" fmla="*/ 3456432 w 10972800"/>
              <a:gd name="csY6" fmla="*/ 0 h 18288"/>
              <a:gd name="csX7" fmla="*/ 4361688 w 10972800"/>
              <a:gd name="csY7" fmla="*/ 0 h 18288"/>
              <a:gd name="csX8" fmla="*/ 5266944 w 10972800"/>
              <a:gd name="csY8" fmla="*/ 0 h 18288"/>
              <a:gd name="csX9" fmla="*/ 6172200 w 10972800"/>
              <a:gd name="csY9" fmla="*/ 0 h 18288"/>
              <a:gd name="csX10" fmla="*/ 6528816 w 10972800"/>
              <a:gd name="csY10" fmla="*/ 0 h 18288"/>
              <a:gd name="csX11" fmla="*/ 7214616 w 10972800"/>
              <a:gd name="csY11" fmla="*/ 0 h 18288"/>
              <a:gd name="csX12" fmla="*/ 7790688 w 10972800"/>
              <a:gd name="csY12" fmla="*/ 0 h 18288"/>
              <a:gd name="csX13" fmla="*/ 8147304 w 10972800"/>
              <a:gd name="csY13" fmla="*/ 0 h 18288"/>
              <a:gd name="csX14" fmla="*/ 9052560 w 10972800"/>
              <a:gd name="csY14" fmla="*/ 0 h 18288"/>
              <a:gd name="csX15" fmla="*/ 9409176 w 10972800"/>
              <a:gd name="csY15" fmla="*/ 0 h 18288"/>
              <a:gd name="csX16" fmla="*/ 9765792 w 10972800"/>
              <a:gd name="csY16" fmla="*/ 0 h 18288"/>
              <a:gd name="csX17" fmla="*/ 10341864 w 10972800"/>
              <a:gd name="csY17" fmla="*/ 0 h 18288"/>
              <a:gd name="csX18" fmla="*/ 10972800 w 10972800"/>
              <a:gd name="csY18" fmla="*/ 0 h 18288"/>
              <a:gd name="csX19" fmla="*/ 10972800 w 10972800"/>
              <a:gd name="csY19" fmla="*/ 18288 h 18288"/>
              <a:gd name="csX20" fmla="*/ 10177272 w 10972800"/>
              <a:gd name="csY20" fmla="*/ 18288 h 18288"/>
              <a:gd name="csX21" fmla="*/ 9820656 w 10972800"/>
              <a:gd name="csY21" fmla="*/ 18288 h 18288"/>
              <a:gd name="csX22" fmla="*/ 9464040 w 10972800"/>
              <a:gd name="csY22" fmla="*/ 18288 h 18288"/>
              <a:gd name="csX23" fmla="*/ 8778240 w 10972800"/>
              <a:gd name="csY23" fmla="*/ 18288 h 18288"/>
              <a:gd name="csX24" fmla="*/ 8421624 w 10972800"/>
              <a:gd name="csY24" fmla="*/ 18288 h 18288"/>
              <a:gd name="csX25" fmla="*/ 7735824 w 10972800"/>
              <a:gd name="csY25" fmla="*/ 18288 h 18288"/>
              <a:gd name="csX26" fmla="*/ 6940296 w 10972800"/>
              <a:gd name="csY26" fmla="*/ 18288 h 18288"/>
              <a:gd name="csX27" fmla="*/ 6254496 w 10972800"/>
              <a:gd name="csY27" fmla="*/ 18288 h 18288"/>
              <a:gd name="csX28" fmla="*/ 5458968 w 10972800"/>
              <a:gd name="csY28" fmla="*/ 18288 h 18288"/>
              <a:gd name="csX29" fmla="*/ 4663440 w 10972800"/>
              <a:gd name="csY29" fmla="*/ 18288 h 18288"/>
              <a:gd name="csX30" fmla="*/ 4306824 w 10972800"/>
              <a:gd name="csY30" fmla="*/ 18288 h 18288"/>
              <a:gd name="csX31" fmla="*/ 3840480 w 10972800"/>
              <a:gd name="csY31" fmla="*/ 18288 h 18288"/>
              <a:gd name="csX32" fmla="*/ 3264408 w 10972800"/>
              <a:gd name="csY32" fmla="*/ 18288 h 18288"/>
              <a:gd name="csX33" fmla="*/ 2578608 w 10972800"/>
              <a:gd name="csY33" fmla="*/ 18288 h 18288"/>
              <a:gd name="csX34" fmla="*/ 1673352 w 10972800"/>
              <a:gd name="csY34" fmla="*/ 18288 h 18288"/>
              <a:gd name="csX35" fmla="*/ 877824 w 10972800"/>
              <a:gd name="csY35" fmla="*/ 18288 h 18288"/>
              <a:gd name="csX36" fmla="*/ 0 w 10972800"/>
              <a:gd name="csY36" fmla="*/ 18288 h 18288"/>
              <a:gd name="csX37" fmla="*/ 0 w 10972800"/>
              <a:gd name="csY37"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dsholder til indhold 2">
            <a:extLst>
              <a:ext uri="{FF2B5EF4-FFF2-40B4-BE49-F238E27FC236}">
                <a16:creationId xmlns:a16="http://schemas.microsoft.com/office/drawing/2014/main" id="{EFEC446E-9629-A168-CAC8-62C4DFC48C4F}"/>
              </a:ext>
            </a:extLst>
          </p:cNvPr>
          <p:cNvSpPr>
            <a:spLocks noGrp="1"/>
          </p:cNvSpPr>
          <p:nvPr>
            <p:ph idx="1"/>
          </p:nvPr>
        </p:nvSpPr>
        <p:spPr>
          <a:xfrm>
            <a:off x="572493" y="2071316"/>
            <a:ext cx="6713552" cy="4119172"/>
          </a:xfrm>
        </p:spPr>
        <p:txBody>
          <a:bodyPr vert="horz" lIns="91440" tIns="45720" rIns="91440" bIns="45720" rtlCol="0" anchor="t">
            <a:normAutofit/>
          </a:bodyPr>
          <a:lstStyle/>
          <a:p>
            <a:pPr lvl="0"/>
            <a:r>
              <a:rPr lang="da-DK" sz="2200">
                <a:solidFill>
                  <a:schemeClr val="bg2">
                    <a:lumMod val="76000"/>
                  </a:schemeClr>
                </a:solidFill>
              </a:rPr>
              <a:t>Hvad skal der </a:t>
            </a:r>
            <a:r>
              <a:rPr lang="da-DK" sz="2200" b="1">
                <a:solidFill>
                  <a:schemeClr val="bg2">
                    <a:lumMod val="76000"/>
                  </a:schemeClr>
                </a:solidFill>
              </a:rPr>
              <a:t>gives feedback på</a:t>
            </a:r>
            <a:r>
              <a:rPr lang="da-DK" sz="2200">
                <a:solidFill>
                  <a:schemeClr val="bg2">
                    <a:lumMod val="76000"/>
                  </a:schemeClr>
                </a:solidFill>
              </a:rPr>
              <a:t> når uddannelseslæger underviser – hvad vil I observere og vurdere?</a:t>
            </a:r>
          </a:p>
          <a:p>
            <a:pPr lvl="1"/>
            <a:r>
              <a:rPr lang="da-DK" sz="2200">
                <a:solidFill>
                  <a:schemeClr val="bg2">
                    <a:lumMod val="76000"/>
                  </a:schemeClr>
                </a:solidFill>
              </a:rPr>
              <a:t>Vigtigt - tænk på det undervisere gør ”før – under – efter”  </a:t>
            </a:r>
          </a:p>
          <a:p>
            <a:pPr marL="0" indent="0">
              <a:buNone/>
            </a:pPr>
            <a:endParaRPr lang="da-DK" sz="2200"/>
          </a:p>
          <a:p>
            <a:pPr lvl="0"/>
            <a:r>
              <a:rPr lang="da-DK" sz="2200"/>
              <a:t>Hvad skal der </a:t>
            </a:r>
            <a:r>
              <a:rPr lang="da-DK" sz="2200" b="1"/>
              <a:t>stå på et feedback og kompetencevurderingsredskab</a:t>
            </a:r>
            <a:r>
              <a:rPr lang="da-DK" sz="2200"/>
              <a:t>, der skal bruges til udvikle uddannelseslæger som undervisere? </a:t>
            </a:r>
          </a:p>
          <a:p>
            <a:endParaRPr lang="da-DK" sz="2200"/>
          </a:p>
        </p:txBody>
      </p:sp>
      <p:pic>
        <p:nvPicPr>
          <p:cNvPr id="5" name="Picture 4">
            <a:extLst>
              <a:ext uri="{FF2B5EF4-FFF2-40B4-BE49-F238E27FC236}">
                <a16:creationId xmlns:a16="http://schemas.microsoft.com/office/drawing/2014/main" id="{B3C71DB1-481D-C5A2-85D7-3D00AE34CF3D}"/>
              </a:ext>
            </a:extLst>
          </p:cNvPr>
          <p:cNvPicPr>
            <a:picLocks noChangeAspect="1"/>
          </p:cNvPicPr>
          <p:nvPr/>
        </p:nvPicPr>
        <p:blipFill>
          <a:blip r:embed="rId2"/>
          <a:srcRect l="1897" r="1897"/>
          <a:stretch>
            <a:fillRect/>
          </a:stretch>
        </p:blipFill>
        <p:spPr>
          <a:xfrm>
            <a:off x="7675658" y="2093976"/>
            <a:ext cx="3941064" cy="4096512"/>
          </a:xfrm>
          <a:prstGeom prst="rect">
            <a:avLst/>
          </a:prstGeom>
        </p:spPr>
      </p:pic>
      <p:sp>
        <p:nvSpPr>
          <p:cNvPr id="6" name="TextBox 5">
            <a:extLst>
              <a:ext uri="{FF2B5EF4-FFF2-40B4-BE49-F238E27FC236}">
                <a16:creationId xmlns:a16="http://schemas.microsoft.com/office/drawing/2014/main" id="{C5311E71-863C-51A1-1126-C4519E937279}"/>
              </a:ext>
            </a:extLst>
          </p:cNvPr>
          <p:cNvSpPr txBox="1"/>
          <p:nvPr/>
        </p:nvSpPr>
        <p:spPr>
          <a:xfrm>
            <a:off x="760750" y="5831746"/>
            <a:ext cx="652529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t>I </a:t>
            </a:r>
            <a:r>
              <a:rPr lang="en-US" sz="2400" dirty="0" err="1"/>
              <a:t>har</a:t>
            </a:r>
            <a:r>
              <a:rPr lang="en-US" sz="2400" dirty="0"/>
              <a:t> </a:t>
            </a:r>
            <a:r>
              <a:rPr lang="en-US" sz="2400" dirty="0" err="1"/>
              <a:t>til</a:t>
            </a:r>
            <a:r>
              <a:rPr lang="en-US" sz="2400" dirty="0"/>
              <a:t> 14.20</a:t>
            </a:r>
          </a:p>
        </p:txBody>
      </p:sp>
    </p:spTree>
    <p:extLst>
      <p:ext uri="{BB962C8B-B14F-4D97-AF65-F5344CB8AC3E}">
        <p14:creationId xmlns:p14="http://schemas.microsoft.com/office/powerpoint/2010/main" val="30277981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B10559-B703-F6D1-1AB9-14447770B556}"/>
              </a:ext>
            </a:extLst>
          </p:cNvPr>
          <p:cNvSpPr>
            <a:spLocks noGrp="1"/>
          </p:cNvSpPr>
          <p:nvPr>
            <p:ph type="title"/>
          </p:nvPr>
        </p:nvSpPr>
        <p:spPr/>
        <p:txBody>
          <a:bodyPr/>
          <a:lstStyle/>
          <a:p>
            <a:r>
              <a:rPr lang="da-DK"/>
              <a:t>Hvad indeholder jeres ”redskab”?</a:t>
            </a:r>
          </a:p>
        </p:txBody>
      </p:sp>
      <p:sp>
        <p:nvSpPr>
          <p:cNvPr id="3" name="Pladsholder til indhold 2">
            <a:extLst>
              <a:ext uri="{FF2B5EF4-FFF2-40B4-BE49-F238E27FC236}">
                <a16:creationId xmlns:a16="http://schemas.microsoft.com/office/drawing/2014/main" id="{59845D53-5C15-B7A5-974A-926B642A0524}"/>
              </a:ext>
            </a:extLst>
          </p:cNvPr>
          <p:cNvSpPr>
            <a:spLocks noGrp="1"/>
          </p:cNvSpPr>
          <p:nvPr>
            <p:ph idx="1"/>
          </p:nvPr>
        </p:nvSpPr>
        <p:spPr/>
        <p:txBody>
          <a:bodyPr vert="horz" lIns="91440" tIns="45720" rIns="91440" bIns="45720" rtlCol="0" anchor="t">
            <a:normAutofit/>
          </a:bodyPr>
          <a:lstStyle/>
          <a:p>
            <a:pPr marL="0" indent="0">
              <a:lnSpc>
                <a:spcPct val="120000"/>
              </a:lnSpc>
              <a:spcBef>
                <a:spcPts val="0"/>
              </a:spcBef>
              <a:buNone/>
            </a:pPr>
            <a:r>
              <a:rPr lang="da-DK" dirty="0"/>
              <a:t>14.20-14.30 </a:t>
            </a:r>
          </a:p>
          <a:p>
            <a:pPr marL="0" indent="0">
              <a:lnSpc>
                <a:spcPct val="120000"/>
              </a:lnSpc>
              <a:spcBef>
                <a:spcPts val="0"/>
              </a:spcBef>
              <a:buNone/>
            </a:pPr>
            <a:r>
              <a:rPr lang="da-DK" b="1" dirty="0"/>
              <a:t>Del 3; Opsamling i plenum </a:t>
            </a:r>
          </a:p>
          <a:p>
            <a:pPr marL="0" indent="0">
              <a:lnSpc>
                <a:spcPct val="120000"/>
              </a:lnSpc>
              <a:spcBef>
                <a:spcPts val="0"/>
              </a:spcBef>
              <a:buNone/>
            </a:pPr>
            <a:endParaRPr lang="da-DK" dirty="0"/>
          </a:p>
          <a:p>
            <a:pPr>
              <a:lnSpc>
                <a:spcPct val="120000"/>
              </a:lnSpc>
              <a:spcBef>
                <a:spcPts val="0"/>
              </a:spcBef>
            </a:pPr>
            <a:r>
              <a:rPr lang="da-DK" dirty="0"/>
              <a:t>Er jeres ”redskab” anvendeligt i praksis? </a:t>
            </a:r>
          </a:p>
          <a:p>
            <a:pPr lvl="1">
              <a:lnSpc>
                <a:spcPct val="120000"/>
              </a:lnSpc>
              <a:spcBef>
                <a:spcPts val="0"/>
              </a:spcBef>
            </a:pPr>
            <a:r>
              <a:rPr lang="da-DK" dirty="0"/>
              <a:t>Hvis ja hvorfor?</a:t>
            </a:r>
          </a:p>
          <a:p>
            <a:pPr lvl="1">
              <a:lnSpc>
                <a:spcPct val="120000"/>
              </a:lnSpc>
              <a:spcBef>
                <a:spcPts val="0"/>
              </a:spcBef>
            </a:pPr>
            <a:r>
              <a:rPr lang="da-DK" dirty="0"/>
              <a:t>Hvis nej hvorfor (hvad mangler) </a:t>
            </a:r>
          </a:p>
          <a:p>
            <a:pPr marL="0" indent="0">
              <a:buNone/>
            </a:pPr>
            <a:endParaRPr lang="da-DK" dirty="0"/>
          </a:p>
        </p:txBody>
      </p:sp>
      <p:pic>
        <p:nvPicPr>
          <p:cNvPr id="4" name="Billede 3">
            <a:extLst>
              <a:ext uri="{FF2B5EF4-FFF2-40B4-BE49-F238E27FC236}">
                <a16:creationId xmlns:a16="http://schemas.microsoft.com/office/drawing/2014/main" id="{36495AFC-8F4F-7D18-F6CE-0F118AE94C5B}"/>
              </a:ext>
            </a:extLst>
          </p:cNvPr>
          <p:cNvPicPr>
            <a:picLocks noChangeAspect="1"/>
          </p:cNvPicPr>
          <p:nvPr/>
        </p:nvPicPr>
        <p:blipFill>
          <a:blip r:embed="rId3"/>
          <a:stretch>
            <a:fillRect/>
          </a:stretch>
        </p:blipFill>
        <p:spPr>
          <a:xfrm>
            <a:off x="8096520" y="3429000"/>
            <a:ext cx="3840243" cy="3262952"/>
          </a:xfrm>
          <a:prstGeom prst="rect">
            <a:avLst/>
          </a:prstGeom>
        </p:spPr>
      </p:pic>
    </p:spTree>
    <p:extLst>
      <p:ext uri="{BB962C8B-B14F-4D97-AF65-F5344CB8AC3E}">
        <p14:creationId xmlns:p14="http://schemas.microsoft.com/office/powerpoint/2010/main" val="1983684716"/>
      </p:ext>
    </p:extLst>
  </p:cSld>
  <p:clrMapOvr>
    <a:masterClrMapping/>
  </p:clrMapOvr>
  <p:extLst>
    <p:ext uri="{6950BFC3-D8DA-4A85-94F7-54DA5524770B}">
      <p188:commentRel xmlns:p188="http://schemas.microsoft.com/office/powerpoint/2018/8/main" r:id="rId2"/>
    </p:ext>
  </p:extLs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EABBEC65-89E9-3BD3-7718-E51F5A500E95}"/>
              </a:ext>
            </a:extLst>
          </p:cNvPr>
          <p:cNvSpPr>
            <a:spLocks noGrp="1"/>
          </p:cNvSpPr>
          <p:nvPr>
            <p:ph type="ctrTitle"/>
          </p:nvPr>
        </p:nvSpPr>
        <p:spPr/>
        <p:txBody>
          <a:bodyPr/>
          <a:lstStyle/>
          <a:p>
            <a:r>
              <a:rPr lang="da-DK" dirty="0"/>
              <a:t>Status for 3 års plan fra UAO kursus</a:t>
            </a:r>
          </a:p>
        </p:txBody>
      </p:sp>
      <p:sp>
        <p:nvSpPr>
          <p:cNvPr id="5" name="Undertitel 4">
            <a:extLst>
              <a:ext uri="{FF2B5EF4-FFF2-40B4-BE49-F238E27FC236}">
                <a16:creationId xmlns:a16="http://schemas.microsoft.com/office/drawing/2014/main" id="{2FE844F9-8E30-ECEB-5C42-159EE0DB46D5}"/>
              </a:ext>
            </a:extLst>
          </p:cNvPr>
          <p:cNvSpPr>
            <a:spLocks noGrp="1"/>
          </p:cNvSpPr>
          <p:nvPr>
            <p:ph type="subTitle" idx="1"/>
          </p:nvPr>
        </p:nvSpPr>
        <p:spPr/>
        <p:txBody>
          <a:bodyPr/>
          <a:lstStyle/>
          <a:p>
            <a:r>
              <a:rPr lang="da-DK" dirty="0"/>
              <a:t>Pernille Koefoed-Nielsen, UALO</a:t>
            </a:r>
          </a:p>
          <a:p>
            <a:r>
              <a:rPr lang="da-DK" dirty="0"/>
              <a:t>Stine Fischer UKYL</a:t>
            </a:r>
          </a:p>
          <a:p>
            <a:r>
              <a:rPr lang="da-DK" dirty="0"/>
              <a:t>Blodbank og Immunologi AUH</a:t>
            </a:r>
          </a:p>
        </p:txBody>
      </p:sp>
    </p:spTree>
    <p:extLst>
      <p:ext uri="{BB962C8B-B14F-4D97-AF65-F5344CB8AC3E}">
        <p14:creationId xmlns:p14="http://schemas.microsoft.com/office/powerpoint/2010/main" val="38685503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9">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Billede 1">
            <a:extLst>
              <a:ext uri="{FF2B5EF4-FFF2-40B4-BE49-F238E27FC236}">
                <a16:creationId xmlns:a16="http://schemas.microsoft.com/office/drawing/2014/main" id="{5AFEC15A-BC23-860C-E035-D20FAA9D7A54}"/>
              </a:ext>
            </a:extLst>
          </p:cNvPr>
          <p:cNvPicPr>
            <a:picLocks noChangeAspect="1"/>
          </p:cNvPicPr>
          <p:nvPr/>
        </p:nvPicPr>
        <p:blipFill>
          <a:blip r:embed="rId2"/>
          <a:srcRect l="2393" r="19394" b="6951"/>
          <a:stretch>
            <a:fillRect/>
          </a:stretch>
        </p:blipFill>
        <p:spPr>
          <a:xfrm>
            <a:off x="3523488" y="10"/>
            <a:ext cx="8668512" cy="6857990"/>
          </a:xfrm>
          <a:prstGeom prst="rect">
            <a:avLst/>
          </a:prstGeom>
        </p:spPr>
      </p:pic>
      <p:sp>
        <p:nvSpPr>
          <p:cNvPr id="26" name="Rectangle 11">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el 3">
            <a:extLst>
              <a:ext uri="{FF2B5EF4-FFF2-40B4-BE49-F238E27FC236}">
                <a16:creationId xmlns:a16="http://schemas.microsoft.com/office/drawing/2014/main" id="{7745FFCE-E526-6E28-0391-C419B46F2678}"/>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b="1"/>
              <a:t>Introduktion til Psykiatrien</a:t>
            </a:r>
            <a:endParaRPr lang="en-US" sz="4800"/>
          </a:p>
        </p:txBody>
      </p:sp>
      <p:sp>
        <p:nvSpPr>
          <p:cNvPr id="5" name="Pladsholder til tekst 4">
            <a:extLst>
              <a:ext uri="{FF2B5EF4-FFF2-40B4-BE49-F238E27FC236}">
                <a16:creationId xmlns:a16="http://schemas.microsoft.com/office/drawing/2014/main" id="{CCF9C1D0-6A04-A8D1-3C0F-9F40B3E8C428}"/>
              </a:ext>
            </a:extLst>
          </p:cNvPr>
          <p:cNvSpPr>
            <a:spLocks noGrp="1"/>
          </p:cNvSpPr>
          <p:nvPr>
            <p:ph type="body" idx="1"/>
          </p:nvPr>
        </p:nvSpPr>
        <p:spPr>
          <a:xfrm>
            <a:off x="477980" y="4872922"/>
            <a:ext cx="4023359" cy="1208141"/>
          </a:xfrm>
        </p:spPr>
        <p:txBody>
          <a:bodyPr vert="horz" lIns="91440" tIns="45720" rIns="91440" bIns="45720" rtlCol="0">
            <a:normAutofit/>
          </a:bodyPr>
          <a:lstStyle/>
          <a:p>
            <a:r>
              <a:rPr lang="en-US" sz="2000">
                <a:solidFill>
                  <a:schemeClr val="tx1"/>
                </a:solidFill>
              </a:rPr>
              <a:t>v/ UKLO Zywia Anna Brouer</a:t>
            </a:r>
          </a:p>
        </p:txBody>
      </p:sp>
      <p:sp>
        <p:nvSpPr>
          <p:cNvPr id="27"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8"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73132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8DABA6EA-4FFE-D2BE-34DD-6D4A80B47597}"/>
              </a:ext>
            </a:extLst>
          </p:cNvPr>
          <p:cNvSpPr>
            <a:spLocks noGrp="1"/>
          </p:cNvSpPr>
          <p:nvPr>
            <p:ph idx="1"/>
          </p:nvPr>
        </p:nvSpPr>
        <p:spPr/>
        <p:txBody>
          <a:bodyPr>
            <a:normAutofit/>
          </a:bodyPr>
          <a:lstStyle/>
          <a:p>
            <a:r>
              <a:rPr lang="da-DK" dirty="0"/>
              <a:t>Q3 2023: Ny målbeskrivelse for klinisk immunologi </a:t>
            </a:r>
          </a:p>
          <a:p>
            <a:pPr lvl="1"/>
            <a:r>
              <a:rPr lang="da-DK" dirty="0"/>
              <a:t>Større brug af kompetencevurderinger </a:t>
            </a:r>
            <a:r>
              <a:rPr lang="da-DK" dirty="0" err="1"/>
              <a:t>vha</a:t>
            </a:r>
            <a:r>
              <a:rPr lang="da-DK" dirty="0"/>
              <a:t> nationalt udformerede kompetencekort </a:t>
            </a:r>
            <a:r>
              <a:rPr lang="da-DK" u="sng" dirty="0">
                <a:hlinkClick r:id="rId2"/>
              </a:rPr>
              <a:t>https://dski.dk/kompetencekort/</a:t>
            </a:r>
            <a:endParaRPr lang="da-DK" u="sng" dirty="0"/>
          </a:p>
          <a:p>
            <a:endParaRPr lang="da-DK" dirty="0"/>
          </a:p>
          <a:p>
            <a:r>
              <a:rPr lang="da-DK" dirty="0"/>
              <a:t>Q4 2024 AUH godkendelse af alle uddannelsesforløb</a:t>
            </a:r>
          </a:p>
          <a:p>
            <a:endParaRPr lang="da-DK" dirty="0"/>
          </a:p>
        </p:txBody>
      </p:sp>
    </p:spTree>
    <p:extLst>
      <p:ext uri="{BB962C8B-B14F-4D97-AF65-F5344CB8AC3E}">
        <p14:creationId xmlns:p14="http://schemas.microsoft.com/office/powerpoint/2010/main" val="6973996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AC7C6A-B343-EC0E-11AD-5E24977739B6}"/>
              </a:ext>
            </a:extLst>
          </p:cNvPr>
          <p:cNvSpPr>
            <a:spLocks noGrp="1"/>
          </p:cNvSpPr>
          <p:nvPr>
            <p:ph type="title"/>
          </p:nvPr>
        </p:nvSpPr>
        <p:spPr/>
        <p:txBody>
          <a:bodyPr/>
          <a:lstStyle/>
          <a:p>
            <a:r>
              <a:rPr lang="da-DK" dirty="0"/>
              <a:t>3 års plan for uddannelse</a:t>
            </a:r>
          </a:p>
        </p:txBody>
      </p:sp>
      <p:pic>
        <p:nvPicPr>
          <p:cNvPr id="4" name="Pladsholder til indhold 3">
            <a:extLst>
              <a:ext uri="{FF2B5EF4-FFF2-40B4-BE49-F238E27FC236}">
                <a16:creationId xmlns:a16="http://schemas.microsoft.com/office/drawing/2014/main" id="{92E2743D-BC52-73DC-E6F9-8F18BE9714AE}"/>
              </a:ext>
            </a:extLst>
          </p:cNvPr>
          <p:cNvPicPr>
            <a:picLocks noGrp="1" noChangeAspect="1"/>
          </p:cNvPicPr>
          <p:nvPr>
            <p:ph idx="1"/>
          </p:nvPr>
        </p:nvPicPr>
        <p:blipFill>
          <a:blip r:embed="rId2"/>
          <a:stretch>
            <a:fillRect/>
          </a:stretch>
        </p:blipFill>
        <p:spPr>
          <a:xfrm>
            <a:off x="1562148" y="2282024"/>
            <a:ext cx="9099897" cy="2886276"/>
          </a:xfrm>
          <a:prstGeom prst="rect">
            <a:avLst/>
          </a:prstGeom>
        </p:spPr>
      </p:pic>
    </p:spTree>
    <p:extLst>
      <p:ext uri="{BB962C8B-B14F-4D97-AF65-F5344CB8AC3E}">
        <p14:creationId xmlns:p14="http://schemas.microsoft.com/office/powerpoint/2010/main" val="31618694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345ED5-F979-E961-1E3F-81BD91AFCB75}"/>
              </a:ext>
            </a:extLst>
          </p:cNvPr>
          <p:cNvSpPr>
            <a:spLocks noGrp="1"/>
          </p:cNvSpPr>
          <p:nvPr>
            <p:ph type="title"/>
          </p:nvPr>
        </p:nvSpPr>
        <p:spPr/>
        <p:txBody>
          <a:bodyPr/>
          <a:lstStyle/>
          <a:p>
            <a:endParaRPr lang="da-DK"/>
          </a:p>
        </p:txBody>
      </p:sp>
      <p:pic>
        <p:nvPicPr>
          <p:cNvPr id="8" name="Pladsholder til indhold 6">
            <a:extLst>
              <a:ext uri="{FF2B5EF4-FFF2-40B4-BE49-F238E27FC236}">
                <a16:creationId xmlns:a16="http://schemas.microsoft.com/office/drawing/2014/main" id="{34D2D412-1BF5-C23D-E80A-E5AB60068ED6}"/>
              </a:ext>
            </a:extLst>
          </p:cNvPr>
          <p:cNvPicPr>
            <a:picLocks noGrp="1" noChangeAspect="1"/>
          </p:cNvPicPr>
          <p:nvPr>
            <p:ph idx="1"/>
          </p:nvPr>
        </p:nvPicPr>
        <p:blipFill>
          <a:blip r:embed="rId2"/>
          <a:stretch>
            <a:fillRect/>
          </a:stretch>
        </p:blipFill>
        <p:spPr>
          <a:xfrm>
            <a:off x="1477008" y="393192"/>
            <a:ext cx="8605776" cy="6465036"/>
          </a:xfrm>
          <a:prstGeom prst="rect">
            <a:avLst/>
          </a:prstGeom>
        </p:spPr>
      </p:pic>
    </p:spTree>
    <p:extLst>
      <p:ext uri="{BB962C8B-B14F-4D97-AF65-F5344CB8AC3E}">
        <p14:creationId xmlns:p14="http://schemas.microsoft.com/office/powerpoint/2010/main" val="1007320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D5ED6D3E-2B77-F3EA-16D5-7398A7213799}"/>
              </a:ext>
            </a:extLst>
          </p:cNvPr>
          <p:cNvSpPr>
            <a:spLocks noGrp="1"/>
          </p:cNvSpPr>
          <p:nvPr>
            <p:ph type="title"/>
          </p:nvPr>
        </p:nvSpPr>
        <p:spPr/>
        <p:txBody>
          <a:bodyPr/>
          <a:lstStyle/>
          <a:p>
            <a:endParaRPr lang="da-DK"/>
          </a:p>
        </p:txBody>
      </p:sp>
      <p:sp>
        <p:nvSpPr>
          <p:cNvPr id="3" name="Pladsholder til indhold 2">
            <a:extLst>
              <a:ext uri="{FF2B5EF4-FFF2-40B4-BE49-F238E27FC236}">
                <a16:creationId xmlns:a16="http://schemas.microsoft.com/office/drawing/2014/main" id="{19C87574-A65F-E3FD-A352-0A46DFDB3674}"/>
              </a:ext>
            </a:extLst>
          </p:cNvPr>
          <p:cNvSpPr>
            <a:spLocks noGrp="1"/>
          </p:cNvSpPr>
          <p:nvPr>
            <p:ph idx="1"/>
          </p:nvPr>
        </p:nvSpPr>
        <p:spPr/>
        <p:txBody>
          <a:bodyPr>
            <a:normAutofit fontScale="77500" lnSpcReduction="20000"/>
          </a:bodyPr>
          <a:lstStyle/>
          <a:p>
            <a:endParaRPr lang="da-DK" dirty="0"/>
          </a:p>
          <a:p>
            <a:r>
              <a:rPr lang="da-DK" dirty="0"/>
              <a:t>Speciallægemøder/vejlederforum</a:t>
            </a:r>
          </a:p>
          <a:p>
            <a:pPr lvl="1"/>
            <a:r>
              <a:rPr lang="da-DK" dirty="0"/>
              <a:t>Altid uddannelse på dagsorden</a:t>
            </a:r>
          </a:p>
          <a:p>
            <a:pPr lvl="2"/>
            <a:r>
              <a:rPr lang="da-DK" dirty="0"/>
              <a:t>Gennemgang af alle kompetencekort (ikke udfyldte)</a:t>
            </a:r>
          </a:p>
          <a:p>
            <a:pPr lvl="2"/>
            <a:r>
              <a:rPr lang="da-DK" dirty="0"/>
              <a:t>Hvem godkender kompetencekort</a:t>
            </a:r>
          </a:p>
          <a:p>
            <a:pPr lvl="2"/>
            <a:r>
              <a:rPr lang="da-DK" dirty="0"/>
              <a:t>Overordnede emner som ”Hvad indebærer det at være professionel?”</a:t>
            </a:r>
          </a:p>
          <a:p>
            <a:pPr lvl="2"/>
            <a:r>
              <a:rPr lang="da-DK" dirty="0"/>
              <a:t>Hvad er god karrierevejledning</a:t>
            </a:r>
          </a:p>
          <a:p>
            <a:endParaRPr lang="da-DK" dirty="0"/>
          </a:p>
          <a:p>
            <a:r>
              <a:rPr lang="da-DK" dirty="0"/>
              <a:t>Kvalitet i tre dimensioner</a:t>
            </a:r>
          </a:p>
          <a:p>
            <a:pPr lvl="1"/>
            <a:r>
              <a:rPr lang="da-DK" b="1" dirty="0"/>
              <a:t>Formen:</a:t>
            </a:r>
            <a:r>
              <a:rPr lang="da-DK" dirty="0"/>
              <a:t> audit af kompetencekort</a:t>
            </a:r>
          </a:p>
          <a:p>
            <a:pPr lvl="1"/>
            <a:r>
              <a:rPr lang="da-DK" b="1" dirty="0"/>
              <a:t>Processen:</a:t>
            </a:r>
            <a:r>
              <a:rPr lang="da-DK" dirty="0"/>
              <a:t> supervision af kompetencevurdering </a:t>
            </a:r>
          </a:p>
          <a:p>
            <a:pPr lvl="1"/>
            <a:r>
              <a:rPr lang="da-DK" b="1" dirty="0"/>
              <a:t>Oplevelsen:</a:t>
            </a:r>
            <a:r>
              <a:rPr lang="da-DK" dirty="0"/>
              <a:t> interview (giver det mening for uddannelseslægen?)</a:t>
            </a:r>
          </a:p>
          <a:p>
            <a:pPr lvl="2"/>
            <a:endParaRPr lang="da-DK" dirty="0"/>
          </a:p>
        </p:txBody>
      </p:sp>
      <p:pic>
        <p:nvPicPr>
          <p:cNvPr id="5" name="Billede 4">
            <a:extLst>
              <a:ext uri="{FF2B5EF4-FFF2-40B4-BE49-F238E27FC236}">
                <a16:creationId xmlns:a16="http://schemas.microsoft.com/office/drawing/2014/main" id="{051BDA45-A3BA-F90F-CF11-DBC9CDD2C902}"/>
              </a:ext>
            </a:extLst>
          </p:cNvPr>
          <p:cNvPicPr>
            <a:picLocks noChangeAspect="1"/>
          </p:cNvPicPr>
          <p:nvPr/>
        </p:nvPicPr>
        <p:blipFill>
          <a:blip r:embed="rId2"/>
          <a:stretch>
            <a:fillRect/>
          </a:stretch>
        </p:blipFill>
        <p:spPr>
          <a:xfrm>
            <a:off x="1524000" y="427440"/>
            <a:ext cx="9144000" cy="1502685"/>
          </a:xfrm>
          <a:prstGeom prst="rect">
            <a:avLst/>
          </a:prstGeom>
        </p:spPr>
      </p:pic>
    </p:spTree>
    <p:extLst>
      <p:ext uri="{BB962C8B-B14F-4D97-AF65-F5344CB8AC3E}">
        <p14:creationId xmlns:p14="http://schemas.microsoft.com/office/powerpoint/2010/main" val="4047798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43AB2A-361E-42D5-04CC-AF32D09F4969}"/>
              </a:ext>
            </a:extLst>
          </p:cNvPr>
          <p:cNvSpPr>
            <a:spLocks noGrp="1"/>
          </p:cNvSpPr>
          <p:nvPr>
            <p:ph type="title"/>
          </p:nvPr>
        </p:nvSpPr>
        <p:spPr/>
        <p:txBody>
          <a:bodyPr>
            <a:normAutofit fontScale="90000"/>
          </a:bodyPr>
          <a:lstStyle/>
          <a:p>
            <a:r>
              <a:rPr lang="da-DK"/>
              <a:t>Hvem godkender kompetencer/kompetencekort?</a:t>
            </a:r>
            <a:endParaRPr lang="da-DK" dirty="0"/>
          </a:p>
        </p:txBody>
      </p:sp>
      <p:sp>
        <p:nvSpPr>
          <p:cNvPr id="3" name="Pladsholder til indhold 2">
            <a:extLst>
              <a:ext uri="{FF2B5EF4-FFF2-40B4-BE49-F238E27FC236}">
                <a16:creationId xmlns:a16="http://schemas.microsoft.com/office/drawing/2014/main" id="{393A2CFD-6791-4149-EE00-CB0690A11907}"/>
              </a:ext>
            </a:extLst>
          </p:cNvPr>
          <p:cNvSpPr>
            <a:spLocks noGrp="1"/>
          </p:cNvSpPr>
          <p:nvPr>
            <p:ph idx="1"/>
          </p:nvPr>
        </p:nvSpPr>
        <p:spPr/>
        <p:txBody>
          <a:bodyPr>
            <a:normAutofit/>
          </a:bodyPr>
          <a:lstStyle/>
          <a:p>
            <a:r>
              <a:rPr lang="da-DK" dirty="0"/>
              <a:t>Tidligere var det altid hovedvejleder der godkendte alle kompetencer</a:t>
            </a:r>
          </a:p>
          <a:p>
            <a:endParaRPr lang="da-DK" dirty="0"/>
          </a:p>
          <a:p>
            <a:r>
              <a:rPr lang="da-DK" dirty="0"/>
              <a:t>Skift til at bruge flere læger som kliniske vejledere </a:t>
            </a:r>
          </a:p>
        </p:txBody>
      </p:sp>
    </p:spTree>
    <p:extLst>
      <p:ext uri="{BB962C8B-B14F-4D97-AF65-F5344CB8AC3E}">
        <p14:creationId xmlns:p14="http://schemas.microsoft.com/office/powerpoint/2010/main" val="38492271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524002" y="1"/>
            <a:ext cx="9143999"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620642" y="0"/>
            <a:ext cx="3047358"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3783778"/>
            <a:ext cx="1576446" cy="9144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2552697" y="348866"/>
            <a:ext cx="7533018" cy="877729"/>
          </a:xfrm>
        </p:spPr>
        <p:txBody>
          <a:bodyPr anchor="ctr">
            <a:normAutofit/>
          </a:bodyPr>
          <a:lstStyle/>
          <a:p>
            <a:r>
              <a:rPr lang="da-DK" sz="3500">
                <a:solidFill>
                  <a:srgbClr val="FFFFFF"/>
                </a:solidFill>
              </a:rPr>
              <a:t>Baggrund og formål</a:t>
            </a:r>
          </a:p>
        </p:txBody>
      </p:sp>
      <p:graphicFrame>
        <p:nvGraphicFramePr>
          <p:cNvPr id="5" name="Content Placeholder 2">
            <a:extLst>
              <a:ext uri="{FF2B5EF4-FFF2-40B4-BE49-F238E27FC236}">
                <a16:creationId xmlns:a16="http://schemas.microsoft.com/office/drawing/2014/main" id="{2FFD21E5-C8C1-4A50-BC75-7F891C781033}"/>
              </a:ext>
            </a:extLst>
          </p:cNvPr>
          <p:cNvGraphicFramePr>
            <a:graphicFrameLocks noGrp="1"/>
          </p:cNvGraphicFramePr>
          <p:nvPr>
            <p:ph idx="1"/>
          </p:nvPr>
        </p:nvGraphicFramePr>
        <p:xfrm>
          <a:off x="1851992" y="3866322"/>
          <a:ext cx="8350922" cy="26428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Billede 3">
            <a:extLst>
              <a:ext uri="{FF2B5EF4-FFF2-40B4-BE49-F238E27FC236}">
                <a16:creationId xmlns:a16="http://schemas.microsoft.com/office/drawing/2014/main" id="{AA3C7E9C-F636-E58E-0CB9-524F675E5BB8}"/>
              </a:ext>
            </a:extLst>
          </p:cNvPr>
          <p:cNvPicPr>
            <a:picLocks noChangeAspect="1"/>
          </p:cNvPicPr>
          <p:nvPr/>
        </p:nvPicPr>
        <p:blipFill>
          <a:blip r:embed="rId8"/>
          <a:stretch>
            <a:fillRect/>
          </a:stretch>
        </p:blipFill>
        <p:spPr>
          <a:xfrm>
            <a:off x="2007042" y="1885106"/>
            <a:ext cx="5103708" cy="1631364"/>
          </a:xfrm>
          <a:prstGeom prst="rect">
            <a:avLst/>
          </a:prstGeom>
        </p:spPr>
      </p:pic>
    </p:spTree>
    <p:extLst>
      <p:ext uri="{BB962C8B-B14F-4D97-AF65-F5344CB8AC3E}">
        <p14:creationId xmlns:p14="http://schemas.microsoft.com/office/powerpoint/2010/main" val="1612240212"/>
      </p:ext>
    </p:extLst>
  </p:cSld>
  <p:clrMapOvr>
    <a:masterClrMapping/>
  </p:clrMapOvr>
  <p:extLst>
    <p:ext uri="{6950BFC3-D8DA-4A85-94F7-54DA5524770B}">
      <p188:commentRel xmlns:p188="http://schemas.microsoft.com/office/powerpoint/2018/8/main" r:id="rId2"/>
    </p:ext>
  </p:extLst>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524002" y="1"/>
            <a:ext cx="9143999"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620642" y="0"/>
            <a:ext cx="3047358"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3783778"/>
            <a:ext cx="1576446" cy="9144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2552697" y="348866"/>
            <a:ext cx="7533018" cy="877729"/>
          </a:xfrm>
        </p:spPr>
        <p:txBody>
          <a:bodyPr anchor="ctr">
            <a:noAutofit/>
          </a:bodyPr>
          <a:lstStyle/>
          <a:p>
            <a:r>
              <a:rPr lang="da-DK" sz="3500" dirty="0">
                <a:solidFill>
                  <a:srgbClr val="FFFFFF"/>
                </a:solidFill>
              </a:rPr>
              <a:t>RVAEC-modellen som evalueringsramme ved systematisk audit af kompetencekort</a:t>
            </a:r>
          </a:p>
        </p:txBody>
      </p:sp>
      <p:graphicFrame>
        <p:nvGraphicFramePr>
          <p:cNvPr id="21" name="Content Placeholder 2">
            <a:extLst>
              <a:ext uri="{FF2B5EF4-FFF2-40B4-BE49-F238E27FC236}">
                <a16:creationId xmlns:a16="http://schemas.microsoft.com/office/drawing/2014/main" id="{1F864A6A-F602-2B14-CFA7-7629B0AB74AD}"/>
              </a:ext>
            </a:extLst>
          </p:cNvPr>
          <p:cNvGraphicFramePr>
            <a:graphicFrameLocks noGrp="1"/>
          </p:cNvGraphicFramePr>
          <p:nvPr>
            <p:ph idx="1"/>
          </p:nvPr>
        </p:nvGraphicFramePr>
        <p:xfrm>
          <a:off x="2007043" y="2112580"/>
          <a:ext cx="8195871" cy="4192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68651918"/>
      </p:ext>
    </p:extLst>
  </p:cSld>
  <p:clrMapOvr>
    <a:masterClrMapping/>
  </p:clrMapOvr>
  <p:extLst>
    <p:ext uri="{6950BFC3-D8DA-4A85-94F7-54DA5524770B}">
      <p188:commentRel xmlns:p188="http://schemas.microsoft.com/office/powerpoint/2018/8/main" r:id="rId2"/>
    </p:ext>
  </p:extLs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dsholder til indhold 4">
            <a:extLst>
              <a:ext uri="{FF2B5EF4-FFF2-40B4-BE49-F238E27FC236}">
                <a16:creationId xmlns:a16="http://schemas.microsoft.com/office/drawing/2014/main" id="{8118F65C-30D9-7F7D-C10E-47D9AF23C998}"/>
              </a:ext>
            </a:extLst>
          </p:cNvPr>
          <p:cNvPicPr>
            <a:picLocks noGrp="1" noChangeAspect="1"/>
          </p:cNvPicPr>
          <p:nvPr>
            <p:ph idx="1"/>
          </p:nvPr>
        </p:nvPicPr>
        <p:blipFill>
          <a:blip r:embed="rId2"/>
          <a:srcRect b="6015"/>
          <a:stretch>
            <a:fillRect/>
          </a:stretch>
        </p:blipFill>
        <p:spPr>
          <a:xfrm>
            <a:off x="1633330" y="1"/>
            <a:ext cx="6315974" cy="4353131"/>
          </a:xfrm>
          <a:prstGeom prst="rect">
            <a:avLst/>
          </a:prstGeom>
        </p:spPr>
      </p:pic>
      <p:pic>
        <p:nvPicPr>
          <p:cNvPr id="7" name="Billede 6">
            <a:extLst>
              <a:ext uri="{FF2B5EF4-FFF2-40B4-BE49-F238E27FC236}">
                <a16:creationId xmlns:a16="http://schemas.microsoft.com/office/drawing/2014/main" id="{C5DB13CA-923C-0240-FFFB-1C08D5E680EB}"/>
              </a:ext>
            </a:extLst>
          </p:cNvPr>
          <p:cNvPicPr>
            <a:picLocks noChangeAspect="1"/>
          </p:cNvPicPr>
          <p:nvPr/>
        </p:nvPicPr>
        <p:blipFill>
          <a:blip r:embed="rId3"/>
          <a:srcRect t="9927" b="6753"/>
          <a:stretch>
            <a:fillRect/>
          </a:stretch>
        </p:blipFill>
        <p:spPr>
          <a:xfrm>
            <a:off x="3153114" y="4449264"/>
            <a:ext cx="7236591" cy="2239770"/>
          </a:xfrm>
          <a:prstGeom prst="rect">
            <a:avLst/>
          </a:prstGeom>
        </p:spPr>
      </p:pic>
    </p:spTree>
    <p:extLst>
      <p:ext uri="{BB962C8B-B14F-4D97-AF65-F5344CB8AC3E}">
        <p14:creationId xmlns:p14="http://schemas.microsoft.com/office/powerpoint/2010/main" val="23679065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bg1"/>
              </a:solidFill>
            </a:endParaRPr>
          </a:p>
        </p:txBody>
      </p:sp>
      <p:sp>
        <p:nvSpPr>
          <p:cNvPr id="2" name="Title 1"/>
          <p:cNvSpPr>
            <a:spLocks noGrp="1"/>
          </p:cNvSpPr>
          <p:nvPr>
            <p:ph type="title"/>
          </p:nvPr>
        </p:nvSpPr>
        <p:spPr>
          <a:xfrm>
            <a:off x="2152651" y="365126"/>
            <a:ext cx="7381677" cy="1325563"/>
          </a:xfrm>
        </p:spPr>
        <p:txBody>
          <a:bodyPr>
            <a:normAutofit/>
          </a:bodyPr>
          <a:lstStyle/>
          <a:p>
            <a:r>
              <a:rPr lang="da-DK" sz="4900"/>
              <a:t>Audit af kompetencekort</a:t>
            </a:r>
          </a:p>
        </p:txBody>
      </p:sp>
      <p:cxnSp>
        <p:nvCxnSpPr>
          <p:cNvPr id="11" name="Straight Connector 10">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060917" y="356813"/>
            <a:ext cx="0" cy="6492875"/>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3" name="Graphic 12">
            <a:extLst>
              <a:ext uri="{FF2B5EF4-FFF2-40B4-BE49-F238E27FC236}">
                <a16:creationId xmlns:a16="http://schemas.microsoft.com/office/drawing/2014/main" id="{58BDB0EE-D238-415B-9ED8-62AA6AB2A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01912" y="591830"/>
            <a:ext cx="10427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sz="1800"/>
          </a:p>
        </p:txBody>
      </p:sp>
      <p:sp>
        <p:nvSpPr>
          <p:cNvPr id="15" name="Graphic 11">
            <a:extLst>
              <a:ext uri="{FF2B5EF4-FFF2-40B4-BE49-F238E27FC236}">
                <a16:creationId xmlns:a16="http://schemas.microsoft.com/office/drawing/2014/main" id="{C5B55FC3-961D-4325-82F1-DE92B0D04E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970996" y="821124"/>
            <a:ext cx="68354"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sz="1800"/>
          </a:p>
        </p:txBody>
      </p:sp>
      <p:sp>
        <p:nvSpPr>
          <p:cNvPr id="17" name="Graphic 13">
            <a:extLst>
              <a:ext uri="{FF2B5EF4-FFF2-40B4-BE49-F238E27FC236}">
                <a16:creationId xmlns:a16="http://schemas.microsoft.com/office/drawing/2014/main" id="{4C8AB332-D09E-4F28-943C-DABDD4716A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90256" y="1336268"/>
            <a:ext cx="95786"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sz="1800"/>
          </a:p>
        </p:txBody>
      </p:sp>
      <p:graphicFrame>
        <p:nvGraphicFramePr>
          <p:cNvPr id="5" name="Content Placeholder 2">
            <a:extLst>
              <a:ext uri="{FF2B5EF4-FFF2-40B4-BE49-F238E27FC236}">
                <a16:creationId xmlns:a16="http://schemas.microsoft.com/office/drawing/2014/main" id="{A4F185BF-DF2A-AC60-9FCB-3891D27A80F3}"/>
              </a:ext>
            </a:extLst>
          </p:cNvPr>
          <p:cNvGraphicFramePr>
            <a:graphicFrameLocks noGrp="1"/>
          </p:cNvGraphicFramePr>
          <p:nvPr>
            <p:ph idx="1"/>
          </p:nvPr>
        </p:nvGraphicFramePr>
        <p:xfrm>
          <a:off x="2152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784347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93394DA-E684-47C2-9020-13225823F4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1"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2152650" y="365126"/>
            <a:ext cx="7886700" cy="1306443"/>
          </a:xfrm>
        </p:spPr>
        <p:txBody>
          <a:bodyPr>
            <a:normAutofit/>
          </a:bodyPr>
          <a:lstStyle/>
          <a:p>
            <a:r>
              <a:rPr lang="da-DK" sz="3500"/>
              <a:t>Forventet udbytte</a:t>
            </a:r>
          </a:p>
        </p:txBody>
      </p:sp>
      <p:pic>
        <p:nvPicPr>
          <p:cNvPr id="6" name="Picture 5">
            <a:extLst>
              <a:ext uri="{FF2B5EF4-FFF2-40B4-BE49-F238E27FC236}">
                <a16:creationId xmlns:a16="http://schemas.microsoft.com/office/drawing/2014/main" id="{1FD1FD19-90E5-B535-EDDE-D342FB15BFFD}"/>
              </a:ext>
            </a:extLst>
          </p:cNvPr>
          <p:cNvPicPr>
            <a:picLocks noChangeAspect="1"/>
          </p:cNvPicPr>
          <p:nvPr/>
        </p:nvPicPr>
        <p:blipFill>
          <a:blip r:embed="rId2"/>
          <a:srcRect l="48676" r="14863" b="-2"/>
          <a:stretch>
            <a:fillRect/>
          </a:stretch>
        </p:blipFill>
        <p:spPr>
          <a:xfrm>
            <a:off x="7515969" y="1904282"/>
            <a:ext cx="2567320" cy="4224808"/>
          </a:xfrm>
          <a:prstGeom prst="rect">
            <a:avLst/>
          </a:prstGeom>
        </p:spPr>
      </p:pic>
      <p:graphicFrame>
        <p:nvGraphicFramePr>
          <p:cNvPr id="5" name="Content Placeholder 2">
            <a:extLst>
              <a:ext uri="{FF2B5EF4-FFF2-40B4-BE49-F238E27FC236}">
                <a16:creationId xmlns:a16="http://schemas.microsoft.com/office/drawing/2014/main" id="{25E3FBBD-5360-5C81-5B15-CE53A48EFC0D}"/>
              </a:ext>
            </a:extLst>
          </p:cNvPr>
          <p:cNvGraphicFramePr>
            <a:graphicFrameLocks noGrp="1"/>
          </p:cNvGraphicFramePr>
          <p:nvPr>
            <p:ph idx="1"/>
          </p:nvPr>
        </p:nvGraphicFramePr>
        <p:xfrm>
          <a:off x="2152650" y="1825626"/>
          <a:ext cx="5036058" cy="43034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704188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1">
            <a:extLst>
              <a:ext uri="{FF2B5EF4-FFF2-40B4-BE49-F238E27FC236}">
                <a16:creationId xmlns:a16="http://schemas.microsoft.com/office/drawing/2014/main" id="{B845509A-9D1B-E370-705C-7EF46FC5729B}"/>
              </a:ext>
            </a:extLst>
          </p:cNvPr>
          <p:cNvSpPr>
            <a:spLocks noGrp="1"/>
          </p:cNvSpPr>
          <p:nvPr>
            <p:ph type="ctrTitle"/>
          </p:nvPr>
        </p:nvSpPr>
        <p:spPr/>
        <p:txBody>
          <a:bodyPr/>
          <a:lstStyle/>
          <a:p>
            <a:pPr algn="ctr"/>
            <a:r>
              <a:rPr lang="da-DK"/>
              <a:t>Integration psykiatri og </a:t>
            </a:r>
            <a:r>
              <a:rPr lang="da-DK" err="1"/>
              <a:t>somatik</a:t>
            </a:r>
            <a:endParaRPr lang="da-DK"/>
          </a:p>
        </p:txBody>
      </p:sp>
      <p:sp>
        <p:nvSpPr>
          <p:cNvPr id="13" name="Undertitel 12">
            <a:extLst>
              <a:ext uri="{FF2B5EF4-FFF2-40B4-BE49-F238E27FC236}">
                <a16:creationId xmlns:a16="http://schemas.microsoft.com/office/drawing/2014/main" id="{CA6CEB57-5520-BEDC-CD4F-6BC9F70A830F}"/>
              </a:ext>
            </a:extLst>
          </p:cNvPr>
          <p:cNvSpPr>
            <a:spLocks noGrp="1"/>
          </p:cNvSpPr>
          <p:nvPr>
            <p:ph type="subTitle" idx="1"/>
          </p:nvPr>
        </p:nvSpPr>
        <p:spPr>
          <a:xfrm>
            <a:off x="845267" y="3435350"/>
            <a:ext cx="10731504" cy="1655762"/>
          </a:xfrm>
        </p:spPr>
        <p:txBody>
          <a:bodyPr vert="horz" lIns="0" tIns="360000" rIns="0" bIns="45720" rtlCol="0" anchor="t">
            <a:noAutofit/>
          </a:bodyPr>
          <a:lstStyle/>
          <a:p>
            <a:pPr algn="ctr">
              <a:lnSpc>
                <a:spcPct val="100000"/>
              </a:lnSpc>
            </a:pPr>
            <a:r>
              <a:rPr lang="da-DK" sz="2800"/>
              <a:t>Tilbageblik og status for lægelig videreuddannelse med fokus på AUH</a:t>
            </a:r>
          </a:p>
          <a:p>
            <a:pPr algn="ctr">
              <a:lnSpc>
                <a:spcPct val="100000"/>
              </a:lnSpc>
            </a:pPr>
            <a:r>
              <a:rPr lang="da-DK" sz="2800">
                <a:latin typeface="Source Sans Pro"/>
                <a:ea typeface="Source Sans Pro"/>
              </a:rPr>
              <a:t>Temamøde LVU</a:t>
            </a:r>
          </a:p>
        </p:txBody>
      </p:sp>
      <p:pic>
        <p:nvPicPr>
          <p:cNvPr id="41" name="Sundhedsråd Horsens" hidden="1">
            <a:extLst>
              <a:ext uri="{FF2B5EF4-FFF2-40B4-BE49-F238E27FC236}">
                <a16:creationId xmlns:a16="http://schemas.microsoft.com/office/drawing/2014/main" id="{0D085070-112A-2BCB-65EA-B517C5E5DB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3"/>
          <a:stretch>
            <a:fillRect/>
          </a:stretch>
        </p:blipFill>
        <p:spPr>
          <a:xfrm>
            <a:off x="442800" y="316800"/>
            <a:ext cx="3181387" cy="648000"/>
          </a:xfrm>
          <a:prstGeom prst="rect">
            <a:avLst/>
          </a:prstGeom>
        </p:spPr>
      </p:pic>
      <p:pic>
        <p:nvPicPr>
          <p:cNvPr id="44" name="Sundhedsråd Kronjylland" hidden="1">
            <a:extLst>
              <a:ext uri="{FF2B5EF4-FFF2-40B4-BE49-F238E27FC236}">
                <a16:creationId xmlns:a16="http://schemas.microsoft.com/office/drawing/2014/main" id="{3C571E2C-1BA3-2E06-EF34-EA3C08D799A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4"/>
          <a:stretch>
            <a:fillRect/>
          </a:stretch>
        </p:blipFill>
        <p:spPr>
          <a:xfrm>
            <a:off x="442800" y="316800"/>
            <a:ext cx="3181387" cy="648000"/>
          </a:xfrm>
          <a:prstGeom prst="rect">
            <a:avLst/>
          </a:prstGeom>
        </p:spPr>
      </p:pic>
      <p:pic>
        <p:nvPicPr>
          <p:cNvPr id="45" name="Sundhedsråd Midt" hidden="1">
            <a:extLst>
              <a:ext uri="{FF2B5EF4-FFF2-40B4-BE49-F238E27FC236}">
                <a16:creationId xmlns:a16="http://schemas.microsoft.com/office/drawing/2014/main" id="{7B4DE0BF-E32E-2901-3568-C2616017B9B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5"/>
          <a:stretch>
            <a:fillRect/>
          </a:stretch>
        </p:blipFill>
        <p:spPr>
          <a:xfrm>
            <a:off x="442800" y="316800"/>
            <a:ext cx="3181387" cy="648000"/>
          </a:xfrm>
          <a:prstGeom prst="rect">
            <a:avLst/>
          </a:prstGeom>
        </p:spPr>
      </p:pic>
      <p:pic>
        <p:nvPicPr>
          <p:cNvPr id="46" name="Sundhedsråd Vestjylland" hidden="1">
            <a:extLst>
              <a:ext uri="{FF2B5EF4-FFF2-40B4-BE49-F238E27FC236}">
                <a16:creationId xmlns:a16="http://schemas.microsoft.com/office/drawing/2014/main" id="{36266DE2-FD99-B5E0-71EB-080694D459D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6"/>
          <a:stretch>
            <a:fillRect/>
          </a:stretch>
        </p:blipFill>
        <p:spPr>
          <a:xfrm>
            <a:off x="442800" y="316800"/>
            <a:ext cx="3181387" cy="648000"/>
          </a:xfrm>
          <a:prstGeom prst="rect">
            <a:avLst/>
          </a:prstGeom>
        </p:spPr>
      </p:pic>
      <p:pic>
        <p:nvPicPr>
          <p:cNvPr id="47" name="Sundhedsråd Aarhus" hidden="1">
            <a:extLst>
              <a:ext uri="{FF2B5EF4-FFF2-40B4-BE49-F238E27FC236}">
                <a16:creationId xmlns:a16="http://schemas.microsoft.com/office/drawing/2014/main" id="{EF15B374-AD41-4FC9-CF84-678E7C39E7C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7"/>
          <a:stretch>
            <a:fillRect/>
          </a:stretch>
        </p:blipFill>
        <p:spPr>
          <a:xfrm>
            <a:off x="442800" y="316800"/>
            <a:ext cx="3181387" cy="648000"/>
          </a:xfrm>
          <a:prstGeom prst="rect">
            <a:avLst/>
          </a:prstGeom>
        </p:spPr>
      </p:pic>
      <p:pic>
        <p:nvPicPr>
          <p:cNvPr id="36" name="Præhospitalet" hidden="1">
            <a:extLst>
              <a:ext uri="{FF2B5EF4-FFF2-40B4-BE49-F238E27FC236}">
                <a16:creationId xmlns:a16="http://schemas.microsoft.com/office/drawing/2014/main" id="{D8DDB63B-0985-4543-5CA1-207807FB35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8"/>
          <a:stretch>
            <a:fillRect/>
          </a:stretch>
        </p:blipFill>
        <p:spPr>
          <a:xfrm>
            <a:off x="442800" y="316800"/>
            <a:ext cx="3327920" cy="648000"/>
          </a:xfrm>
          <a:prstGeom prst="rect">
            <a:avLst/>
          </a:prstGeom>
        </p:spPr>
      </p:pic>
      <p:pic>
        <p:nvPicPr>
          <p:cNvPr id="37" name="Socialområdet" hidden="1">
            <a:extLst>
              <a:ext uri="{FF2B5EF4-FFF2-40B4-BE49-F238E27FC236}">
                <a16:creationId xmlns:a16="http://schemas.microsoft.com/office/drawing/2014/main" id="{77AC30DE-BBC5-7FEE-285A-1ED9DAD9610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9"/>
          <a:stretch>
            <a:fillRect/>
          </a:stretch>
        </p:blipFill>
        <p:spPr>
          <a:xfrm>
            <a:off x="442800" y="316800"/>
            <a:ext cx="3345830" cy="648000"/>
          </a:xfrm>
          <a:prstGeom prst="rect">
            <a:avLst/>
          </a:prstGeom>
        </p:spPr>
      </p:pic>
      <p:grpSp>
        <p:nvGrpSpPr>
          <p:cNvPr id="22" name="Aarhus University Hospital" hidden="1">
            <a:extLst>
              <a:ext uri="{FF2B5EF4-FFF2-40B4-BE49-F238E27FC236}">
                <a16:creationId xmlns:a16="http://schemas.microsoft.com/office/drawing/2014/main" id="{D3AF7646-1760-6DDC-8F81-43527D58D825}"/>
              </a:ext>
              <a:ext uri="{C183D7F6-B498-43B3-948B-1728B52AA6E4}">
                <adec:decorative xmlns:adec="http://schemas.microsoft.com/office/drawing/2017/decorative" val="1"/>
              </a:ext>
            </a:extLst>
          </p:cNvPr>
          <p:cNvGrpSpPr>
            <a:grpSpLocks noGrp="1" noUngrp="1" noRot="1" noMove="1" noResize="1"/>
          </p:cNvGrpSpPr>
          <p:nvPr/>
        </p:nvGrpSpPr>
        <p:grpSpPr>
          <a:xfrm>
            <a:off x="442800" y="316800"/>
            <a:ext cx="11133971" cy="6154636"/>
            <a:chOff x="442800" y="316800"/>
            <a:chExt cx="11133971" cy="6154636"/>
          </a:xfrm>
        </p:grpSpPr>
        <p:pic>
          <p:nvPicPr>
            <p:cNvPr id="24" name="Central Denmark Region">
              <a:extLst>
                <a:ext uri="{FF2B5EF4-FFF2-40B4-BE49-F238E27FC236}">
                  <a16:creationId xmlns:a16="http://schemas.microsoft.com/office/drawing/2014/main" id="{064A08E3-D4C2-289A-0CBA-EF96F493988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10"/>
            <a:stretch>
              <a:fillRect/>
            </a:stretch>
          </p:blipFill>
          <p:spPr>
            <a:xfrm>
              <a:off x="442800" y="316800"/>
              <a:ext cx="3563999" cy="648000"/>
            </a:xfrm>
            <a:prstGeom prst="rect">
              <a:avLst/>
            </a:prstGeom>
          </p:spPr>
        </p:pic>
        <p:pic>
          <p:nvPicPr>
            <p:cNvPr id="25" name="AUH">
              <a:extLst>
                <a:ext uri="{FF2B5EF4-FFF2-40B4-BE49-F238E27FC236}">
                  <a16:creationId xmlns:a16="http://schemas.microsoft.com/office/drawing/2014/main" id="{3AD3C44D-2914-CBA5-9CF8-DDA375F9836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11"/>
            <a:stretch>
              <a:fillRect/>
            </a:stretch>
          </p:blipFill>
          <p:spPr>
            <a:xfrm>
              <a:off x="9383021" y="6003436"/>
              <a:ext cx="2193750" cy="468000"/>
            </a:xfrm>
            <a:prstGeom prst="rect">
              <a:avLst/>
            </a:prstGeom>
          </p:spPr>
        </p:pic>
      </p:grpSp>
      <p:grpSp>
        <p:nvGrpSpPr>
          <p:cNvPr id="29" name="AUH">
            <a:extLst>
              <a:ext uri="{FF2B5EF4-FFF2-40B4-BE49-F238E27FC236}">
                <a16:creationId xmlns:a16="http://schemas.microsoft.com/office/drawing/2014/main" id="{71437669-960F-C059-0060-50877760826C}"/>
              </a:ext>
              <a:ext uri="{C183D7F6-B498-43B3-948B-1728B52AA6E4}">
                <adec:decorative xmlns:adec="http://schemas.microsoft.com/office/drawing/2017/decorative" val="1"/>
              </a:ext>
            </a:extLst>
          </p:cNvPr>
          <p:cNvGrpSpPr>
            <a:grpSpLocks noGrp="1" noUngrp="1" noRot="1" noMove="1" noResize="1"/>
          </p:cNvGrpSpPr>
          <p:nvPr/>
        </p:nvGrpSpPr>
        <p:grpSpPr>
          <a:xfrm>
            <a:off x="442913" y="317076"/>
            <a:ext cx="11312366" cy="6154360"/>
            <a:chOff x="442913" y="317076"/>
            <a:chExt cx="11312366" cy="6154360"/>
          </a:xfrm>
        </p:grpSpPr>
        <p:pic>
          <p:nvPicPr>
            <p:cNvPr id="33" name="Region Midtjylland" hidden="1">
              <a:extLst>
                <a:ext uri="{FF2B5EF4-FFF2-40B4-BE49-F238E27FC236}">
                  <a16:creationId xmlns:a16="http://schemas.microsoft.com/office/drawing/2014/main" id="{68CF068E-5D91-DFBD-D36F-16DA1E870B2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12"/>
            <a:stretch>
              <a:fillRect/>
            </a:stretch>
          </p:blipFill>
          <p:spPr>
            <a:xfrm>
              <a:off x="442913" y="317076"/>
              <a:ext cx="2943680" cy="648000"/>
            </a:xfrm>
            <a:prstGeom prst="rect">
              <a:avLst/>
            </a:prstGeom>
          </p:spPr>
        </p:pic>
        <p:pic>
          <p:nvPicPr>
            <p:cNvPr id="34" name="AUH">
              <a:extLst>
                <a:ext uri="{FF2B5EF4-FFF2-40B4-BE49-F238E27FC236}">
                  <a16:creationId xmlns:a16="http://schemas.microsoft.com/office/drawing/2014/main" id="{0966DC02-CBE5-32ED-58A2-FC7DABBA088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13"/>
            <a:stretch>
              <a:fillRect/>
            </a:stretch>
          </p:blipFill>
          <p:spPr>
            <a:xfrm>
              <a:off x="9377839" y="6001818"/>
              <a:ext cx="2377440" cy="469618"/>
            </a:xfrm>
            <a:prstGeom prst="rect">
              <a:avLst/>
            </a:prstGeom>
          </p:spPr>
        </p:pic>
      </p:grpSp>
      <p:pic>
        <p:nvPicPr>
          <p:cNvPr id="11" name="Regional Hospital Central Jutland" hidden="1">
            <a:extLst>
              <a:ext uri="{FF2B5EF4-FFF2-40B4-BE49-F238E27FC236}">
                <a16:creationId xmlns:a16="http://schemas.microsoft.com/office/drawing/2014/main" id="{94D56EE3-9C6A-F163-7A50-FFD1F6F95CC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14"/>
          <a:stretch>
            <a:fillRect/>
          </a:stretch>
        </p:blipFill>
        <p:spPr>
          <a:xfrm>
            <a:off x="442800" y="316800"/>
            <a:ext cx="3686110" cy="648000"/>
          </a:xfrm>
          <a:prstGeom prst="rect">
            <a:avLst/>
          </a:prstGeom>
        </p:spPr>
      </p:pic>
      <p:pic>
        <p:nvPicPr>
          <p:cNvPr id="10" name="HE Midt" hidden="1">
            <a:extLst>
              <a:ext uri="{FF2B5EF4-FFF2-40B4-BE49-F238E27FC236}">
                <a16:creationId xmlns:a16="http://schemas.microsoft.com/office/drawing/2014/main" id="{B502B372-7B55-71F8-FBAD-14913808165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15"/>
          <a:stretch>
            <a:fillRect/>
          </a:stretch>
        </p:blipFill>
        <p:spPr>
          <a:xfrm>
            <a:off x="442800" y="316800"/>
            <a:ext cx="3451658" cy="648000"/>
          </a:xfrm>
          <a:prstGeom prst="rect">
            <a:avLst/>
          </a:prstGeom>
        </p:spPr>
      </p:pic>
      <p:pic>
        <p:nvPicPr>
          <p:cNvPr id="8" name="Randers Regional Hospital" hidden="1">
            <a:extLst>
              <a:ext uri="{FF2B5EF4-FFF2-40B4-BE49-F238E27FC236}">
                <a16:creationId xmlns:a16="http://schemas.microsoft.com/office/drawing/2014/main" id="{D342B05B-92DA-D9EA-5C0E-8B1505D5D81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16"/>
          <a:stretch>
            <a:fillRect/>
          </a:stretch>
        </p:blipFill>
        <p:spPr>
          <a:xfrm>
            <a:off x="442800" y="316800"/>
            <a:ext cx="3686110" cy="648000"/>
          </a:xfrm>
          <a:prstGeom prst="rect">
            <a:avLst/>
          </a:prstGeom>
        </p:spPr>
      </p:pic>
      <p:pic>
        <p:nvPicPr>
          <p:cNvPr id="31" name="RH Randers" hidden="1">
            <a:extLst>
              <a:ext uri="{FF2B5EF4-FFF2-40B4-BE49-F238E27FC236}">
                <a16:creationId xmlns:a16="http://schemas.microsoft.com/office/drawing/2014/main" id="{0F96FA5B-B94D-724B-1181-0C43595A2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17"/>
          <a:stretch>
            <a:fillRect/>
          </a:stretch>
        </p:blipFill>
        <p:spPr>
          <a:xfrm>
            <a:off x="442800" y="316800"/>
            <a:ext cx="3775658" cy="648000"/>
          </a:xfrm>
          <a:prstGeom prst="rect">
            <a:avLst/>
          </a:prstGeom>
        </p:spPr>
      </p:pic>
      <p:pic>
        <p:nvPicPr>
          <p:cNvPr id="6" name="Horsens Regional Hospital" hidden="1">
            <a:extLst>
              <a:ext uri="{FF2B5EF4-FFF2-40B4-BE49-F238E27FC236}">
                <a16:creationId xmlns:a16="http://schemas.microsoft.com/office/drawing/2014/main" id="{4758D60E-7680-371B-056F-5A7F8AE2039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18"/>
          <a:stretch>
            <a:fillRect/>
          </a:stretch>
        </p:blipFill>
        <p:spPr>
          <a:xfrm>
            <a:off x="442800" y="316800"/>
            <a:ext cx="3686110" cy="648000"/>
          </a:xfrm>
          <a:prstGeom prst="rect">
            <a:avLst/>
          </a:prstGeom>
        </p:spPr>
      </p:pic>
      <p:pic>
        <p:nvPicPr>
          <p:cNvPr id="30" name="RH Horsens" hidden="1">
            <a:extLst>
              <a:ext uri="{FF2B5EF4-FFF2-40B4-BE49-F238E27FC236}">
                <a16:creationId xmlns:a16="http://schemas.microsoft.com/office/drawing/2014/main" id="{38097611-54C1-E375-0C15-10263BB63B5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19"/>
          <a:stretch>
            <a:fillRect/>
          </a:stretch>
        </p:blipFill>
        <p:spPr>
          <a:xfrm>
            <a:off x="442800" y="316800"/>
            <a:ext cx="3775658" cy="648000"/>
          </a:xfrm>
          <a:prstGeom prst="rect">
            <a:avLst/>
          </a:prstGeom>
        </p:spPr>
      </p:pic>
      <p:pic>
        <p:nvPicPr>
          <p:cNvPr id="5" name="Gødstrup Hospital" hidden="1">
            <a:extLst>
              <a:ext uri="{FF2B5EF4-FFF2-40B4-BE49-F238E27FC236}">
                <a16:creationId xmlns:a16="http://schemas.microsoft.com/office/drawing/2014/main" id="{B639B97F-16B8-AB42-B091-FF7692FE4DD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20"/>
          <a:stretch>
            <a:fillRect/>
          </a:stretch>
        </p:blipFill>
        <p:spPr>
          <a:xfrm>
            <a:off x="442800" y="316800"/>
            <a:ext cx="2727136" cy="648000"/>
          </a:xfrm>
          <a:prstGeom prst="rect">
            <a:avLst/>
          </a:prstGeom>
        </p:spPr>
      </p:pic>
      <p:pic>
        <p:nvPicPr>
          <p:cNvPr id="23" name="RH Gødstrup" hidden="1">
            <a:extLst>
              <a:ext uri="{FF2B5EF4-FFF2-40B4-BE49-F238E27FC236}">
                <a16:creationId xmlns:a16="http://schemas.microsoft.com/office/drawing/2014/main" id="{83873CEC-2C32-7EAB-F362-971C65579A0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21"/>
          <a:stretch>
            <a:fillRect/>
          </a:stretch>
        </p:blipFill>
        <p:spPr>
          <a:xfrm>
            <a:off x="442800" y="316800"/>
            <a:ext cx="3775658" cy="648000"/>
          </a:xfrm>
          <a:prstGeom prst="rect">
            <a:avLst/>
          </a:prstGeom>
        </p:spPr>
      </p:pic>
      <p:pic>
        <p:nvPicPr>
          <p:cNvPr id="17" name="Regional Development" hidden="1">
            <a:extLst>
              <a:ext uri="{FF2B5EF4-FFF2-40B4-BE49-F238E27FC236}">
                <a16:creationId xmlns:a16="http://schemas.microsoft.com/office/drawing/2014/main" id="{315735EA-D17F-1701-4971-1CEBE2EE0DC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22"/>
          <a:stretch>
            <a:fillRect/>
          </a:stretch>
        </p:blipFill>
        <p:spPr>
          <a:xfrm>
            <a:off x="442800" y="316800"/>
            <a:ext cx="3196040" cy="648000"/>
          </a:xfrm>
          <a:prstGeom prst="rect">
            <a:avLst/>
          </a:prstGeom>
        </p:spPr>
      </p:pic>
      <p:pic>
        <p:nvPicPr>
          <p:cNvPr id="40" name="Regional Udvikling" hidden="1">
            <a:extLst>
              <a:ext uri="{FF2B5EF4-FFF2-40B4-BE49-F238E27FC236}">
                <a16:creationId xmlns:a16="http://schemas.microsoft.com/office/drawing/2014/main" id="{2192822F-4F0C-AE9D-5FB9-10F9DD5571E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23"/>
          <a:stretch>
            <a:fillRect/>
          </a:stretch>
        </p:blipFill>
        <p:spPr>
          <a:xfrm>
            <a:off x="442800" y="316800"/>
            <a:ext cx="2720624" cy="648000"/>
          </a:xfrm>
          <a:prstGeom prst="rect">
            <a:avLst/>
          </a:prstGeom>
        </p:spPr>
      </p:pic>
      <p:pic>
        <p:nvPicPr>
          <p:cNvPr id="3" name="Central Denmark Region" hidden="1">
            <a:extLst>
              <a:ext uri="{FF2B5EF4-FFF2-40B4-BE49-F238E27FC236}">
                <a16:creationId xmlns:a16="http://schemas.microsoft.com/office/drawing/2014/main" id="{6DFD218E-1B91-2CE8-5051-32D047B5FAE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10"/>
          <a:stretch>
            <a:fillRect/>
          </a:stretch>
        </p:blipFill>
        <p:spPr>
          <a:xfrm>
            <a:off x="442913" y="316800"/>
            <a:ext cx="3563999" cy="648000"/>
          </a:xfrm>
          <a:prstGeom prst="rect">
            <a:avLst/>
          </a:prstGeom>
        </p:spPr>
      </p:pic>
      <p:pic>
        <p:nvPicPr>
          <p:cNvPr id="4" name="Region Midtjylland" hidden="1">
            <a:extLst>
              <a:ext uri="{FF2B5EF4-FFF2-40B4-BE49-F238E27FC236}">
                <a16:creationId xmlns:a16="http://schemas.microsoft.com/office/drawing/2014/main" id="{F5CDB658-5B2F-2A71-8C5C-8FA89D4C3B2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12"/>
          <a:stretch>
            <a:fillRect/>
          </a:stretch>
        </p:blipFill>
        <p:spPr>
          <a:xfrm>
            <a:off x="442913" y="315624"/>
            <a:ext cx="2943680" cy="648000"/>
          </a:xfrm>
          <a:prstGeom prst="rect">
            <a:avLst/>
          </a:prstGeom>
        </p:spPr>
      </p:pic>
    </p:spTree>
    <p:extLst>
      <p:ext uri="{BB962C8B-B14F-4D97-AF65-F5344CB8AC3E}">
        <p14:creationId xmlns:p14="http://schemas.microsoft.com/office/powerpoint/2010/main" val="198990458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el 15">
            <a:extLst>
              <a:ext uri="{FF2B5EF4-FFF2-40B4-BE49-F238E27FC236}">
                <a16:creationId xmlns:a16="http://schemas.microsoft.com/office/drawing/2014/main" id="{9F770A80-BB22-FB1F-274B-A9B7E852E06D}"/>
              </a:ext>
            </a:extLst>
          </p:cNvPr>
          <p:cNvSpPr>
            <a:spLocks noGrp="1"/>
          </p:cNvSpPr>
          <p:nvPr>
            <p:ph type="title"/>
          </p:nvPr>
        </p:nvSpPr>
        <p:spPr/>
        <p:txBody>
          <a:bodyPr/>
          <a:lstStyle/>
          <a:p>
            <a:endParaRPr lang="da-DK"/>
          </a:p>
        </p:txBody>
      </p:sp>
      <p:sp>
        <p:nvSpPr>
          <p:cNvPr id="3" name="Pladsholder til indhold 2">
            <a:extLst>
              <a:ext uri="{FF2B5EF4-FFF2-40B4-BE49-F238E27FC236}">
                <a16:creationId xmlns:a16="http://schemas.microsoft.com/office/drawing/2014/main" id="{B44DED6C-CDCF-8AF3-C360-72F991D16A63}"/>
              </a:ext>
            </a:extLst>
          </p:cNvPr>
          <p:cNvSpPr>
            <a:spLocks noGrp="1"/>
          </p:cNvSpPr>
          <p:nvPr>
            <p:ph sz="half" idx="1"/>
          </p:nvPr>
        </p:nvSpPr>
        <p:spPr/>
        <p:txBody>
          <a:bodyPr/>
          <a:lstStyle/>
          <a:p>
            <a:endParaRPr lang="da-DK" dirty="0"/>
          </a:p>
          <a:p>
            <a:endParaRPr lang="da-DK" dirty="0"/>
          </a:p>
        </p:txBody>
      </p:sp>
      <p:sp>
        <p:nvSpPr>
          <p:cNvPr id="17" name="Pladsholder til indhold 16">
            <a:extLst>
              <a:ext uri="{FF2B5EF4-FFF2-40B4-BE49-F238E27FC236}">
                <a16:creationId xmlns:a16="http://schemas.microsoft.com/office/drawing/2014/main" id="{E33A79BB-B90F-BBC1-F56D-EC4466522541}"/>
              </a:ext>
            </a:extLst>
          </p:cNvPr>
          <p:cNvSpPr>
            <a:spLocks noGrp="1"/>
          </p:cNvSpPr>
          <p:nvPr>
            <p:ph sz="half" idx="2"/>
          </p:nvPr>
        </p:nvSpPr>
        <p:spPr>
          <a:xfrm>
            <a:off x="1981200" y="2057400"/>
            <a:ext cx="8360797" cy="4525963"/>
          </a:xfrm>
        </p:spPr>
        <p:txBody>
          <a:bodyPr/>
          <a:lstStyle/>
          <a:p>
            <a:r>
              <a:rPr lang="da-DK" dirty="0"/>
              <a:t>Uddannelseslægerne gav udtryk for travlhed og det var et indsatsområde i den seneste inspektorrapport</a:t>
            </a:r>
          </a:p>
          <a:p>
            <a:pPr lvl="1"/>
            <a:r>
              <a:rPr lang="da-DK" dirty="0"/>
              <a:t>Mere definerede rammeopgaver </a:t>
            </a:r>
            <a:r>
              <a:rPr lang="da-DK" dirty="0" err="1"/>
              <a:t>vs</a:t>
            </a:r>
            <a:r>
              <a:rPr lang="da-DK" dirty="0"/>
              <a:t> man planlægger selv sin tid</a:t>
            </a:r>
          </a:p>
          <a:p>
            <a:r>
              <a:rPr lang="da-DK" dirty="0"/>
              <a:t>UALO og CL lavede SWOT med alle </a:t>
            </a:r>
            <a:r>
              <a:rPr lang="da-DK" dirty="0" err="1"/>
              <a:t>udd</a:t>
            </a:r>
            <a:r>
              <a:rPr lang="da-DK" dirty="0"/>
              <a:t> læger</a:t>
            </a:r>
          </a:p>
          <a:p>
            <a:endParaRPr lang="da-DK" dirty="0"/>
          </a:p>
        </p:txBody>
      </p:sp>
      <p:pic>
        <p:nvPicPr>
          <p:cNvPr id="9" name="Billede 8">
            <a:extLst>
              <a:ext uri="{FF2B5EF4-FFF2-40B4-BE49-F238E27FC236}">
                <a16:creationId xmlns:a16="http://schemas.microsoft.com/office/drawing/2014/main" id="{058AA1BB-989D-E4C0-D4A6-94D456C84B0F}"/>
              </a:ext>
            </a:extLst>
          </p:cNvPr>
          <p:cNvPicPr>
            <a:picLocks noChangeAspect="1"/>
          </p:cNvPicPr>
          <p:nvPr/>
        </p:nvPicPr>
        <p:blipFill>
          <a:blip r:embed="rId2"/>
          <a:stretch>
            <a:fillRect/>
          </a:stretch>
        </p:blipFill>
        <p:spPr>
          <a:xfrm>
            <a:off x="1524000" y="762624"/>
            <a:ext cx="9144000" cy="433137"/>
          </a:xfrm>
          <a:prstGeom prst="rect">
            <a:avLst/>
          </a:prstGeom>
        </p:spPr>
      </p:pic>
      <p:pic>
        <p:nvPicPr>
          <p:cNvPr id="11" name="Billede 10">
            <a:extLst>
              <a:ext uri="{FF2B5EF4-FFF2-40B4-BE49-F238E27FC236}">
                <a16:creationId xmlns:a16="http://schemas.microsoft.com/office/drawing/2014/main" id="{10A02595-174B-5AAB-6B58-5F9AB8062B90}"/>
              </a:ext>
            </a:extLst>
          </p:cNvPr>
          <p:cNvPicPr>
            <a:picLocks noChangeAspect="1"/>
          </p:cNvPicPr>
          <p:nvPr/>
        </p:nvPicPr>
        <p:blipFill>
          <a:blip r:embed="rId3"/>
          <a:stretch>
            <a:fillRect/>
          </a:stretch>
        </p:blipFill>
        <p:spPr>
          <a:xfrm>
            <a:off x="1524000" y="1195760"/>
            <a:ext cx="9144000" cy="824784"/>
          </a:xfrm>
          <a:prstGeom prst="rect">
            <a:avLst/>
          </a:prstGeom>
        </p:spPr>
      </p:pic>
      <p:pic>
        <p:nvPicPr>
          <p:cNvPr id="19" name="Billede 18">
            <a:extLst>
              <a:ext uri="{FF2B5EF4-FFF2-40B4-BE49-F238E27FC236}">
                <a16:creationId xmlns:a16="http://schemas.microsoft.com/office/drawing/2014/main" id="{549A90EF-BEAD-8D67-0549-1B62E00A3ED7}"/>
              </a:ext>
            </a:extLst>
          </p:cNvPr>
          <p:cNvPicPr>
            <a:picLocks noChangeAspect="1"/>
          </p:cNvPicPr>
          <p:nvPr/>
        </p:nvPicPr>
        <p:blipFill>
          <a:blip r:embed="rId4"/>
          <a:stretch>
            <a:fillRect/>
          </a:stretch>
        </p:blipFill>
        <p:spPr>
          <a:xfrm>
            <a:off x="1691107" y="4534595"/>
            <a:ext cx="5629275" cy="4086225"/>
          </a:xfrm>
          <a:prstGeom prst="rect">
            <a:avLst/>
          </a:prstGeom>
        </p:spPr>
      </p:pic>
    </p:spTree>
    <p:extLst>
      <p:ext uri="{BB962C8B-B14F-4D97-AF65-F5344CB8AC3E}">
        <p14:creationId xmlns:p14="http://schemas.microsoft.com/office/powerpoint/2010/main" val="36464209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C3B00E55-99E7-C4F7-6590-995D6137487A}"/>
              </a:ext>
            </a:extLst>
          </p:cNvPr>
          <p:cNvSpPr>
            <a:spLocks noGrp="1"/>
          </p:cNvSpPr>
          <p:nvPr>
            <p:ph type="title"/>
          </p:nvPr>
        </p:nvSpPr>
        <p:spPr/>
        <p:txBody>
          <a:bodyPr/>
          <a:lstStyle/>
          <a:p>
            <a:endParaRPr lang="da-DK" dirty="0"/>
          </a:p>
        </p:txBody>
      </p:sp>
      <p:sp>
        <p:nvSpPr>
          <p:cNvPr id="6" name="Pladsholder til indhold 5">
            <a:extLst>
              <a:ext uri="{FF2B5EF4-FFF2-40B4-BE49-F238E27FC236}">
                <a16:creationId xmlns:a16="http://schemas.microsoft.com/office/drawing/2014/main" id="{F23BC164-4793-ADB8-137B-E5C9CEC3B6FC}"/>
              </a:ext>
            </a:extLst>
          </p:cNvPr>
          <p:cNvSpPr>
            <a:spLocks noGrp="1"/>
          </p:cNvSpPr>
          <p:nvPr>
            <p:ph idx="1"/>
          </p:nvPr>
        </p:nvSpPr>
        <p:spPr/>
        <p:txBody>
          <a:bodyPr>
            <a:normAutofit fontScale="92500" lnSpcReduction="20000"/>
          </a:bodyPr>
          <a:lstStyle/>
          <a:p>
            <a:r>
              <a:rPr lang="da-DK" dirty="0"/>
              <a:t>Arbejdsgangsanalyse (UALO, UKYL, </a:t>
            </a:r>
            <a:r>
              <a:rPr lang="da-DK" dirty="0" err="1"/>
              <a:t>udd</a:t>
            </a:r>
            <a:r>
              <a:rPr lang="da-DK" dirty="0"/>
              <a:t> læge)</a:t>
            </a:r>
          </a:p>
          <a:p>
            <a:pPr lvl="1"/>
            <a:r>
              <a:rPr lang="da-DK" dirty="0"/>
              <a:t>Uhensigtsmæssige arbejdsgange </a:t>
            </a:r>
          </a:p>
          <a:p>
            <a:pPr lvl="1"/>
            <a:r>
              <a:rPr lang="da-DK" dirty="0"/>
              <a:t>muligheder for opgaveglidning til andre faggrupper </a:t>
            </a:r>
          </a:p>
          <a:p>
            <a:pPr lvl="1"/>
            <a:endParaRPr lang="da-DK" dirty="0"/>
          </a:p>
          <a:p>
            <a:r>
              <a:rPr lang="da-DK" dirty="0"/>
              <a:t>Monitorering af en arbejdsdag</a:t>
            </a:r>
          </a:p>
          <a:p>
            <a:pPr lvl="1"/>
            <a:r>
              <a:rPr lang="da-DK" dirty="0"/>
              <a:t> I den forbindelse er det utrolig vigtigt, at formålet med dette er helt klart for uddannelseslægerne, så det ikke misforstås som en kontrol på om de laver noget </a:t>
            </a:r>
          </a:p>
          <a:p>
            <a:endParaRPr lang="da-DK" dirty="0"/>
          </a:p>
          <a:p>
            <a:r>
              <a:rPr lang="da-DK" dirty="0"/>
              <a:t>Eventuel prøvehandling med faste dagfunktioner</a:t>
            </a:r>
          </a:p>
        </p:txBody>
      </p:sp>
      <p:pic>
        <p:nvPicPr>
          <p:cNvPr id="7" name="Billede 6">
            <a:extLst>
              <a:ext uri="{FF2B5EF4-FFF2-40B4-BE49-F238E27FC236}">
                <a16:creationId xmlns:a16="http://schemas.microsoft.com/office/drawing/2014/main" id="{949707F2-7923-5C83-4BE8-EEE586397CBA}"/>
              </a:ext>
            </a:extLst>
          </p:cNvPr>
          <p:cNvPicPr>
            <a:picLocks noChangeAspect="1"/>
          </p:cNvPicPr>
          <p:nvPr/>
        </p:nvPicPr>
        <p:blipFill>
          <a:blip r:embed="rId2"/>
          <a:stretch>
            <a:fillRect/>
          </a:stretch>
        </p:blipFill>
        <p:spPr>
          <a:xfrm>
            <a:off x="1524000" y="647121"/>
            <a:ext cx="9144000" cy="824784"/>
          </a:xfrm>
          <a:prstGeom prst="rect">
            <a:avLst/>
          </a:prstGeom>
        </p:spPr>
      </p:pic>
    </p:spTree>
    <p:extLst>
      <p:ext uri="{BB962C8B-B14F-4D97-AF65-F5344CB8AC3E}">
        <p14:creationId xmlns:p14="http://schemas.microsoft.com/office/powerpoint/2010/main" val="315812768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AD985F3D-686E-FF15-2938-DF1091B56E1B}"/>
              </a:ext>
            </a:extLst>
          </p:cNvPr>
          <p:cNvSpPr>
            <a:spLocks noGrp="1"/>
          </p:cNvSpPr>
          <p:nvPr>
            <p:ph type="title"/>
          </p:nvPr>
        </p:nvSpPr>
        <p:spPr/>
        <p:txBody>
          <a:bodyPr/>
          <a:lstStyle/>
          <a:p>
            <a:endParaRPr lang="da-DK" dirty="0"/>
          </a:p>
        </p:txBody>
      </p:sp>
      <p:sp>
        <p:nvSpPr>
          <p:cNvPr id="6" name="Pladsholder til indhold 5">
            <a:extLst>
              <a:ext uri="{FF2B5EF4-FFF2-40B4-BE49-F238E27FC236}">
                <a16:creationId xmlns:a16="http://schemas.microsoft.com/office/drawing/2014/main" id="{F9E9FE70-D3D8-EF10-46FC-2A39BC7CF5C9}"/>
              </a:ext>
            </a:extLst>
          </p:cNvPr>
          <p:cNvSpPr>
            <a:spLocks noGrp="1"/>
          </p:cNvSpPr>
          <p:nvPr>
            <p:ph idx="1"/>
          </p:nvPr>
        </p:nvSpPr>
        <p:spPr/>
        <p:txBody>
          <a:bodyPr/>
          <a:lstStyle/>
          <a:p>
            <a:endParaRPr lang="da-DK" dirty="0"/>
          </a:p>
          <a:p>
            <a:endParaRPr lang="da-DK" dirty="0"/>
          </a:p>
          <a:p>
            <a:r>
              <a:rPr lang="da-DK" dirty="0"/>
              <a:t>Endnu ikke planlagt- overhovedet </a:t>
            </a:r>
            <a:r>
              <a:rPr lang="da-DK" dirty="0">
                <a:sym typeface="Wingdings" panose="05000000000000000000" pitchFamily="2" charset="2"/>
              </a:rPr>
              <a:t></a:t>
            </a:r>
            <a:endParaRPr lang="da-DK" dirty="0"/>
          </a:p>
        </p:txBody>
      </p:sp>
      <p:pic>
        <p:nvPicPr>
          <p:cNvPr id="8" name="Billede 7">
            <a:extLst>
              <a:ext uri="{FF2B5EF4-FFF2-40B4-BE49-F238E27FC236}">
                <a16:creationId xmlns:a16="http://schemas.microsoft.com/office/drawing/2014/main" id="{714A48CC-0787-6E61-1A02-5033A4153F89}"/>
              </a:ext>
            </a:extLst>
          </p:cNvPr>
          <p:cNvPicPr>
            <a:picLocks noChangeAspect="1"/>
          </p:cNvPicPr>
          <p:nvPr/>
        </p:nvPicPr>
        <p:blipFill>
          <a:blip r:embed="rId2"/>
          <a:stretch>
            <a:fillRect/>
          </a:stretch>
        </p:blipFill>
        <p:spPr>
          <a:xfrm>
            <a:off x="1524000" y="1417638"/>
            <a:ext cx="9144000" cy="792000"/>
          </a:xfrm>
          <a:prstGeom prst="rect">
            <a:avLst/>
          </a:prstGeom>
        </p:spPr>
      </p:pic>
      <p:pic>
        <p:nvPicPr>
          <p:cNvPr id="9" name="Billede 8">
            <a:extLst>
              <a:ext uri="{FF2B5EF4-FFF2-40B4-BE49-F238E27FC236}">
                <a16:creationId xmlns:a16="http://schemas.microsoft.com/office/drawing/2014/main" id="{49BC1460-2D50-BDB8-47DF-4CC4B3683D77}"/>
              </a:ext>
            </a:extLst>
          </p:cNvPr>
          <p:cNvPicPr>
            <a:picLocks noChangeAspect="1"/>
          </p:cNvPicPr>
          <p:nvPr/>
        </p:nvPicPr>
        <p:blipFill>
          <a:blip r:embed="rId3"/>
          <a:stretch>
            <a:fillRect/>
          </a:stretch>
        </p:blipFill>
        <p:spPr>
          <a:xfrm>
            <a:off x="1524000" y="762624"/>
            <a:ext cx="9144000" cy="433137"/>
          </a:xfrm>
          <a:prstGeom prst="rect">
            <a:avLst/>
          </a:prstGeom>
        </p:spPr>
      </p:pic>
    </p:spTree>
    <p:extLst>
      <p:ext uri="{BB962C8B-B14F-4D97-AF65-F5344CB8AC3E}">
        <p14:creationId xmlns:p14="http://schemas.microsoft.com/office/powerpoint/2010/main" val="256629218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8E6F88-C100-5B96-B2EA-773D7847E359}"/>
              </a:ext>
            </a:extLst>
          </p:cNvPr>
          <p:cNvSpPr>
            <a:spLocks noGrp="1"/>
          </p:cNvSpPr>
          <p:nvPr>
            <p:ph type="title"/>
          </p:nvPr>
        </p:nvSpPr>
        <p:spPr/>
        <p:txBody>
          <a:bodyPr>
            <a:normAutofit/>
          </a:bodyPr>
          <a:lstStyle/>
          <a:p>
            <a:r>
              <a:rPr lang="da-DK" sz="5400" b="1">
                <a:solidFill>
                  <a:srgbClr val="000000"/>
                </a:solidFill>
                <a:ea typeface="Calibri" panose="020F0502020204030204" pitchFamily="34" charset="0"/>
                <a:cs typeface="Calibri" panose="020F0502020204030204" pitchFamily="34" charset="0"/>
              </a:rPr>
              <a:t>Nyt fra afdelingerne</a:t>
            </a:r>
            <a:endParaRPr lang="da-DK" sz="5400"/>
          </a:p>
        </p:txBody>
      </p:sp>
      <p:sp>
        <p:nvSpPr>
          <p:cNvPr id="3" name="Pladsholder til tekst 2">
            <a:extLst>
              <a:ext uri="{FF2B5EF4-FFF2-40B4-BE49-F238E27FC236}">
                <a16:creationId xmlns:a16="http://schemas.microsoft.com/office/drawing/2014/main" id="{014ED36F-45B1-9433-AF25-535D1F2E1D24}"/>
              </a:ext>
            </a:extLst>
          </p:cNvPr>
          <p:cNvSpPr>
            <a:spLocks noGrp="1"/>
          </p:cNvSpPr>
          <p:nvPr>
            <p:ph type="body" idx="1"/>
          </p:nvPr>
        </p:nvSpPr>
        <p:spPr/>
        <p:txBody>
          <a:bodyPr>
            <a:normAutofit/>
          </a:bodyPr>
          <a:lstStyle/>
          <a:p>
            <a:r>
              <a:rPr lang="da-DK" sz="3200"/>
              <a:t>Alle</a:t>
            </a:r>
          </a:p>
        </p:txBody>
      </p:sp>
    </p:spTree>
    <p:extLst>
      <p:ext uri="{BB962C8B-B14F-4D97-AF65-F5344CB8AC3E}">
        <p14:creationId xmlns:p14="http://schemas.microsoft.com/office/powerpoint/2010/main" val="246234867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dertitel 3"/>
          <p:cNvSpPr>
            <a:spLocks noGrp="1"/>
          </p:cNvSpPr>
          <p:nvPr>
            <p:ph type="subTitle" idx="1"/>
          </p:nvPr>
        </p:nvSpPr>
        <p:spPr>
          <a:xfrm>
            <a:off x="1558834" y="2731749"/>
            <a:ext cx="9144000" cy="550294"/>
          </a:xfrm>
        </p:spPr>
        <p:txBody>
          <a:bodyPr>
            <a:normAutofit fontScale="92500"/>
          </a:bodyPr>
          <a:lstStyle/>
          <a:p>
            <a:r>
              <a:rPr lang="da-DK" sz="3200"/>
              <a:t>Korte informationer fra </a:t>
            </a:r>
            <a:r>
              <a:rPr lang="da-DK" sz="3200" err="1"/>
              <a:t>Zywia</a:t>
            </a:r>
            <a:r>
              <a:rPr lang="da-DK" sz="3200"/>
              <a:t>, Nina, Gitte og Marianne </a:t>
            </a:r>
          </a:p>
        </p:txBody>
      </p:sp>
      <p:pic>
        <p:nvPicPr>
          <p:cNvPr id="5" name="Billede 4"/>
          <p:cNvPicPr>
            <a:picLocks noChangeAspect="1"/>
          </p:cNvPicPr>
          <p:nvPr/>
        </p:nvPicPr>
        <p:blipFill>
          <a:blip r:embed="rId2"/>
          <a:stretch>
            <a:fillRect/>
          </a:stretch>
        </p:blipFill>
        <p:spPr>
          <a:xfrm>
            <a:off x="4695091" y="3671856"/>
            <a:ext cx="3115326" cy="2597121"/>
          </a:xfrm>
          <a:prstGeom prst="rect">
            <a:avLst/>
          </a:prstGeom>
        </p:spPr>
      </p:pic>
    </p:spTree>
    <p:extLst>
      <p:ext uri="{BB962C8B-B14F-4D97-AF65-F5344CB8AC3E}">
        <p14:creationId xmlns:p14="http://schemas.microsoft.com/office/powerpoint/2010/main" val="198590215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623D18E1-5D2F-D717-7C1D-FD54C5C6F580}"/>
              </a:ext>
            </a:extLst>
          </p:cNvPr>
          <p:cNvSpPr>
            <a:spLocks noGrp="1"/>
          </p:cNvSpPr>
          <p:nvPr>
            <p:ph type="title"/>
          </p:nvPr>
        </p:nvSpPr>
        <p:spPr/>
        <p:txBody>
          <a:bodyPr/>
          <a:lstStyle/>
          <a:p>
            <a:r>
              <a:rPr lang="da-DK"/>
              <a:t>Lægelig Videreuddannelse 2026</a:t>
            </a:r>
          </a:p>
        </p:txBody>
      </p:sp>
      <p:sp>
        <p:nvSpPr>
          <p:cNvPr id="5" name="Pladsholder til tekst 4">
            <a:extLst>
              <a:ext uri="{FF2B5EF4-FFF2-40B4-BE49-F238E27FC236}">
                <a16:creationId xmlns:a16="http://schemas.microsoft.com/office/drawing/2014/main" id="{1916A49B-6EC2-04A3-958E-294A97721CA2}"/>
              </a:ext>
            </a:extLst>
          </p:cNvPr>
          <p:cNvSpPr>
            <a:spLocks noGrp="1"/>
          </p:cNvSpPr>
          <p:nvPr>
            <p:ph type="body" idx="1"/>
          </p:nvPr>
        </p:nvSpPr>
        <p:spPr/>
        <p:txBody>
          <a:bodyPr>
            <a:normAutofit/>
          </a:bodyPr>
          <a:lstStyle/>
          <a:p>
            <a:r>
              <a:rPr lang="da-DK" sz="3200"/>
              <a:t>- Holdet……..  </a:t>
            </a:r>
          </a:p>
        </p:txBody>
      </p:sp>
    </p:spTree>
    <p:extLst>
      <p:ext uri="{BB962C8B-B14F-4D97-AF65-F5344CB8AC3E}">
        <p14:creationId xmlns:p14="http://schemas.microsoft.com/office/powerpoint/2010/main" val="358856683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a:extLst>
              <a:ext uri="{FF2B5EF4-FFF2-40B4-BE49-F238E27FC236}">
                <a16:creationId xmlns:a16="http://schemas.microsoft.com/office/drawing/2014/main" id="{8BF57170-FEB0-4F30-4E5F-7E2C1A0BD443}"/>
              </a:ext>
            </a:extLst>
          </p:cNvPr>
          <p:cNvPicPr>
            <a:picLocks noChangeAspect="1"/>
          </p:cNvPicPr>
          <p:nvPr/>
        </p:nvPicPr>
        <p:blipFill>
          <a:blip r:embed="rId2"/>
          <a:stretch>
            <a:fillRect/>
          </a:stretch>
        </p:blipFill>
        <p:spPr>
          <a:xfrm>
            <a:off x="433733" y="1669012"/>
            <a:ext cx="7945496" cy="4526608"/>
          </a:xfrm>
          <a:prstGeom prst="rect">
            <a:avLst/>
          </a:prstGeom>
        </p:spPr>
      </p:pic>
      <p:pic>
        <p:nvPicPr>
          <p:cNvPr id="7" name="Billede 6">
            <a:extLst>
              <a:ext uri="{FF2B5EF4-FFF2-40B4-BE49-F238E27FC236}">
                <a16:creationId xmlns:a16="http://schemas.microsoft.com/office/drawing/2014/main" id="{2CCD5706-C8B8-4A57-1422-9763A9A4D979}"/>
              </a:ext>
            </a:extLst>
          </p:cNvPr>
          <p:cNvPicPr>
            <a:picLocks noChangeAspect="1"/>
          </p:cNvPicPr>
          <p:nvPr/>
        </p:nvPicPr>
        <p:blipFill>
          <a:blip r:embed="rId3"/>
          <a:stretch>
            <a:fillRect/>
          </a:stretch>
        </p:blipFill>
        <p:spPr>
          <a:xfrm>
            <a:off x="8616835" y="0"/>
            <a:ext cx="3141432" cy="6858000"/>
          </a:xfrm>
          <a:prstGeom prst="rect">
            <a:avLst/>
          </a:prstGeom>
        </p:spPr>
      </p:pic>
      <p:sp>
        <p:nvSpPr>
          <p:cNvPr id="8" name="Titel 7">
            <a:extLst>
              <a:ext uri="{FF2B5EF4-FFF2-40B4-BE49-F238E27FC236}">
                <a16:creationId xmlns:a16="http://schemas.microsoft.com/office/drawing/2014/main" id="{9261071F-A0A8-54EF-D475-3B2F74C54CE6}"/>
              </a:ext>
            </a:extLst>
          </p:cNvPr>
          <p:cNvSpPr>
            <a:spLocks noGrp="1"/>
          </p:cNvSpPr>
          <p:nvPr>
            <p:ph type="title"/>
          </p:nvPr>
        </p:nvSpPr>
        <p:spPr>
          <a:xfrm>
            <a:off x="433733" y="203200"/>
            <a:ext cx="10515600" cy="1325563"/>
          </a:xfrm>
        </p:spPr>
        <p:txBody>
          <a:bodyPr/>
          <a:lstStyle/>
          <a:p>
            <a:r>
              <a:rPr lang="da-DK"/>
              <a:t>Deltidsansættelse – vanlig praksis </a:t>
            </a:r>
          </a:p>
        </p:txBody>
      </p:sp>
    </p:spTree>
    <p:extLst>
      <p:ext uri="{BB962C8B-B14F-4D97-AF65-F5344CB8AC3E}">
        <p14:creationId xmlns:p14="http://schemas.microsoft.com/office/powerpoint/2010/main" val="123696337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57B990-1246-C1BD-5CDE-59DC06D1DB7F}"/>
              </a:ext>
            </a:extLst>
          </p:cNvPr>
          <p:cNvSpPr>
            <a:spLocks noGrp="1"/>
          </p:cNvSpPr>
          <p:nvPr>
            <p:ph type="title"/>
          </p:nvPr>
        </p:nvSpPr>
        <p:spPr/>
        <p:txBody>
          <a:bodyPr/>
          <a:lstStyle/>
          <a:p>
            <a:pPr algn="ctr"/>
            <a:r>
              <a:rPr lang="da-DK" b="1"/>
              <a:t>Deltagelse i kursus/konferencer  - registrering af timer ny praksis 1. jan 2026</a:t>
            </a:r>
            <a:endParaRPr lang="da-DK" b="1">
              <a:highlight>
                <a:srgbClr val="FFFF00"/>
              </a:highlight>
            </a:endParaRPr>
          </a:p>
        </p:txBody>
      </p:sp>
      <p:sp>
        <p:nvSpPr>
          <p:cNvPr id="3" name="Tekstfelt 2">
            <a:extLst>
              <a:ext uri="{FF2B5EF4-FFF2-40B4-BE49-F238E27FC236}">
                <a16:creationId xmlns:a16="http://schemas.microsoft.com/office/drawing/2014/main" id="{3F868D8D-D38A-2270-B997-60A657D065D3}"/>
              </a:ext>
            </a:extLst>
          </p:cNvPr>
          <p:cNvSpPr txBox="1"/>
          <p:nvPr/>
        </p:nvSpPr>
        <p:spPr>
          <a:xfrm>
            <a:off x="838200" y="1707313"/>
            <a:ext cx="11156576" cy="3724096"/>
          </a:xfrm>
          <a:prstGeom prst="rect">
            <a:avLst/>
          </a:prstGeom>
          <a:noFill/>
        </p:spPr>
        <p:txBody>
          <a:bodyPr wrap="square" rtlCol="0">
            <a:spAutoFit/>
          </a:bodyPr>
          <a:lstStyle/>
          <a:p>
            <a:r>
              <a:rPr lang="da-DK" sz="3200"/>
              <a:t>Ingen ændringer </a:t>
            </a:r>
            <a:r>
              <a:rPr lang="da-DK" sz="3200" err="1"/>
              <a:t>ifht</a:t>
            </a:r>
            <a:r>
              <a:rPr lang="da-DK" sz="3200"/>
              <a:t>.  de obligatoriske kurser i LVU</a:t>
            </a:r>
          </a:p>
          <a:p>
            <a:pPr marL="457200" indent="-457200">
              <a:buFontTx/>
              <a:buChar char="-"/>
            </a:pPr>
            <a:r>
              <a:rPr lang="da-DK" sz="2800"/>
              <a:t>Er en del af OK aftalerne</a:t>
            </a:r>
          </a:p>
          <a:p>
            <a:pPr marL="457200" indent="-457200">
              <a:buFontTx/>
              <a:buChar char="-"/>
            </a:pPr>
            <a:endParaRPr lang="da-DK" sz="3200"/>
          </a:p>
          <a:p>
            <a:r>
              <a:rPr lang="da-DK" sz="3200"/>
              <a:t>Et obs på de ikke-obligatoriske kurser mm fx </a:t>
            </a:r>
          </a:p>
          <a:p>
            <a:pPr marL="457200" indent="-457200">
              <a:buFont typeface="Arial" panose="020B0604020202020204" pitchFamily="34" charset="0"/>
              <a:buChar char="•"/>
            </a:pPr>
            <a:r>
              <a:rPr lang="da-DK" sz="2800"/>
              <a:t>UALO/UAO deltagelse i udviklingsforløb</a:t>
            </a:r>
          </a:p>
          <a:p>
            <a:pPr marL="457200" indent="-457200">
              <a:buFont typeface="Arial" panose="020B0604020202020204" pitchFamily="34" charset="0"/>
              <a:buChar char="•"/>
            </a:pPr>
            <a:r>
              <a:rPr lang="da-DK" sz="2800"/>
              <a:t>UKYL/DYNAMO kursus</a:t>
            </a:r>
          </a:p>
          <a:p>
            <a:pPr marL="457200" indent="-457200">
              <a:buFont typeface="Arial" panose="020B0604020202020204" pitchFamily="34" charset="0"/>
              <a:buChar char="•"/>
            </a:pPr>
            <a:endParaRPr lang="da-DK" sz="2800"/>
          </a:p>
          <a:p>
            <a:pPr marL="457200" indent="-457200">
              <a:buFont typeface="Arial" panose="020B0604020202020204" pitchFamily="34" charset="0"/>
              <a:buChar char="•"/>
            </a:pPr>
            <a:r>
              <a:rPr lang="da-DK" sz="2800"/>
              <a:t>Vilkår for deltagelse skal forud aftales med nærmeste leder</a:t>
            </a:r>
          </a:p>
        </p:txBody>
      </p:sp>
    </p:spTree>
    <p:extLst>
      <p:ext uri="{BB962C8B-B14F-4D97-AF65-F5344CB8AC3E}">
        <p14:creationId xmlns:p14="http://schemas.microsoft.com/office/powerpoint/2010/main" val="287770437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99DC43-7C5F-180B-E989-F3B11203F61E}"/>
              </a:ext>
            </a:extLst>
          </p:cNvPr>
          <p:cNvSpPr>
            <a:spLocks noGrp="1"/>
          </p:cNvSpPr>
          <p:nvPr>
            <p:ph type="title"/>
          </p:nvPr>
        </p:nvSpPr>
        <p:spPr/>
        <p:txBody>
          <a:bodyPr/>
          <a:lstStyle/>
          <a:p>
            <a:r>
              <a:rPr lang="da-DK" b="1"/>
              <a:t>Udmøntning af regler for introstillinger</a:t>
            </a:r>
          </a:p>
        </p:txBody>
      </p:sp>
      <p:pic>
        <p:nvPicPr>
          <p:cNvPr id="4" name="Billede 3">
            <a:extLst>
              <a:ext uri="{FF2B5EF4-FFF2-40B4-BE49-F238E27FC236}">
                <a16:creationId xmlns:a16="http://schemas.microsoft.com/office/drawing/2014/main" id="{259BAE61-78DC-3A3D-67CF-44CADFB20AC9}"/>
              </a:ext>
            </a:extLst>
          </p:cNvPr>
          <p:cNvPicPr>
            <a:picLocks noChangeAspect="1"/>
          </p:cNvPicPr>
          <p:nvPr/>
        </p:nvPicPr>
        <p:blipFill>
          <a:blip r:embed="rId3"/>
          <a:stretch>
            <a:fillRect/>
          </a:stretch>
        </p:blipFill>
        <p:spPr>
          <a:xfrm>
            <a:off x="8243696" y="4804410"/>
            <a:ext cx="3786188" cy="1828800"/>
          </a:xfrm>
          <a:prstGeom prst="rect">
            <a:avLst/>
          </a:prstGeom>
        </p:spPr>
      </p:pic>
      <p:sp>
        <p:nvSpPr>
          <p:cNvPr id="5" name="Tekstfelt 4">
            <a:extLst>
              <a:ext uri="{FF2B5EF4-FFF2-40B4-BE49-F238E27FC236}">
                <a16:creationId xmlns:a16="http://schemas.microsoft.com/office/drawing/2014/main" id="{E9403F3B-AE3D-222A-D5ED-CBC9738845FE}"/>
              </a:ext>
            </a:extLst>
          </p:cNvPr>
          <p:cNvSpPr txBox="1"/>
          <p:nvPr/>
        </p:nvSpPr>
        <p:spPr>
          <a:xfrm>
            <a:off x="838199" y="1590675"/>
            <a:ext cx="10515599" cy="461665"/>
          </a:xfrm>
          <a:prstGeom prst="rect">
            <a:avLst/>
          </a:prstGeom>
          <a:noFill/>
        </p:spPr>
        <p:txBody>
          <a:bodyPr wrap="square" rtlCol="0">
            <a:spAutoFit/>
          </a:bodyPr>
          <a:lstStyle/>
          <a:p>
            <a:r>
              <a:rPr lang="da-DK" sz="2400" b="1"/>
              <a:t>Afventer FAQ fra Danske Regioner – kommer marts </a:t>
            </a:r>
            <a:r>
              <a:rPr lang="da-DK" sz="2400" b="1">
                <a:highlight>
                  <a:srgbClr val="FFFF00"/>
                </a:highlight>
              </a:rPr>
              <a:t> </a:t>
            </a:r>
          </a:p>
        </p:txBody>
      </p:sp>
      <p:sp>
        <p:nvSpPr>
          <p:cNvPr id="7" name="Tekstfelt 6">
            <a:extLst>
              <a:ext uri="{FF2B5EF4-FFF2-40B4-BE49-F238E27FC236}">
                <a16:creationId xmlns:a16="http://schemas.microsoft.com/office/drawing/2014/main" id="{35600415-CAD9-105A-7EEB-315E17A185B5}"/>
              </a:ext>
            </a:extLst>
          </p:cNvPr>
          <p:cNvSpPr txBox="1"/>
          <p:nvPr/>
        </p:nvSpPr>
        <p:spPr>
          <a:xfrm>
            <a:off x="981456" y="2312700"/>
            <a:ext cx="7714488" cy="4401205"/>
          </a:xfrm>
          <a:prstGeom prst="rect">
            <a:avLst/>
          </a:prstGeom>
          <a:noFill/>
        </p:spPr>
        <p:txBody>
          <a:bodyPr wrap="square">
            <a:spAutoFit/>
          </a:bodyPr>
          <a:lstStyle/>
          <a:p>
            <a:pPr>
              <a:buNone/>
            </a:pPr>
            <a:r>
              <a:rPr lang="da-DK" sz="1000" b="1">
                <a:effectLst/>
                <a:latin typeface="Verdana" panose="020B0604030504040204" pitchFamily="34" charset="0"/>
                <a:ea typeface="Source Sans Pro" panose="020B0503030403020204" pitchFamily="34" charset="0"/>
                <a:cs typeface="Aptos" panose="020B0004020202020204" pitchFamily="34" charset="0"/>
              </a:rPr>
              <a:t>1. Rammer for antal introduktionsstillinger i samme speciale</a:t>
            </a:r>
            <a:r>
              <a:rPr lang="da-DK" sz="1000">
                <a:effectLst/>
                <a:latin typeface="Verdana" panose="020B0604030504040204" pitchFamily="34" charset="0"/>
                <a:ea typeface="Source Sans Pro" panose="020B0503030403020204" pitchFamily="34" charset="0"/>
                <a:cs typeface="Aptos" panose="020B0004020202020204" pitchFamily="34" charset="0"/>
              </a:rPr>
              <a:t> </a:t>
            </a:r>
            <a:endParaRPr lang="da-DK" sz="1200">
              <a:effectLst/>
              <a:latin typeface="Verdana" panose="020B0604030504040204" pitchFamily="34" charset="0"/>
              <a:ea typeface="Source Sans Pro" panose="020B0503030403020204" pitchFamily="34" charset="0"/>
              <a:cs typeface="Aptos" panose="020B0004020202020204" pitchFamily="34" charset="0"/>
            </a:endParaRPr>
          </a:p>
          <a:p>
            <a:pPr>
              <a:buNone/>
            </a:pPr>
            <a:r>
              <a:rPr lang="da-DK" sz="1000">
                <a:effectLst/>
                <a:latin typeface="Verdana" panose="020B0604030504040204" pitchFamily="34" charset="0"/>
                <a:ea typeface="Source Sans Pro" panose="020B0503030403020204" pitchFamily="34" charset="0"/>
                <a:cs typeface="Aptos" panose="020B0004020202020204" pitchFamily="34" charset="0"/>
              </a:rPr>
              <a:t>Danske Regioner har udmeldt rammer for den praktiske udmøntning af Forårsaftalen 2025 vedrørende begrænsninger på antal introduktionsstillinger i samme speciale. </a:t>
            </a:r>
            <a:endParaRPr lang="da-DK" sz="1200">
              <a:effectLst/>
              <a:latin typeface="Verdana" panose="020B0604030504040204" pitchFamily="34" charset="0"/>
              <a:ea typeface="Source Sans Pro" panose="020B0503030403020204" pitchFamily="34" charset="0"/>
              <a:cs typeface="Aptos" panose="020B0004020202020204" pitchFamily="34" charset="0"/>
            </a:endParaRPr>
          </a:p>
          <a:p>
            <a:pPr>
              <a:buNone/>
            </a:pPr>
            <a:r>
              <a:rPr lang="da-DK" sz="1000">
                <a:effectLst/>
                <a:latin typeface="Verdana" panose="020B0604030504040204" pitchFamily="34" charset="0"/>
                <a:ea typeface="Source Sans Pro" panose="020B0503030403020204" pitchFamily="34" charset="0"/>
                <a:cs typeface="Aptos" panose="020B0004020202020204" pitchFamily="34" charset="0"/>
              </a:rPr>
              <a:t> </a:t>
            </a:r>
            <a:endParaRPr lang="da-DK" sz="1200">
              <a:effectLst/>
              <a:latin typeface="Verdana" panose="020B0604030504040204" pitchFamily="34" charset="0"/>
              <a:ea typeface="Source Sans Pro" panose="020B0503030403020204" pitchFamily="34" charset="0"/>
              <a:cs typeface="Aptos" panose="020B0004020202020204" pitchFamily="34" charset="0"/>
            </a:endParaRPr>
          </a:p>
          <a:p>
            <a:pPr>
              <a:buNone/>
            </a:pPr>
            <a:r>
              <a:rPr lang="da-DK" sz="1000">
                <a:effectLst/>
                <a:latin typeface="Verdana" panose="020B0604030504040204" pitchFamily="34" charset="0"/>
                <a:ea typeface="Source Sans Pro" panose="020B0503030403020204" pitchFamily="34" charset="0"/>
                <a:cs typeface="Aptos" panose="020B0004020202020204" pitchFamily="34" charset="0"/>
              </a:rPr>
              <a:t>Fra 1. juli 2026 og fremadrettet kan en læge ikke ansættes i en introduktionsstilling i et speciale i følgende tilfælde: </a:t>
            </a:r>
            <a:endParaRPr lang="da-DK" sz="1200">
              <a:effectLst/>
              <a:latin typeface="Verdana" panose="020B0604030504040204" pitchFamily="34" charset="0"/>
              <a:ea typeface="Source Sans Pro" panose="020B0503030403020204" pitchFamily="34" charset="0"/>
              <a:cs typeface="Aptos" panose="020B0004020202020204" pitchFamily="34" charset="0"/>
            </a:endParaRPr>
          </a:p>
          <a:p>
            <a:pPr marL="342900" lvl="0" indent="-342900">
              <a:buSzPts val="1000"/>
              <a:buFont typeface="Symbol" panose="05050102010706020507" pitchFamily="18" charset="2"/>
              <a:buChar char=""/>
              <a:tabLst>
                <a:tab pos="457200" algn="l"/>
              </a:tabLst>
            </a:pPr>
            <a:r>
              <a:rPr lang="da-DK" sz="1000">
                <a:effectLst/>
                <a:latin typeface="Verdana" panose="020B0604030504040204" pitchFamily="34" charset="0"/>
                <a:ea typeface="Times New Roman" panose="02020603050405020304" pitchFamily="18" charset="0"/>
                <a:cs typeface="Aptos" panose="020B0004020202020204" pitchFamily="34" charset="0"/>
              </a:rPr>
              <a:t>vedkommende har allerede gennemført en godkendt introduktionsstilling i samme speciale (se særligt for intern medicin nedenfor). </a:t>
            </a:r>
            <a:endParaRPr lang="da-DK" sz="1200">
              <a:effectLst/>
              <a:latin typeface="Verdana" panose="020B0604030504040204" pitchFamily="34" charset="0"/>
              <a:ea typeface="Source Sans Pro" panose="020B0503030403020204" pitchFamily="34" charset="0"/>
              <a:cs typeface="Aptos" panose="020B0004020202020204" pitchFamily="34" charset="0"/>
            </a:endParaRPr>
          </a:p>
          <a:p>
            <a:pPr marL="342900" lvl="0" indent="-342900">
              <a:buSzPts val="1000"/>
              <a:buFont typeface="Symbol" panose="05050102010706020507" pitchFamily="18" charset="2"/>
              <a:buChar char=""/>
              <a:tabLst>
                <a:tab pos="457200" algn="l"/>
              </a:tabLst>
            </a:pPr>
            <a:r>
              <a:rPr lang="da-DK" sz="1000">
                <a:effectLst/>
                <a:latin typeface="Verdana" panose="020B0604030504040204" pitchFamily="34" charset="0"/>
                <a:ea typeface="Times New Roman" panose="02020603050405020304" pitchFamily="18" charset="0"/>
                <a:cs typeface="Aptos" panose="020B0004020202020204" pitchFamily="34" charset="0"/>
              </a:rPr>
              <a:t>vedkommende har gennemført mere end halvdelen af introduktionsstillingen og ansættelsen er afbrudt uden gyldig grund. </a:t>
            </a:r>
            <a:endParaRPr lang="da-DK" sz="1200">
              <a:effectLst/>
              <a:latin typeface="Verdana" panose="020B0604030504040204" pitchFamily="34" charset="0"/>
              <a:ea typeface="Source Sans Pro" panose="020B0503030403020204" pitchFamily="34" charset="0"/>
              <a:cs typeface="Aptos" panose="020B0004020202020204" pitchFamily="34" charset="0"/>
            </a:endParaRPr>
          </a:p>
          <a:p>
            <a:pPr>
              <a:buNone/>
            </a:pPr>
            <a:r>
              <a:rPr lang="da-DK" sz="1000">
                <a:effectLst/>
                <a:latin typeface="Verdana" panose="020B0604030504040204" pitchFamily="34" charset="0"/>
                <a:ea typeface="Source Sans Pro" panose="020B0503030403020204" pitchFamily="34" charset="0"/>
                <a:cs typeface="Aptos" panose="020B0004020202020204" pitchFamily="34" charset="0"/>
              </a:rPr>
              <a:t> </a:t>
            </a:r>
            <a:endParaRPr lang="da-DK" sz="1200">
              <a:effectLst/>
              <a:latin typeface="Verdana" panose="020B0604030504040204" pitchFamily="34" charset="0"/>
              <a:ea typeface="Source Sans Pro" panose="020B0503030403020204" pitchFamily="34" charset="0"/>
              <a:cs typeface="Aptos" panose="020B0004020202020204" pitchFamily="34" charset="0"/>
            </a:endParaRPr>
          </a:p>
          <a:p>
            <a:pPr>
              <a:buNone/>
            </a:pPr>
            <a:r>
              <a:rPr lang="da-DK" sz="1000">
                <a:effectLst/>
                <a:latin typeface="Verdana" panose="020B0604030504040204" pitchFamily="34" charset="0"/>
                <a:ea typeface="Source Sans Pro" panose="020B0503030403020204" pitchFamily="34" charset="0"/>
                <a:cs typeface="Aptos" panose="020B0004020202020204" pitchFamily="34" charset="0"/>
              </a:rPr>
              <a:t>Særligt for intern medicin </a:t>
            </a:r>
            <a:endParaRPr lang="da-DK" sz="1200">
              <a:effectLst/>
              <a:latin typeface="Verdana" panose="020B0604030504040204" pitchFamily="34" charset="0"/>
              <a:ea typeface="Source Sans Pro" panose="020B0503030403020204" pitchFamily="34" charset="0"/>
              <a:cs typeface="Aptos" panose="020B0004020202020204" pitchFamily="34" charset="0"/>
            </a:endParaRPr>
          </a:p>
          <a:p>
            <a:pPr marL="342900" lvl="0" indent="-342900">
              <a:buSzPts val="1000"/>
              <a:buFont typeface="Symbol" panose="05050102010706020507" pitchFamily="18" charset="2"/>
              <a:buChar char=""/>
              <a:tabLst>
                <a:tab pos="457200" algn="l"/>
              </a:tabLst>
            </a:pPr>
            <a:r>
              <a:rPr lang="da-DK" sz="1000">
                <a:effectLst/>
                <a:latin typeface="Verdana" panose="020B0604030504040204" pitchFamily="34" charset="0"/>
                <a:ea typeface="Times New Roman" panose="02020603050405020304" pitchFamily="18" charset="0"/>
                <a:cs typeface="Aptos" panose="020B0004020202020204" pitchFamily="34" charset="0"/>
              </a:rPr>
              <a:t>Inden for den intern medicinske blok kan en læge maksimalt ansættes i to introduktionsstillinger, og disse skal være placeret i to forskellige internmedicinske specialer.  </a:t>
            </a:r>
            <a:endParaRPr lang="da-DK" sz="1200">
              <a:effectLst/>
              <a:latin typeface="Verdana" panose="020B0604030504040204" pitchFamily="34" charset="0"/>
              <a:ea typeface="Source Sans Pro" panose="020B0503030403020204" pitchFamily="34" charset="0"/>
              <a:cs typeface="Aptos" panose="020B0004020202020204" pitchFamily="34" charset="0"/>
            </a:endParaRPr>
          </a:p>
          <a:p>
            <a:pPr marL="342900" lvl="0" indent="-342900">
              <a:buSzPts val="1000"/>
              <a:buFont typeface="Symbol" panose="05050102010706020507" pitchFamily="18" charset="2"/>
              <a:buChar char=""/>
              <a:tabLst>
                <a:tab pos="457200" algn="l"/>
              </a:tabLst>
            </a:pPr>
            <a:r>
              <a:rPr lang="da-DK" sz="1000">
                <a:effectLst/>
                <a:latin typeface="Verdana" panose="020B0604030504040204" pitchFamily="34" charset="0"/>
                <a:ea typeface="Times New Roman" panose="02020603050405020304" pitchFamily="18" charset="0"/>
                <a:cs typeface="Aptos" panose="020B0004020202020204" pitchFamily="34" charset="0"/>
              </a:rPr>
              <a:t>De to introduktionsstillinger i den intern medicinske blok kan være placeret på samme afdeling, men skal være i to forskellige specialer. </a:t>
            </a:r>
            <a:endParaRPr lang="da-DK" sz="1200">
              <a:effectLst/>
              <a:latin typeface="Verdana" panose="020B0604030504040204" pitchFamily="34" charset="0"/>
              <a:ea typeface="Source Sans Pro" panose="020B0503030403020204" pitchFamily="34" charset="0"/>
              <a:cs typeface="Aptos" panose="020B0004020202020204" pitchFamily="34" charset="0"/>
            </a:endParaRPr>
          </a:p>
          <a:p>
            <a:pPr>
              <a:buNone/>
            </a:pPr>
            <a:r>
              <a:rPr lang="da-DK" sz="1000">
                <a:effectLst/>
                <a:latin typeface="Verdana" panose="020B0604030504040204" pitchFamily="34" charset="0"/>
                <a:ea typeface="Source Sans Pro" panose="020B0503030403020204" pitchFamily="34" charset="0"/>
                <a:cs typeface="Aptos" panose="020B0004020202020204" pitchFamily="34" charset="0"/>
              </a:rPr>
              <a:t> </a:t>
            </a:r>
            <a:endParaRPr lang="da-DK" sz="1200">
              <a:effectLst/>
              <a:latin typeface="Verdana" panose="020B0604030504040204" pitchFamily="34" charset="0"/>
              <a:ea typeface="Source Sans Pro" panose="020B0503030403020204" pitchFamily="34" charset="0"/>
              <a:cs typeface="Aptos" panose="020B0004020202020204" pitchFamily="34" charset="0"/>
            </a:endParaRPr>
          </a:p>
          <a:p>
            <a:pPr>
              <a:buNone/>
            </a:pPr>
            <a:r>
              <a:rPr lang="da-DK" sz="1000" b="1">
                <a:effectLst/>
                <a:latin typeface="Verdana" panose="020B0604030504040204" pitchFamily="34" charset="0"/>
                <a:ea typeface="Source Sans Pro" panose="020B0503030403020204" pitchFamily="34" charset="0"/>
                <a:cs typeface="Aptos" panose="020B0004020202020204" pitchFamily="34" charset="0"/>
              </a:rPr>
              <a:t>Ansvar</a:t>
            </a:r>
            <a:r>
              <a:rPr lang="da-DK" sz="1000">
                <a:effectLst/>
                <a:latin typeface="Verdana" panose="020B0604030504040204" pitchFamily="34" charset="0"/>
                <a:ea typeface="Source Sans Pro" panose="020B0503030403020204" pitchFamily="34" charset="0"/>
                <a:cs typeface="Aptos" panose="020B0004020202020204" pitchFamily="34" charset="0"/>
              </a:rPr>
              <a:t> </a:t>
            </a:r>
            <a:endParaRPr lang="da-DK" sz="1200">
              <a:effectLst/>
              <a:latin typeface="Verdana" panose="020B0604030504040204" pitchFamily="34" charset="0"/>
              <a:ea typeface="Source Sans Pro" panose="020B0503030403020204" pitchFamily="34" charset="0"/>
              <a:cs typeface="Aptos" panose="020B0004020202020204" pitchFamily="34" charset="0"/>
            </a:endParaRPr>
          </a:p>
          <a:p>
            <a:pPr>
              <a:buNone/>
            </a:pPr>
            <a:r>
              <a:rPr lang="da-DK" sz="1000">
                <a:effectLst/>
                <a:latin typeface="Verdana" panose="020B0604030504040204" pitchFamily="34" charset="0"/>
                <a:ea typeface="Source Sans Pro" panose="020B0503030403020204" pitchFamily="34" charset="0"/>
                <a:cs typeface="Aptos" panose="020B0004020202020204" pitchFamily="34" charset="0"/>
              </a:rPr>
              <a:t>Det er ansættelsesudvalget og ansættende ledelse ifm. ansættelse af introduktionslæger, der har ansvaret for ikke at ansætte læger, der allerede har én eller flere introduktionsstillinger i samme speciale. </a:t>
            </a:r>
            <a:endParaRPr lang="da-DK" sz="1200">
              <a:effectLst/>
              <a:latin typeface="Verdana" panose="020B0604030504040204" pitchFamily="34" charset="0"/>
              <a:ea typeface="Source Sans Pro" panose="020B0503030403020204" pitchFamily="34" charset="0"/>
              <a:cs typeface="Aptos" panose="020B0004020202020204" pitchFamily="34" charset="0"/>
            </a:endParaRPr>
          </a:p>
          <a:p>
            <a:pPr>
              <a:buNone/>
            </a:pPr>
            <a:r>
              <a:rPr lang="da-DK" sz="1000">
                <a:effectLst/>
                <a:latin typeface="Verdana" panose="020B0604030504040204" pitchFamily="34" charset="0"/>
                <a:ea typeface="Source Sans Pro" panose="020B0503030403020204" pitchFamily="34" charset="0"/>
                <a:cs typeface="Aptos" panose="020B0004020202020204" pitchFamily="34" charset="0"/>
              </a:rPr>
              <a:t> </a:t>
            </a:r>
            <a:endParaRPr lang="da-DK" sz="1200">
              <a:effectLst/>
              <a:latin typeface="Verdana" panose="020B0604030504040204" pitchFamily="34" charset="0"/>
              <a:ea typeface="Source Sans Pro" panose="020B0503030403020204" pitchFamily="34" charset="0"/>
              <a:cs typeface="Aptos" panose="020B0004020202020204" pitchFamily="34" charset="0"/>
            </a:endParaRPr>
          </a:p>
          <a:p>
            <a:pPr>
              <a:buNone/>
            </a:pPr>
            <a:r>
              <a:rPr lang="da-DK" sz="1000" b="1">
                <a:effectLst/>
                <a:latin typeface="Verdana" panose="020B0604030504040204" pitchFamily="34" charset="0"/>
                <a:ea typeface="Source Sans Pro" panose="020B0503030403020204" pitchFamily="34" charset="0"/>
                <a:cs typeface="Aptos" panose="020B0004020202020204" pitchFamily="34" charset="0"/>
              </a:rPr>
              <a:t>Dispensation</a:t>
            </a:r>
            <a:r>
              <a:rPr lang="da-DK" sz="1000">
                <a:effectLst/>
                <a:latin typeface="Verdana" panose="020B0604030504040204" pitchFamily="34" charset="0"/>
                <a:ea typeface="Source Sans Pro" panose="020B0503030403020204" pitchFamily="34" charset="0"/>
                <a:cs typeface="Aptos" panose="020B0004020202020204" pitchFamily="34" charset="0"/>
              </a:rPr>
              <a:t> </a:t>
            </a:r>
            <a:endParaRPr lang="da-DK" sz="1200">
              <a:effectLst/>
              <a:latin typeface="Verdana" panose="020B0604030504040204" pitchFamily="34" charset="0"/>
              <a:ea typeface="Source Sans Pro" panose="020B0503030403020204" pitchFamily="34" charset="0"/>
              <a:cs typeface="Aptos" panose="020B0004020202020204" pitchFamily="34" charset="0"/>
            </a:endParaRPr>
          </a:p>
          <a:p>
            <a:pPr>
              <a:buNone/>
            </a:pPr>
            <a:r>
              <a:rPr lang="da-DK" sz="1000">
                <a:effectLst/>
                <a:latin typeface="Verdana" panose="020B0604030504040204" pitchFamily="34" charset="0"/>
                <a:ea typeface="Source Sans Pro" panose="020B0503030403020204" pitchFamily="34" charset="0"/>
                <a:cs typeface="Aptos" panose="020B0004020202020204" pitchFamily="34" charset="0"/>
              </a:rPr>
              <a:t>Der er mulighed for at søge om dispensation i særlige tilfælde ved videreuddannelsesregionerne. Herunder </a:t>
            </a:r>
            <a:endParaRPr lang="da-DK" sz="1200">
              <a:effectLst/>
              <a:latin typeface="Verdana" panose="020B0604030504040204" pitchFamily="34" charset="0"/>
              <a:ea typeface="Source Sans Pro" panose="020B0503030403020204" pitchFamily="34" charset="0"/>
              <a:cs typeface="Aptos" panose="020B0004020202020204" pitchFamily="34" charset="0"/>
            </a:endParaRPr>
          </a:p>
          <a:p>
            <a:pPr marL="342900" lvl="0" indent="-342900">
              <a:buSzPts val="1000"/>
              <a:buFont typeface="Symbol" panose="05050102010706020507" pitchFamily="18" charset="2"/>
              <a:buChar char=""/>
              <a:tabLst>
                <a:tab pos="457200" algn="l"/>
              </a:tabLst>
            </a:pPr>
            <a:r>
              <a:rPr lang="da-DK" sz="1000">
                <a:effectLst/>
                <a:latin typeface="Verdana" panose="020B0604030504040204" pitchFamily="34" charset="0"/>
                <a:ea typeface="Times New Roman" panose="02020603050405020304" pitchFamily="18" charset="0"/>
                <a:cs typeface="Aptos" panose="020B0004020202020204" pitchFamily="34" charset="0"/>
              </a:rPr>
              <a:t>hvis en tidligere godkendt introduktionsstilling ikke længere vurderes at være tidssvarende på grund af udviklingen i specialet. </a:t>
            </a:r>
            <a:endParaRPr lang="da-DK" sz="1200">
              <a:effectLst/>
              <a:latin typeface="Verdana" panose="020B0604030504040204" pitchFamily="34" charset="0"/>
              <a:ea typeface="Source Sans Pro" panose="020B0503030403020204" pitchFamily="34" charset="0"/>
              <a:cs typeface="Aptos" panose="020B0004020202020204" pitchFamily="34" charset="0"/>
            </a:endParaRPr>
          </a:p>
          <a:p>
            <a:pPr marL="342900" lvl="0" indent="-342900">
              <a:buSzPts val="1000"/>
              <a:buFont typeface="Symbol" panose="05050102010706020507" pitchFamily="18" charset="2"/>
              <a:buChar char=""/>
              <a:tabLst>
                <a:tab pos="457200" algn="l"/>
              </a:tabLst>
            </a:pPr>
            <a:r>
              <a:rPr lang="da-DK" sz="1000">
                <a:effectLst/>
                <a:latin typeface="Verdana" panose="020B0604030504040204" pitchFamily="34" charset="0"/>
                <a:ea typeface="Times New Roman" panose="02020603050405020304" pitchFamily="18" charset="0"/>
                <a:cs typeface="Aptos" panose="020B0004020202020204" pitchFamily="34" charset="0"/>
              </a:rPr>
              <a:t>hvis der har været en gyldig grundet til at afbryde en påbegyndt introduktionsstilling. </a:t>
            </a:r>
            <a:endParaRPr lang="da-DK" sz="1200">
              <a:effectLst/>
              <a:latin typeface="Verdana" panose="020B0604030504040204" pitchFamily="34" charset="0"/>
              <a:ea typeface="Source Sans Pro" panose="020B0503030403020204" pitchFamily="34" charset="0"/>
              <a:cs typeface="Aptos" panose="020B0004020202020204" pitchFamily="34" charset="0"/>
            </a:endParaRPr>
          </a:p>
          <a:p>
            <a:pPr>
              <a:buNone/>
            </a:pPr>
            <a:r>
              <a:rPr lang="da-DK" sz="1000">
                <a:effectLst/>
                <a:latin typeface="Verdana" panose="020B0604030504040204" pitchFamily="34" charset="0"/>
                <a:ea typeface="Source Sans Pro" panose="020B0503030403020204" pitchFamily="34" charset="0"/>
                <a:cs typeface="Aptos" panose="020B0004020202020204" pitchFamily="34" charset="0"/>
              </a:rPr>
              <a:t> </a:t>
            </a:r>
            <a:endParaRPr lang="da-DK" sz="1200">
              <a:effectLst/>
              <a:latin typeface="Verdana" panose="020B0604030504040204" pitchFamily="34" charset="0"/>
              <a:ea typeface="Source Sans Pro" panose="020B0503030403020204" pitchFamily="34" charset="0"/>
              <a:cs typeface="Aptos" panose="020B0004020202020204" pitchFamily="34" charset="0"/>
            </a:endParaRPr>
          </a:p>
          <a:p>
            <a:pPr>
              <a:buNone/>
            </a:pPr>
            <a:r>
              <a:rPr lang="da-DK" sz="1000">
                <a:effectLst/>
                <a:latin typeface="Verdana" panose="020B0604030504040204" pitchFamily="34" charset="0"/>
                <a:ea typeface="Source Sans Pro" panose="020B0503030403020204" pitchFamily="34" charset="0"/>
                <a:cs typeface="Aptos" panose="020B0004020202020204" pitchFamily="34" charset="0"/>
              </a:rPr>
              <a:t>Danske Regioner og Videreuddannelsesregionerne arbejder på en mere specifik vejledning og FAQ, hvad angår tolkning af rammerne. </a:t>
            </a:r>
            <a:endParaRPr lang="da-DK" sz="1200">
              <a:effectLst/>
              <a:latin typeface="Verdana" panose="020B0604030504040204" pitchFamily="34" charset="0"/>
              <a:ea typeface="Source Sans Pro" panose="020B0503030403020204" pitchFamily="34" charset="0"/>
              <a:cs typeface="Aptos" panose="020B0004020202020204" pitchFamily="34" charset="0"/>
            </a:endParaRPr>
          </a:p>
        </p:txBody>
      </p:sp>
    </p:spTree>
    <p:extLst>
      <p:ext uri="{BB962C8B-B14F-4D97-AF65-F5344CB8AC3E}">
        <p14:creationId xmlns:p14="http://schemas.microsoft.com/office/powerpoint/2010/main" val="2843794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539368-FB7A-3895-8039-90A299B602B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2198CD8-2036-79E9-CC93-9EF7BABE94FA}"/>
              </a:ext>
            </a:extLst>
          </p:cNvPr>
          <p:cNvSpPr>
            <a:spLocks noGrp="1"/>
          </p:cNvSpPr>
          <p:nvPr>
            <p:ph type="title"/>
          </p:nvPr>
        </p:nvSpPr>
        <p:spPr/>
        <p:txBody>
          <a:bodyPr>
            <a:normAutofit/>
          </a:bodyPr>
          <a:lstStyle/>
          <a:p>
            <a:pPr algn="ctr"/>
            <a:r>
              <a:rPr lang="da-DK" sz="3600" b="1"/>
              <a:t>Udmøntning af regler for introstillinger fra 1. juli 2026 – del af Forårsaftalen</a:t>
            </a:r>
          </a:p>
        </p:txBody>
      </p:sp>
      <p:sp>
        <p:nvSpPr>
          <p:cNvPr id="3" name="Pladsholder til indhold 2">
            <a:extLst>
              <a:ext uri="{FF2B5EF4-FFF2-40B4-BE49-F238E27FC236}">
                <a16:creationId xmlns:a16="http://schemas.microsoft.com/office/drawing/2014/main" id="{F2E81526-A964-70B1-850F-DAD78D66A003}"/>
              </a:ext>
            </a:extLst>
          </p:cNvPr>
          <p:cNvSpPr>
            <a:spLocks noGrp="1"/>
          </p:cNvSpPr>
          <p:nvPr>
            <p:ph idx="1"/>
          </p:nvPr>
        </p:nvSpPr>
        <p:spPr>
          <a:xfrm>
            <a:off x="838200" y="1690688"/>
            <a:ext cx="10515600" cy="4797980"/>
          </a:xfrm>
        </p:spPr>
        <p:txBody>
          <a:bodyPr>
            <a:normAutofit fontScale="92500" lnSpcReduction="10000"/>
          </a:bodyPr>
          <a:lstStyle/>
          <a:p>
            <a:pPr>
              <a:lnSpc>
                <a:spcPct val="120000"/>
              </a:lnSpc>
              <a:spcBef>
                <a:spcPts val="600"/>
              </a:spcBef>
            </a:pPr>
            <a:r>
              <a:rPr lang="da-DK" sz="1900" b="1">
                <a:highlight>
                  <a:srgbClr val="FFFFFF"/>
                </a:highlight>
              </a:rPr>
              <a:t>En læge ikke ansættes i en I-stilling i et speciale – hvis </a:t>
            </a:r>
            <a:endParaRPr lang="da-DK" sz="1900" b="1">
              <a:highlight>
                <a:srgbClr val="FFFFFF"/>
              </a:highlight>
              <a:cs typeface="+mn-lt"/>
            </a:endParaRPr>
          </a:p>
          <a:p>
            <a:pPr lvl="1">
              <a:lnSpc>
                <a:spcPct val="120000"/>
              </a:lnSpc>
              <a:spcBef>
                <a:spcPts val="600"/>
              </a:spcBef>
            </a:pPr>
            <a:r>
              <a:rPr lang="da-DK" sz="1700">
                <a:highlight>
                  <a:srgbClr val="FFFFFF"/>
                </a:highlight>
              </a:rPr>
              <a:t>vedkommende har allerede gennemført en godkendt I-stilling i samme speciale </a:t>
            </a:r>
          </a:p>
          <a:p>
            <a:pPr lvl="1">
              <a:lnSpc>
                <a:spcPct val="120000"/>
              </a:lnSpc>
              <a:spcBef>
                <a:spcPts val="600"/>
              </a:spcBef>
            </a:pPr>
            <a:r>
              <a:rPr lang="da-DK" sz="1700">
                <a:highlight>
                  <a:srgbClr val="FFFFFF"/>
                </a:highlight>
              </a:rPr>
              <a:t>vedkommende har gennemført mere end halvdelen af I-stillingen og ansættelsen er afbrudt uden gyldig grund.</a:t>
            </a:r>
            <a:endParaRPr lang="da-DK" sz="1700">
              <a:highlight>
                <a:srgbClr val="FFFFFF"/>
              </a:highlight>
              <a:cs typeface="+mn-lt"/>
            </a:endParaRPr>
          </a:p>
          <a:p>
            <a:pPr>
              <a:lnSpc>
                <a:spcPct val="120000"/>
              </a:lnSpc>
              <a:spcBef>
                <a:spcPts val="600"/>
              </a:spcBef>
            </a:pPr>
            <a:r>
              <a:rPr lang="da-DK" sz="1900" b="1">
                <a:highlight>
                  <a:srgbClr val="FFFFFF"/>
                </a:highlight>
              </a:rPr>
              <a:t>Særligt for intern medicin</a:t>
            </a:r>
            <a:endParaRPr lang="da-DK" sz="1900" b="1">
              <a:highlight>
                <a:srgbClr val="FFFFFF"/>
              </a:highlight>
              <a:cs typeface="+mn-lt"/>
            </a:endParaRPr>
          </a:p>
          <a:p>
            <a:pPr lvl="1">
              <a:lnSpc>
                <a:spcPct val="120000"/>
              </a:lnSpc>
              <a:spcBef>
                <a:spcPts val="600"/>
              </a:spcBef>
            </a:pPr>
            <a:r>
              <a:rPr lang="da-DK" sz="1700">
                <a:highlight>
                  <a:srgbClr val="FFFFFF"/>
                </a:highlight>
              </a:rPr>
              <a:t>Inden for den IM kan en læge maksimalt ansættes i to I-stillinger, og disse skal være placeret i to forskellige IM specialer</a:t>
            </a:r>
          </a:p>
          <a:p>
            <a:pPr lvl="1">
              <a:lnSpc>
                <a:spcPct val="120000"/>
              </a:lnSpc>
              <a:spcBef>
                <a:spcPts val="600"/>
              </a:spcBef>
            </a:pPr>
            <a:r>
              <a:rPr lang="da-DK" sz="1700">
                <a:highlight>
                  <a:srgbClr val="FFFFFF"/>
                </a:highlight>
              </a:rPr>
              <a:t>De to IM I-stillinger kan være placeret på samme afdeling, men skal være i to forskellige specialer</a:t>
            </a:r>
            <a:endParaRPr lang="da-DK" sz="1700">
              <a:highlight>
                <a:srgbClr val="FFFFFF"/>
              </a:highlight>
              <a:cs typeface="+mn-lt"/>
            </a:endParaRPr>
          </a:p>
          <a:p>
            <a:pPr>
              <a:lnSpc>
                <a:spcPct val="120000"/>
              </a:lnSpc>
              <a:spcBef>
                <a:spcPts val="600"/>
              </a:spcBef>
            </a:pPr>
            <a:r>
              <a:rPr lang="da-DK" sz="1900" b="1">
                <a:highlight>
                  <a:srgbClr val="FFFFFF"/>
                </a:highlight>
              </a:rPr>
              <a:t>Ansvar</a:t>
            </a:r>
          </a:p>
          <a:p>
            <a:pPr lvl="1">
              <a:lnSpc>
                <a:spcPct val="120000"/>
              </a:lnSpc>
              <a:spcBef>
                <a:spcPts val="600"/>
              </a:spcBef>
            </a:pPr>
            <a:r>
              <a:rPr lang="da-DK" sz="1700">
                <a:highlight>
                  <a:srgbClr val="FFFFFF"/>
                </a:highlight>
              </a:rPr>
              <a:t>Det er ansættelsesudvalget og ansættende ledelse ifm. ansættelse af </a:t>
            </a:r>
            <a:r>
              <a:rPr lang="da-DK" sz="1700" err="1">
                <a:highlight>
                  <a:srgbClr val="FFFFFF"/>
                </a:highlight>
              </a:rPr>
              <a:t>I-læger</a:t>
            </a:r>
            <a:r>
              <a:rPr lang="da-DK" sz="1700">
                <a:highlight>
                  <a:srgbClr val="FFFFFF"/>
                </a:highlight>
              </a:rPr>
              <a:t>, der har ansvaret for ikke at ansætte læger, der allerede har én eller flere I-stillinger i samme speciale.</a:t>
            </a:r>
          </a:p>
          <a:p>
            <a:pPr>
              <a:lnSpc>
                <a:spcPct val="120000"/>
              </a:lnSpc>
              <a:spcBef>
                <a:spcPts val="600"/>
              </a:spcBef>
            </a:pPr>
            <a:r>
              <a:rPr lang="da-DK" sz="1900" b="1">
                <a:highlight>
                  <a:srgbClr val="FFFFFF"/>
                </a:highlight>
              </a:rPr>
              <a:t>Dispensation</a:t>
            </a:r>
            <a:endParaRPr lang="da-DK" sz="1900" b="1">
              <a:highlight>
                <a:srgbClr val="FFFFFF"/>
              </a:highlight>
              <a:cs typeface="+mn-lt"/>
            </a:endParaRPr>
          </a:p>
          <a:p>
            <a:pPr lvl="1">
              <a:lnSpc>
                <a:spcPct val="120000"/>
              </a:lnSpc>
              <a:spcBef>
                <a:spcPts val="600"/>
              </a:spcBef>
            </a:pPr>
            <a:r>
              <a:rPr lang="da-DK" sz="1700">
                <a:highlight>
                  <a:srgbClr val="FFFFFF"/>
                </a:highlight>
              </a:rPr>
              <a:t>Der er mulighed for at søge om dispensation i særlige tilfælde ved VUR. Herunder hvis en tidligere godkendt I-stilling ikke længere vurderes at være tidssvarende på grund af udviklingen i specialet.</a:t>
            </a:r>
            <a:endParaRPr lang="da-DK" sz="1600">
              <a:highlight>
                <a:srgbClr val="FFFFFF"/>
              </a:highlight>
            </a:endParaRPr>
          </a:p>
          <a:p>
            <a:pPr lvl="1">
              <a:lnSpc>
                <a:spcPct val="120000"/>
              </a:lnSpc>
              <a:spcBef>
                <a:spcPts val="600"/>
              </a:spcBef>
            </a:pPr>
            <a:r>
              <a:rPr lang="da-DK" sz="1700">
                <a:highlight>
                  <a:srgbClr val="FFFFFF"/>
                </a:highlight>
              </a:rPr>
              <a:t>hvis der har været en gyldig grundet til at afbryde en påbegyndt I-stilling.</a:t>
            </a:r>
            <a:endParaRPr lang="da-DK" sz="1300"/>
          </a:p>
        </p:txBody>
      </p:sp>
      <p:sp>
        <p:nvSpPr>
          <p:cNvPr id="8" name="Tekstfelt 7">
            <a:extLst>
              <a:ext uri="{FF2B5EF4-FFF2-40B4-BE49-F238E27FC236}">
                <a16:creationId xmlns:a16="http://schemas.microsoft.com/office/drawing/2014/main" id="{81035201-9996-3363-59D1-B0D69CEB8152}"/>
              </a:ext>
            </a:extLst>
          </p:cNvPr>
          <p:cNvSpPr txBox="1"/>
          <p:nvPr/>
        </p:nvSpPr>
        <p:spPr>
          <a:xfrm>
            <a:off x="5576299" y="6488668"/>
            <a:ext cx="6097712" cy="369332"/>
          </a:xfrm>
          <a:prstGeom prst="rect">
            <a:avLst/>
          </a:prstGeom>
          <a:noFill/>
        </p:spPr>
        <p:txBody>
          <a:bodyPr wrap="square">
            <a:spAutoFit/>
          </a:bodyPr>
          <a:lstStyle/>
          <a:p>
            <a:pPr marL="0" indent="0">
              <a:buNone/>
            </a:pPr>
            <a:r>
              <a:rPr lang="da-DK" b="1"/>
              <a:t>Afventer FAQ fra Danske Regioner – kommer marts</a:t>
            </a:r>
          </a:p>
        </p:txBody>
      </p:sp>
    </p:spTree>
    <p:extLst>
      <p:ext uri="{BB962C8B-B14F-4D97-AF65-F5344CB8AC3E}">
        <p14:creationId xmlns:p14="http://schemas.microsoft.com/office/powerpoint/2010/main" val="16347001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DBC13F-B00A-BCE2-36EF-2A3356942E68}"/>
              </a:ext>
            </a:extLst>
          </p:cNvPr>
          <p:cNvSpPr>
            <a:spLocks noGrp="1"/>
          </p:cNvSpPr>
          <p:nvPr>
            <p:ph type="title"/>
          </p:nvPr>
        </p:nvSpPr>
        <p:spPr/>
        <p:txBody>
          <a:bodyPr/>
          <a:lstStyle/>
          <a:p>
            <a:pPr algn="ctr"/>
            <a:r>
              <a:rPr lang="da-DK" sz="4000"/>
              <a:t>Hvad kommer vi fra</a:t>
            </a:r>
          </a:p>
        </p:txBody>
      </p:sp>
      <p:sp>
        <p:nvSpPr>
          <p:cNvPr id="3" name="Pladsholder til indhold 2">
            <a:extLst>
              <a:ext uri="{FF2B5EF4-FFF2-40B4-BE49-F238E27FC236}">
                <a16:creationId xmlns:a16="http://schemas.microsoft.com/office/drawing/2014/main" id="{5C7E35A1-376F-8549-013B-4754B30D7504}"/>
              </a:ext>
            </a:extLst>
          </p:cNvPr>
          <p:cNvSpPr>
            <a:spLocks noGrp="1"/>
          </p:cNvSpPr>
          <p:nvPr>
            <p:ph sz="half" idx="1"/>
          </p:nvPr>
        </p:nvSpPr>
        <p:spPr/>
        <p:txBody>
          <a:bodyPr/>
          <a:lstStyle/>
          <a:p>
            <a:pPr marL="0" indent="0" algn="ctr">
              <a:buNone/>
            </a:pPr>
            <a:r>
              <a:rPr lang="da-DK"/>
              <a:t> 2007-2025</a:t>
            </a:r>
          </a:p>
          <a:p>
            <a:pPr marL="0" indent="0" algn="ctr">
              <a:buNone/>
            </a:pPr>
            <a:endParaRPr lang="da-DK"/>
          </a:p>
          <a:p>
            <a:pPr lvl="1"/>
            <a:r>
              <a:rPr lang="da-DK" sz="1400"/>
              <a:t>5 Psykiatriske Hospitaler i Danmark (1 per region)</a:t>
            </a:r>
          </a:p>
          <a:p>
            <a:pPr lvl="1"/>
            <a:r>
              <a:rPr lang="da-DK" sz="1400"/>
              <a:t>Psykiatrien i Region Midt fordelt på 5 matrikler under en samlede HL, UKLO siden 2023</a:t>
            </a:r>
          </a:p>
          <a:p>
            <a:pPr marL="419400" lvl="2" indent="0">
              <a:buNone/>
            </a:pPr>
            <a:r>
              <a:rPr lang="da-DK" sz="1400"/>
              <a:t> 1. AUH: </a:t>
            </a:r>
            <a:r>
              <a:rPr lang="da-DK" sz="1400" err="1"/>
              <a:t>AfP</a:t>
            </a:r>
            <a:r>
              <a:rPr lang="da-DK" sz="1400"/>
              <a:t>, Afdeling for Psykoser</a:t>
            </a:r>
          </a:p>
          <a:p>
            <a:pPr marL="419400" lvl="2" indent="0">
              <a:buNone/>
            </a:pPr>
            <a:r>
              <a:rPr lang="da-DK" sz="1400"/>
              <a:t>            ADA, Afdeling for Depression og Angst</a:t>
            </a:r>
          </a:p>
          <a:p>
            <a:pPr marL="671400" lvl="3" indent="0">
              <a:buNone/>
            </a:pPr>
            <a:r>
              <a:rPr lang="da-DK" sz="1400"/>
              <a:t>     BUA, Børne-, ungdomspsykiatrisk afdeling</a:t>
            </a:r>
          </a:p>
          <a:p>
            <a:pPr marL="671400" lvl="3" indent="0">
              <a:buNone/>
            </a:pPr>
            <a:r>
              <a:rPr lang="da-DK" sz="1400"/>
              <a:t>     </a:t>
            </a:r>
            <a:r>
              <a:rPr lang="da-DK" sz="1400" err="1"/>
              <a:t>Afd</a:t>
            </a:r>
            <a:r>
              <a:rPr lang="da-DK" sz="1400"/>
              <a:t> R Retspsykiatrien</a:t>
            </a:r>
          </a:p>
          <a:p>
            <a:pPr marL="419400" lvl="2" indent="0">
              <a:buNone/>
            </a:pPr>
            <a:r>
              <a:rPr lang="da-DK" sz="1400"/>
              <a:t>2. Regionspsykiatrien Randers </a:t>
            </a:r>
          </a:p>
          <a:p>
            <a:pPr marL="419400" lvl="2" indent="0">
              <a:buNone/>
            </a:pPr>
            <a:r>
              <a:rPr lang="da-DK" sz="1400"/>
              <a:t>3. Regionspsykiatrien Horsens</a:t>
            </a:r>
          </a:p>
          <a:p>
            <a:pPr marL="419400" lvl="2" indent="0">
              <a:buNone/>
            </a:pPr>
            <a:r>
              <a:rPr lang="da-DK" sz="1400"/>
              <a:t>4. Regionpsykiatrien Midt</a:t>
            </a:r>
          </a:p>
          <a:p>
            <a:pPr marL="419400" lvl="2" indent="0">
              <a:buNone/>
            </a:pPr>
            <a:r>
              <a:rPr lang="da-DK" sz="1400"/>
              <a:t>5. Regionspsykiatrien Gødstrup</a:t>
            </a:r>
          </a:p>
          <a:p>
            <a:pPr marL="671400" lvl="3" indent="0">
              <a:buNone/>
            </a:pPr>
            <a:endParaRPr lang="da-DK"/>
          </a:p>
        </p:txBody>
      </p:sp>
      <p:sp>
        <p:nvSpPr>
          <p:cNvPr id="5" name="Pladsholder til indhold 4">
            <a:extLst>
              <a:ext uri="{FF2B5EF4-FFF2-40B4-BE49-F238E27FC236}">
                <a16:creationId xmlns:a16="http://schemas.microsoft.com/office/drawing/2014/main" id="{96ECFF9A-68C5-2DD1-A925-827706A654EB}"/>
              </a:ext>
            </a:extLst>
          </p:cNvPr>
          <p:cNvSpPr>
            <a:spLocks noGrp="1"/>
          </p:cNvSpPr>
          <p:nvPr>
            <p:ph sz="half" idx="2"/>
          </p:nvPr>
        </p:nvSpPr>
        <p:spPr/>
        <p:txBody>
          <a:bodyPr/>
          <a:lstStyle/>
          <a:p>
            <a:pPr marL="0" indent="0" algn="ctr">
              <a:buNone/>
            </a:pPr>
            <a:r>
              <a:rPr lang="da-DK"/>
              <a:t>1.1.2026 –</a:t>
            </a:r>
          </a:p>
          <a:p>
            <a:pPr marL="0" indent="0">
              <a:buNone/>
            </a:pPr>
            <a:endParaRPr lang="da-DK" sz="1400"/>
          </a:p>
          <a:p>
            <a:r>
              <a:rPr lang="da-DK" sz="1400"/>
              <a:t>Psykiatrien som et hospital ophører</a:t>
            </a:r>
          </a:p>
          <a:p>
            <a:r>
              <a:rPr lang="da-DK" sz="1400"/>
              <a:t>5 akutte hospitaler i Region Midt med integrerede psykiatriske afdelinger. </a:t>
            </a:r>
          </a:p>
          <a:p>
            <a:pPr marL="0" indent="0">
              <a:buNone/>
            </a:pPr>
            <a:r>
              <a:rPr lang="da-DK" sz="1400"/>
              <a:t>Psykiatriske afdelinger er en del af hospitalerne på lige fod med andre specialer – integreres med de hospitaler som psykiatriske afdelinger deler matrikler med,</a:t>
            </a:r>
          </a:p>
          <a:p>
            <a:pPr marL="0" indent="0">
              <a:buNone/>
            </a:pPr>
            <a:r>
              <a:rPr lang="da-DK" sz="1400"/>
              <a:t> </a:t>
            </a:r>
            <a:r>
              <a:rPr lang="da-DK" sz="1400" u="sng"/>
              <a:t>samt</a:t>
            </a:r>
          </a:p>
          <a:p>
            <a:pPr marL="0" indent="0">
              <a:buNone/>
            </a:pPr>
            <a:r>
              <a:rPr lang="da-DK" sz="1400"/>
              <a:t>Retspsykiatrien i Viborg integreres i </a:t>
            </a:r>
            <a:r>
              <a:rPr lang="da-DK" sz="1400" err="1"/>
              <a:t>Afd</a:t>
            </a:r>
            <a:r>
              <a:rPr lang="da-DK" sz="1400"/>
              <a:t> R på AUH.</a:t>
            </a:r>
          </a:p>
          <a:p>
            <a:pPr marL="0" indent="0">
              <a:buNone/>
            </a:pPr>
            <a:r>
              <a:rPr lang="da-DK" sz="1400"/>
              <a:t>BUA , AUH er en afdeling for hele regionen med enheder også i Viborg og Gødstrup</a:t>
            </a:r>
          </a:p>
          <a:p>
            <a:pPr marL="0" indent="0">
              <a:buNone/>
            </a:pPr>
            <a:endParaRPr lang="da-DK" sz="1400"/>
          </a:p>
        </p:txBody>
      </p:sp>
      <p:sp>
        <p:nvSpPr>
          <p:cNvPr id="4" name="Pladsholder til slidenummer 3">
            <a:extLst>
              <a:ext uri="{FF2B5EF4-FFF2-40B4-BE49-F238E27FC236}">
                <a16:creationId xmlns:a16="http://schemas.microsoft.com/office/drawing/2014/main" id="{4AF1F820-7BC2-3590-8C91-E476F9C17DC8}"/>
              </a:ext>
            </a:extLst>
          </p:cNvPr>
          <p:cNvSpPr>
            <a:spLocks noGrp="1"/>
          </p:cNvSpPr>
          <p:nvPr>
            <p:ph type="sldNum" sz="quarter" idx="4"/>
          </p:nvPr>
        </p:nvSpPr>
        <p:spPr/>
        <p:txBody>
          <a:bodyPr/>
          <a:lstStyle/>
          <a:p>
            <a:fld id="{9027BB5B-A38B-4122-A264-3ADC75A5BDB6}" type="slidenum">
              <a:rPr lang="da-DK" smtClean="0"/>
              <a:pPr/>
              <a:t>6</a:t>
            </a:fld>
            <a:endParaRPr lang="da-DK"/>
          </a:p>
        </p:txBody>
      </p:sp>
    </p:spTree>
    <p:extLst>
      <p:ext uri="{BB962C8B-B14F-4D97-AF65-F5344CB8AC3E}">
        <p14:creationId xmlns:p14="http://schemas.microsoft.com/office/powerpoint/2010/main" val="373301816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928D8F-A67A-D7F7-1FD3-C476E2F3D8C2}"/>
              </a:ext>
            </a:extLst>
          </p:cNvPr>
          <p:cNvSpPr>
            <a:spLocks noGrp="1"/>
          </p:cNvSpPr>
          <p:nvPr>
            <p:ph type="title"/>
          </p:nvPr>
        </p:nvSpPr>
        <p:spPr/>
        <p:txBody>
          <a:bodyPr/>
          <a:lstStyle/>
          <a:p>
            <a:r>
              <a:rPr lang="da-DK" b="1"/>
              <a:t>Mulighed for ansættelse som vikar</a:t>
            </a:r>
            <a:endParaRPr lang="da-DK" b="1">
              <a:highlight>
                <a:srgbClr val="FFFF00"/>
              </a:highlight>
            </a:endParaRPr>
          </a:p>
        </p:txBody>
      </p:sp>
      <p:sp>
        <p:nvSpPr>
          <p:cNvPr id="4" name="Tekstfelt 3">
            <a:extLst>
              <a:ext uri="{FF2B5EF4-FFF2-40B4-BE49-F238E27FC236}">
                <a16:creationId xmlns:a16="http://schemas.microsoft.com/office/drawing/2014/main" id="{BBD4FC2C-B543-770F-1108-3AEFE14B57AE}"/>
              </a:ext>
            </a:extLst>
          </p:cNvPr>
          <p:cNvSpPr txBox="1"/>
          <p:nvPr/>
        </p:nvSpPr>
        <p:spPr>
          <a:xfrm>
            <a:off x="1051559" y="2136339"/>
            <a:ext cx="10126723" cy="3416320"/>
          </a:xfrm>
          <a:prstGeom prst="rect">
            <a:avLst/>
          </a:prstGeom>
          <a:noFill/>
        </p:spPr>
        <p:txBody>
          <a:bodyPr wrap="square">
            <a:spAutoFit/>
          </a:bodyPr>
          <a:lstStyle/>
          <a:p>
            <a:pPr>
              <a:buNone/>
            </a:pPr>
            <a:r>
              <a:rPr lang="da-DK" sz="2400" b="1">
                <a:effectLst/>
                <a:ea typeface="Source Sans Pro" panose="020B0503030403020204" pitchFamily="34" charset="0"/>
                <a:cs typeface="Aptos" panose="020B0004020202020204" pitchFamily="34" charset="0"/>
              </a:rPr>
              <a:t>Case; </a:t>
            </a:r>
          </a:p>
          <a:p>
            <a:pPr>
              <a:buNone/>
            </a:pPr>
            <a:r>
              <a:rPr lang="da-DK" sz="2000">
                <a:effectLst/>
                <a:ea typeface="Source Sans Pro" panose="020B0503030403020204" pitchFamily="34" charset="0"/>
                <a:cs typeface="Aptos" panose="020B0004020202020204" pitchFamily="34" charset="0"/>
              </a:rPr>
              <a:t>En </a:t>
            </a:r>
            <a:r>
              <a:rPr lang="da-DK" sz="2000" err="1">
                <a:effectLst/>
                <a:ea typeface="Source Sans Pro" panose="020B0503030403020204" pitchFamily="34" charset="0"/>
                <a:cs typeface="Aptos" panose="020B0004020202020204" pitchFamily="34" charset="0"/>
              </a:rPr>
              <a:t>I-læge</a:t>
            </a:r>
            <a:r>
              <a:rPr lang="da-DK" sz="2000">
                <a:effectLst/>
                <a:ea typeface="Source Sans Pro" panose="020B0503030403020204" pitchFamily="34" charset="0"/>
                <a:cs typeface="Aptos" panose="020B0004020202020204" pitchFamily="34" charset="0"/>
              </a:rPr>
              <a:t> Hanne stopper i ØNH 1. maj 26 – og samtidig går en anden </a:t>
            </a:r>
            <a:r>
              <a:rPr lang="da-DK" sz="2000" err="1">
                <a:effectLst/>
                <a:ea typeface="Source Sans Pro" panose="020B0503030403020204" pitchFamily="34" charset="0"/>
                <a:cs typeface="Aptos" panose="020B0004020202020204" pitchFamily="34" charset="0"/>
              </a:rPr>
              <a:t>I-læge</a:t>
            </a:r>
            <a:r>
              <a:rPr lang="da-DK" sz="2000">
                <a:effectLst/>
                <a:ea typeface="Source Sans Pro" panose="020B0503030403020204" pitchFamily="34" charset="0"/>
                <a:cs typeface="Aptos" panose="020B0004020202020204" pitchFamily="34" charset="0"/>
              </a:rPr>
              <a:t> eller HU-læge på barsel i 3 mdr. 1.maj til 1. aug. </a:t>
            </a:r>
          </a:p>
          <a:p>
            <a:pPr>
              <a:buNone/>
            </a:pPr>
            <a:endParaRPr lang="da-DK" sz="2000">
              <a:effectLst/>
              <a:ea typeface="Source Sans Pro" panose="020B0503030403020204" pitchFamily="34" charset="0"/>
              <a:cs typeface="Aptos" panose="020B0004020202020204" pitchFamily="34" charset="0"/>
            </a:endParaRPr>
          </a:p>
          <a:p>
            <a:pPr marL="342900" lvl="0" indent="-342900">
              <a:buFont typeface="Source Sans Pro" panose="020B0503030403020204" pitchFamily="34" charset="0"/>
              <a:buChar char="-"/>
            </a:pPr>
            <a:r>
              <a:rPr lang="da-DK" sz="1800">
                <a:effectLst/>
                <a:ea typeface="Times New Roman" panose="02020603050405020304" pitchFamily="18" charset="0"/>
                <a:cs typeface="Times New Roman" panose="02020603050405020304" pitchFamily="18" charset="0"/>
              </a:rPr>
              <a:t>Kan afdelingen ansætte Hanne i en korterevarende </a:t>
            </a:r>
            <a:r>
              <a:rPr lang="da-DK" sz="1800" err="1">
                <a:effectLst/>
                <a:ea typeface="Times New Roman" panose="02020603050405020304" pitchFamily="18" charset="0"/>
                <a:cs typeface="Times New Roman" panose="02020603050405020304" pitchFamily="18" charset="0"/>
              </a:rPr>
              <a:t>uklassificeret</a:t>
            </a:r>
            <a:r>
              <a:rPr lang="da-DK" sz="1800">
                <a:effectLst/>
                <a:ea typeface="Times New Roman" panose="02020603050405020304" pitchFamily="18" charset="0"/>
                <a:cs typeface="Times New Roman" panose="02020603050405020304" pitchFamily="18" charset="0"/>
              </a:rPr>
              <a:t> stilling i de 3 </a:t>
            </a:r>
            <a:r>
              <a:rPr lang="da-DK" sz="1800" err="1">
                <a:effectLst/>
                <a:ea typeface="Times New Roman" panose="02020603050405020304" pitchFamily="18" charset="0"/>
                <a:cs typeface="Times New Roman" panose="02020603050405020304" pitchFamily="18" charset="0"/>
              </a:rPr>
              <a:t>mdr</a:t>
            </a:r>
            <a:r>
              <a:rPr lang="da-DK" sz="1800">
                <a:effectLst/>
                <a:ea typeface="Times New Roman" panose="02020603050405020304" pitchFamily="18" charset="0"/>
                <a:cs typeface="Times New Roman" panose="02020603050405020304" pitchFamily="18" charset="0"/>
              </a:rPr>
              <a:t> uden opslag eller ansøgning om dispensation?</a:t>
            </a:r>
            <a:endParaRPr lang="da-DK" sz="2000">
              <a:effectLst/>
              <a:ea typeface="Source Sans Pro" panose="020B0503030403020204" pitchFamily="34" charset="0"/>
              <a:cs typeface="Times New Roman" panose="02020603050405020304" pitchFamily="18" charset="0"/>
            </a:endParaRPr>
          </a:p>
          <a:p>
            <a:pPr>
              <a:buNone/>
            </a:pPr>
            <a:r>
              <a:rPr lang="da-DK" sz="1800">
                <a:effectLst/>
                <a:ea typeface="Source Sans Pro" panose="020B0503030403020204" pitchFamily="34" charset="0"/>
                <a:cs typeface="Aptos" panose="020B0004020202020204" pitchFamily="34" charset="0"/>
              </a:rPr>
              <a:t> </a:t>
            </a:r>
            <a:endParaRPr lang="da-DK" sz="2000">
              <a:effectLst/>
              <a:ea typeface="Source Sans Pro" panose="020B0503030403020204" pitchFamily="34" charset="0"/>
              <a:cs typeface="Aptos" panose="020B0004020202020204" pitchFamily="34" charset="0"/>
            </a:endParaRPr>
          </a:p>
          <a:p>
            <a:pPr>
              <a:buNone/>
            </a:pPr>
            <a:r>
              <a:rPr lang="da-DK" sz="2000">
                <a:effectLst/>
                <a:ea typeface="Source Sans Pro" panose="020B0503030403020204" pitchFamily="34" charset="0"/>
                <a:cs typeface="Aptos" panose="020B0004020202020204" pitchFamily="34" charset="0"/>
              </a:rPr>
              <a:t>Svar fra HR; </a:t>
            </a:r>
            <a:r>
              <a:rPr lang="da-DK" sz="2000" err="1">
                <a:effectLst/>
                <a:ea typeface="Source Sans Pro" panose="020B0503030403020204" pitchFamily="34" charset="0"/>
                <a:cs typeface="Aptos" panose="020B0004020202020204" pitchFamily="34" charset="0"/>
              </a:rPr>
              <a:t>Ifht</a:t>
            </a:r>
            <a:r>
              <a:rPr lang="da-DK" sz="2000">
                <a:effectLst/>
                <a:ea typeface="Source Sans Pro" panose="020B0503030403020204" pitchFamily="34" charset="0"/>
                <a:cs typeface="Aptos" panose="020B0004020202020204" pitchFamily="34" charset="0"/>
              </a:rPr>
              <a:t>. din case, så vil det være i dialog med TR/FTR om stillinger skal i opslag.</a:t>
            </a:r>
          </a:p>
          <a:p>
            <a:pPr>
              <a:buNone/>
            </a:pPr>
            <a:endParaRPr lang="da-DK">
              <a:ea typeface="Source Sans Pro" panose="020B0503030403020204" pitchFamily="34" charset="0"/>
              <a:cs typeface="Aptos" panose="020B0004020202020204" pitchFamily="34" charset="0"/>
            </a:endParaRPr>
          </a:p>
          <a:p>
            <a:pPr>
              <a:buNone/>
            </a:pPr>
            <a:r>
              <a:rPr lang="da-DK" sz="2000">
                <a:effectLst/>
                <a:ea typeface="Source Sans Pro" panose="020B0503030403020204" pitchFamily="34" charset="0"/>
                <a:cs typeface="Aptos" panose="020B0004020202020204" pitchFamily="34" charset="0"/>
              </a:rPr>
              <a:t>Ansøgning til YL – hvordan og i hvilke situationer – tag </a:t>
            </a:r>
            <a:r>
              <a:rPr lang="da-DK" sz="2000">
                <a:ea typeface="Source Sans Pro" panose="020B0503030403020204" pitchFamily="34" charset="0"/>
                <a:cs typeface="Aptos" panose="020B0004020202020204" pitchFamily="34" charset="0"/>
              </a:rPr>
              <a:t>kontakt til Lars </a:t>
            </a:r>
            <a:r>
              <a:rPr lang="da-DK" sz="2000" err="1">
                <a:ea typeface="Source Sans Pro" panose="020B0503030403020204" pitchFamily="34" charset="0"/>
                <a:cs typeface="Aptos" panose="020B0004020202020204" pitchFamily="34" charset="0"/>
              </a:rPr>
              <a:t>Woetmann</a:t>
            </a:r>
            <a:r>
              <a:rPr lang="da-DK" sz="2000">
                <a:ea typeface="Source Sans Pro" panose="020B0503030403020204" pitchFamily="34" charset="0"/>
                <a:cs typeface="Aptos" panose="020B0004020202020204" pitchFamily="34" charset="0"/>
              </a:rPr>
              <a:t>)</a:t>
            </a:r>
          </a:p>
          <a:p>
            <a:pPr>
              <a:buNone/>
            </a:pPr>
            <a:endParaRPr lang="da-DK" sz="2000">
              <a:effectLst/>
              <a:ea typeface="Source Sans Pro" panose="020B0503030403020204" pitchFamily="34" charset="0"/>
              <a:cs typeface="Aptos" panose="020B0004020202020204" pitchFamily="34" charset="0"/>
            </a:endParaRPr>
          </a:p>
        </p:txBody>
      </p:sp>
    </p:spTree>
    <p:extLst>
      <p:ext uri="{BB962C8B-B14F-4D97-AF65-F5344CB8AC3E}">
        <p14:creationId xmlns:p14="http://schemas.microsoft.com/office/powerpoint/2010/main" val="183555364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sz="4000" b="1"/>
              <a:t>UKO informationer</a:t>
            </a:r>
          </a:p>
        </p:txBody>
      </p:sp>
      <p:sp>
        <p:nvSpPr>
          <p:cNvPr id="3" name="Pladsholder til indhold 2"/>
          <p:cNvSpPr>
            <a:spLocks noGrp="1"/>
          </p:cNvSpPr>
          <p:nvPr>
            <p:ph sz="half" idx="1"/>
          </p:nvPr>
        </p:nvSpPr>
        <p:spPr>
          <a:xfrm>
            <a:off x="838200" y="1479479"/>
            <a:ext cx="5181600" cy="4900772"/>
          </a:xfrm>
          <a:ln>
            <a:solidFill>
              <a:schemeClr val="accent5">
                <a:lumMod val="50000"/>
              </a:schemeClr>
            </a:solidFill>
          </a:ln>
        </p:spPr>
        <p:txBody>
          <a:bodyPr vert="horz" lIns="91440" tIns="45720" rIns="91440" bIns="45720" rtlCol="0" anchor="t">
            <a:normAutofit fontScale="55000" lnSpcReduction="20000"/>
          </a:bodyPr>
          <a:lstStyle/>
          <a:p>
            <a:pPr>
              <a:lnSpc>
                <a:spcPct val="120000"/>
              </a:lnSpc>
            </a:pPr>
            <a:r>
              <a:rPr lang="da-DK" sz="3300" b="1"/>
              <a:t>Uddannelsesstillinger på AUH</a:t>
            </a:r>
          </a:p>
          <a:p>
            <a:pPr lvl="1">
              <a:lnSpc>
                <a:spcPct val="120000"/>
              </a:lnSpc>
            </a:pPr>
            <a:r>
              <a:rPr lang="da-DK" sz="2900"/>
              <a:t>Udkast til ny dimensioneringsplan forventes i løbet af marts</a:t>
            </a:r>
          </a:p>
          <a:p>
            <a:pPr lvl="1">
              <a:lnSpc>
                <a:spcPct val="120000"/>
              </a:lnSpc>
            </a:pPr>
            <a:r>
              <a:rPr lang="da-DK" sz="2900"/>
              <a:t>KBU-psykiatri – almen medicin er startet op med 5% stigende til 10% i 2029 –gode evalueringer</a:t>
            </a:r>
          </a:p>
          <a:p>
            <a:pPr lvl="1">
              <a:lnSpc>
                <a:spcPct val="120000"/>
              </a:lnSpc>
            </a:pPr>
            <a:r>
              <a:rPr lang="da-DK" sz="2900"/>
              <a:t>HU-almen medicin. Flytning af 6 mdr. fra hospitaler til praksis – de første er startet i AP 1.3.26, kommer på AUH om et år. Uddannelsesprogrammer på plads, tak for indsatsen.</a:t>
            </a:r>
          </a:p>
          <a:p>
            <a:pPr>
              <a:lnSpc>
                <a:spcPct val="120000"/>
              </a:lnSpc>
            </a:pPr>
            <a:r>
              <a:rPr lang="da-DK" sz="3300" b="1"/>
              <a:t>Uddannelseslæge.dk – ny ”skravering”</a:t>
            </a:r>
          </a:p>
          <a:p>
            <a:pPr lvl="1">
              <a:lnSpc>
                <a:spcPct val="120000"/>
              </a:lnSpc>
            </a:pPr>
            <a:r>
              <a:rPr lang="da-DK" sz="2900"/>
              <a:t>OBS på registrering af orlov – mange bliver bedt om at evaluere flere gange</a:t>
            </a:r>
          </a:p>
          <a:p>
            <a:pPr>
              <a:lnSpc>
                <a:spcPct val="120000"/>
              </a:lnSpc>
            </a:pPr>
            <a:r>
              <a:rPr lang="da-DK" sz="3300" b="1"/>
              <a:t>Vejlederkursus for speciallæger</a:t>
            </a:r>
          </a:p>
          <a:p>
            <a:pPr lvl="1">
              <a:lnSpc>
                <a:spcPct val="120000"/>
              </a:lnSpc>
            </a:pPr>
            <a:r>
              <a:rPr lang="da-DK" sz="2900"/>
              <a:t>1 dags opfølgningskursus: Når vejlederrollen bliver svær. Kursus i juni er fuldtegnet</a:t>
            </a:r>
          </a:p>
          <a:p>
            <a:pPr>
              <a:lnSpc>
                <a:spcPct val="120000"/>
              </a:lnSpc>
            </a:pPr>
            <a:endParaRPr lang="da-DK"/>
          </a:p>
        </p:txBody>
      </p:sp>
      <p:sp>
        <p:nvSpPr>
          <p:cNvPr id="4" name="Pladsholder til indhold 3">
            <a:extLst>
              <a:ext uri="{FF2B5EF4-FFF2-40B4-BE49-F238E27FC236}">
                <a16:creationId xmlns:a16="http://schemas.microsoft.com/office/drawing/2014/main" id="{37A6C377-3829-6C2B-3D03-4AABA6207090}"/>
              </a:ext>
            </a:extLst>
          </p:cNvPr>
          <p:cNvSpPr>
            <a:spLocks noGrp="1"/>
          </p:cNvSpPr>
          <p:nvPr>
            <p:ph sz="half" idx="2"/>
          </p:nvPr>
        </p:nvSpPr>
        <p:spPr>
          <a:xfrm>
            <a:off x="6172200" y="1479478"/>
            <a:ext cx="5181600" cy="4900773"/>
          </a:xfrm>
          <a:ln>
            <a:solidFill>
              <a:schemeClr val="accent5">
                <a:lumMod val="50000"/>
              </a:schemeClr>
            </a:solidFill>
          </a:ln>
        </p:spPr>
        <p:txBody>
          <a:bodyPr>
            <a:normAutofit fontScale="55000" lnSpcReduction="20000"/>
          </a:bodyPr>
          <a:lstStyle/>
          <a:p>
            <a:pPr>
              <a:lnSpc>
                <a:spcPct val="120000"/>
              </a:lnSpc>
            </a:pPr>
            <a:r>
              <a:rPr lang="da-DK" sz="3300" b="1"/>
              <a:t>KBU undervisning og KBU-forum</a:t>
            </a:r>
          </a:p>
          <a:p>
            <a:pPr lvl="1">
              <a:lnSpc>
                <a:spcPct val="120000"/>
              </a:lnSpc>
            </a:pPr>
            <a:r>
              <a:rPr lang="da-DK" sz="2900"/>
              <a:t>Fortsat et godt tilbud…</a:t>
            </a:r>
          </a:p>
          <a:p>
            <a:pPr>
              <a:lnSpc>
                <a:spcPct val="120000"/>
              </a:lnSpc>
            </a:pPr>
            <a:r>
              <a:rPr lang="da-DK" sz="3300" b="1"/>
              <a:t>Inspektorbesøg 2026</a:t>
            </a:r>
          </a:p>
          <a:p>
            <a:pPr lvl="1">
              <a:lnSpc>
                <a:spcPct val="120000"/>
              </a:lnSpc>
            </a:pPr>
            <a:r>
              <a:rPr lang="da-DK" sz="2900"/>
              <a:t>Hjertesygdomme 19. jan</a:t>
            </a:r>
          </a:p>
          <a:p>
            <a:pPr lvl="1">
              <a:lnSpc>
                <a:spcPct val="120000"/>
              </a:lnSpc>
            </a:pPr>
            <a:r>
              <a:rPr lang="da-DK" sz="2900"/>
              <a:t>Neurologi 29. januar</a:t>
            </a:r>
          </a:p>
          <a:p>
            <a:pPr lvl="1">
              <a:lnSpc>
                <a:spcPct val="120000"/>
              </a:lnSpc>
            </a:pPr>
            <a:r>
              <a:rPr lang="da-DK" sz="2900"/>
              <a:t>TMK 29. januar</a:t>
            </a:r>
          </a:p>
          <a:p>
            <a:pPr lvl="1">
              <a:lnSpc>
                <a:spcPct val="120000"/>
              </a:lnSpc>
            </a:pPr>
            <a:r>
              <a:rPr lang="da-DK" sz="2900"/>
              <a:t>Infektionssygdomme 8. april</a:t>
            </a:r>
          </a:p>
          <a:p>
            <a:pPr lvl="1">
              <a:lnSpc>
                <a:spcPct val="120000"/>
              </a:lnSpc>
            </a:pPr>
            <a:r>
              <a:rPr lang="da-DK" sz="2900"/>
              <a:t>Blodsygdomme 22. april</a:t>
            </a:r>
          </a:p>
          <a:p>
            <a:pPr lvl="1">
              <a:lnSpc>
                <a:spcPct val="120000"/>
              </a:lnSpc>
            </a:pPr>
            <a:r>
              <a:rPr lang="da-DK" sz="2900"/>
              <a:t>HLK Thorax 30. april</a:t>
            </a:r>
          </a:p>
          <a:p>
            <a:pPr lvl="1">
              <a:lnSpc>
                <a:spcPct val="120000"/>
              </a:lnSpc>
            </a:pPr>
            <a:r>
              <a:rPr lang="da-DK" sz="2900"/>
              <a:t>Lungesygdomme 7. maj</a:t>
            </a:r>
          </a:p>
          <a:p>
            <a:pPr lvl="1">
              <a:lnSpc>
                <a:spcPct val="120000"/>
              </a:lnSpc>
            </a:pPr>
            <a:r>
              <a:rPr lang="da-DK" sz="2900"/>
              <a:t>Øjensygdomme 5. november 2026</a:t>
            </a:r>
          </a:p>
          <a:p>
            <a:pPr lvl="1">
              <a:lnSpc>
                <a:spcPct val="120000"/>
              </a:lnSpc>
            </a:pPr>
            <a:r>
              <a:rPr lang="da-DK" sz="2900"/>
              <a:t>Nuklearmedicin 11. november</a:t>
            </a:r>
          </a:p>
          <a:p>
            <a:pPr>
              <a:lnSpc>
                <a:spcPct val="120000"/>
              </a:lnSpc>
            </a:pPr>
            <a:r>
              <a:rPr lang="da-DK" sz="3300" b="1"/>
              <a:t>Husk navne på nye </a:t>
            </a:r>
            <a:r>
              <a:rPr lang="da-DK" sz="3300" b="1" err="1"/>
              <a:t>UKYLér</a:t>
            </a:r>
            <a:endParaRPr lang="da-DK" sz="3300" b="1"/>
          </a:p>
          <a:p>
            <a:pPr lvl="1">
              <a:lnSpc>
                <a:spcPct val="120000"/>
              </a:lnSpc>
            </a:pPr>
            <a:r>
              <a:rPr lang="da-DK" sz="2900"/>
              <a:t>Send en mail til Mathilde </a:t>
            </a:r>
            <a:r>
              <a:rPr lang="da-DK" sz="2900">
                <a:hlinkClick r:id="rId2"/>
              </a:rPr>
              <a:t>makila@rm.dk</a:t>
            </a:r>
            <a:endParaRPr lang="da-DK" sz="2900"/>
          </a:p>
          <a:p>
            <a:pPr lvl="1">
              <a:lnSpc>
                <a:spcPct val="120000"/>
              </a:lnSpc>
            </a:pPr>
            <a:endParaRPr lang="da-DK"/>
          </a:p>
          <a:p>
            <a:endParaRPr lang="da-DK"/>
          </a:p>
        </p:txBody>
      </p:sp>
    </p:spTree>
    <p:extLst>
      <p:ext uri="{BB962C8B-B14F-4D97-AF65-F5344CB8AC3E}">
        <p14:creationId xmlns:p14="http://schemas.microsoft.com/office/powerpoint/2010/main" val="353628411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7221" y="-180081"/>
            <a:ext cx="10515600" cy="1325563"/>
          </a:xfrm>
        </p:spPr>
        <p:txBody>
          <a:bodyPr>
            <a:normAutofit/>
          </a:bodyPr>
          <a:lstStyle/>
          <a:p>
            <a:r>
              <a:rPr lang="da-DK" sz="4000" b="1"/>
              <a:t>Uddannelseskalender og møder</a:t>
            </a:r>
            <a:endParaRPr lang="da-DK" sz="4000"/>
          </a:p>
        </p:txBody>
      </p:sp>
      <p:sp>
        <p:nvSpPr>
          <p:cNvPr id="3" name="Pladsholder til indhold 2"/>
          <p:cNvSpPr>
            <a:spLocks noGrp="1"/>
          </p:cNvSpPr>
          <p:nvPr>
            <p:ph idx="1"/>
          </p:nvPr>
        </p:nvSpPr>
        <p:spPr>
          <a:xfrm>
            <a:off x="162515" y="740090"/>
            <a:ext cx="11702264" cy="5917564"/>
          </a:xfrm>
        </p:spPr>
        <p:txBody>
          <a:bodyPr vert="horz" lIns="91440" tIns="45720" rIns="91440" bIns="45720" rtlCol="0" anchor="t">
            <a:noAutofit/>
          </a:bodyPr>
          <a:lstStyle/>
          <a:p>
            <a:r>
              <a:rPr lang="da-DK" sz="1800"/>
              <a:t>360 FF basis certificeringskursus 8. april og 11. juni 2026 – ønskes en plads send mail til Mathilde Kiær Larsen MAKILA@rm.dk senest 1. april (deltagelse er gratis for afdelingerne) </a:t>
            </a:r>
          </a:p>
          <a:p>
            <a:r>
              <a:rPr lang="da-DK" sz="1800"/>
              <a:t>360 FF efteruddannelseskursus i brug af ledelsesfokuseret spørgeramme - ved behov send en mail til gitte.eriksen@rm.dk </a:t>
            </a:r>
          </a:p>
          <a:p>
            <a:r>
              <a:rPr lang="da-DK" sz="1800"/>
              <a:t>360 ERFA for efteruddannede </a:t>
            </a:r>
            <a:r>
              <a:rPr lang="da-DK" sz="1800" err="1"/>
              <a:t>FF’er</a:t>
            </a:r>
            <a:r>
              <a:rPr lang="da-DK" sz="1800"/>
              <a:t> 9. juni - </a:t>
            </a:r>
            <a:r>
              <a:rPr lang="da-DK" sz="1600"/>
              <a:t>”</a:t>
            </a:r>
            <a:r>
              <a:rPr lang="da-DK" sz="1800"/>
              <a:t>At tale om det væsentlige – frist 26. maj mail til MAKILA@rm.dk </a:t>
            </a:r>
          </a:p>
          <a:p>
            <a:r>
              <a:rPr lang="da-DK" sz="1800"/>
              <a:t>UKYL introkursus 22 april og 6.oktober 2026 (tilmelding 6. okt. via Plan2Learn) </a:t>
            </a:r>
          </a:p>
          <a:p>
            <a:r>
              <a:rPr lang="da-DK" sz="1800"/>
              <a:t>3-timers møde 2026 – materiale i uge 36 &amp; </a:t>
            </a:r>
            <a:r>
              <a:rPr lang="da-DK" sz="1800" err="1"/>
              <a:t>kick-off</a:t>
            </a:r>
            <a:r>
              <a:rPr lang="da-DK" sz="1800"/>
              <a:t> for mødeledere 24 september </a:t>
            </a:r>
          </a:p>
          <a:p>
            <a:r>
              <a:rPr lang="da-DK" sz="1800"/>
              <a:t>Årsmøde 2026 – 29-30. oktober Bygholm, Horsens. Program foreligger endnu ikke, men vi forventer en god blanding af temadiskussioner, UA(L)O&amp;UKYL workshops og postersession. </a:t>
            </a:r>
          </a:p>
          <a:p>
            <a:r>
              <a:rPr lang="da-DK" sz="1800"/>
              <a:t>Vejlederkurser speciallæger 2026 – alle pladser finansieret af LVU er besat, men der er fortsat få ledige pladser til kurser i efteråret 2026 tilmelding via rm.plan2learn.dk. </a:t>
            </a:r>
          </a:p>
          <a:p>
            <a:r>
              <a:rPr lang="da-DK" sz="1800"/>
              <a:t>Udviklingsforløb UA(L)O’er 2026/2027 –få ledige pladser! se rn.plan2learn.dk </a:t>
            </a:r>
          </a:p>
          <a:p>
            <a:r>
              <a:rPr lang="da-DK" sz="1800"/>
              <a:t>MUK2026 d. 27-29. september i Aarhus – åben for tilmelding – men fuldtegnet – LVU forventer finansiering af et antal pladser. </a:t>
            </a:r>
          </a:p>
          <a:p>
            <a:r>
              <a:rPr lang="da-DK" sz="1800"/>
              <a:t>UKYL/DYNAMO kursus – 22-23. </a:t>
            </a:r>
            <a:r>
              <a:rPr lang="da-DK" sz="1800" err="1"/>
              <a:t>okt</a:t>
            </a:r>
            <a:r>
              <a:rPr lang="da-DK" sz="1800"/>
              <a:t> og 27. </a:t>
            </a:r>
            <a:r>
              <a:rPr lang="da-DK" sz="1800" err="1"/>
              <a:t>nov</a:t>
            </a:r>
            <a:r>
              <a:rPr lang="da-DK" sz="1800"/>
              <a:t> 2026 (tilmelding kommer i juni) </a:t>
            </a:r>
          </a:p>
          <a:p>
            <a:r>
              <a:rPr lang="da-DK" sz="1800"/>
              <a:t>DSMU Årsmøde 19. november og DSMU Forskningssymposium 18. nov. 2026 – afholdes på Hotel Nyborg Strand, Danmark. Se www.dsmu.dk </a:t>
            </a:r>
          </a:p>
          <a:p>
            <a:r>
              <a:rPr lang="da-DK" sz="1800"/>
              <a:t>AMEE 2026 d. 22-26 august i Wien se https://amee.org/events/amee-2026/ - </a:t>
            </a:r>
            <a:r>
              <a:rPr lang="da-DK" sz="1800" err="1"/>
              <a:t>early</a:t>
            </a:r>
            <a:r>
              <a:rPr lang="da-DK" sz="1800"/>
              <a:t> </a:t>
            </a:r>
            <a:r>
              <a:rPr lang="da-DK" sz="1800" err="1"/>
              <a:t>bird</a:t>
            </a:r>
            <a:r>
              <a:rPr lang="da-DK" sz="1800"/>
              <a:t> frem til 31. maj 2026 </a:t>
            </a:r>
          </a:p>
          <a:p>
            <a:pPr marL="0" indent="0">
              <a:buNone/>
            </a:pPr>
            <a:r>
              <a:rPr lang="da-DK"/>
              <a:t>	</a:t>
            </a:r>
          </a:p>
        </p:txBody>
      </p:sp>
    </p:spTree>
    <p:extLst>
      <p:ext uri="{BB962C8B-B14F-4D97-AF65-F5344CB8AC3E}">
        <p14:creationId xmlns:p14="http://schemas.microsoft.com/office/powerpoint/2010/main" val="11986527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3970D3-9A89-A256-8AC2-701653D668EA}"/>
              </a:ext>
            </a:extLst>
          </p:cNvPr>
          <p:cNvSpPr>
            <a:spLocks noGrp="1"/>
          </p:cNvSpPr>
          <p:nvPr>
            <p:ph type="title"/>
          </p:nvPr>
        </p:nvSpPr>
        <p:spPr>
          <a:xfrm>
            <a:off x="501630" y="946038"/>
            <a:ext cx="10515600" cy="1325563"/>
          </a:xfrm>
        </p:spPr>
        <p:txBody>
          <a:bodyPr>
            <a:normAutofit/>
          </a:bodyPr>
          <a:lstStyle/>
          <a:p>
            <a:pPr algn="ctr"/>
            <a:r>
              <a:rPr lang="da-DK" sz="4000" b="1"/>
              <a:t>Tak for i dag</a:t>
            </a:r>
          </a:p>
        </p:txBody>
      </p:sp>
      <p:pic>
        <p:nvPicPr>
          <p:cNvPr id="4" name="Pladsholder til indhold 3"/>
          <p:cNvPicPr>
            <a:picLocks noGrp="1" noChangeAspect="1"/>
          </p:cNvPicPr>
          <p:nvPr>
            <p:ph idx="1"/>
          </p:nvPr>
        </p:nvPicPr>
        <p:blipFill>
          <a:blip r:embed="rId2"/>
          <a:stretch>
            <a:fillRect/>
          </a:stretch>
        </p:blipFill>
        <p:spPr>
          <a:xfrm>
            <a:off x="3945278" y="2487480"/>
            <a:ext cx="3877708" cy="3231424"/>
          </a:xfrm>
          <a:prstGeom prst="rect">
            <a:avLst/>
          </a:prstGeom>
        </p:spPr>
      </p:pic>
    </p:spTree>
    <p:extLst>
      <p:ext uri="{BB962C8B-B14F-4D97-AF65-F5344CB8AC3E}">
        <p14:creationId xmlns:p14="http://schemas.microsoft.com/office/powerpoint/2010/main" val="8695230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6AE85B-80FA-A2A9-F946-FD49C00C6693}"/>
              </a:ext>
            </a:extLst>
          </p:cNvPr>
          <p:cNvSpPr>
            <a:spLocks noGrp="1"/>
          </p:cNvSpPr>
          <p:nvPr>
            <p:ph type="title"/>
          </p:nvPr>
        </p:nvSpPr>
        <p:spPr/>
        <p:txBody>
          <a:bodyPr/>
          <a:lstStyle/>
          <a:p>
            <a:pPr algn="ctr"/>
            <a:r>
              <a:rPr lang="da-DK" sz="3600"/>
              <a:t>LVU – struktur og opgaver i Psykiatrien</a:t>
            </a:r>
          </a:p>
        </p:txBody>
      </p:sp>
      <p:sp>
        <p:nvSpPr>
          <p:cNvPr id="3" name="Pladsholder til indhold 2">
            <a:extLst>
              <a:ext uri="{FF2B5EF4-FFF2-40B4-BE49-F238E27FC236}">
                <a16:creationId xmlns:a16="http://schemas.microsoft.com/office/drawing/2014/main" id="{535DF997-196B-91A9-5B43-26CEBBD581E7}"/>
              </a:ext>
            </a:extLst>
          </p:cNvPr>
          <p:cNvSpPr>
            <a:spLocks noGrp="1"/>
          </p:cNvSpPr>
          <p:nvPr>
            <p:ph idx="1"/>
          </p:nvPr>
        </p:nvSpPr>
        <p:spPr/>
        <p:txBody>
          <a:bodyPr/>
          <a:lstStyle/>
          <a:p>
            <a:pPr marL="0" indent="0">
              <a:buNone/>
            </a:pPr>
            <a:r>
              <a:rPr lang="da-DK"/>
              <a:t>Uddannelsesteams: UALO, UAO, UKYL-er</a:t>
            </a:r>
          </a:p>
          <a:p>
            <a:pPr marL="0" indent="0">
              <a:buNone/>
            </a:pPr>
            <a:endParaRPr lang="da-DK"/>
          </a:p>
          <a:p>
            <a:pPr marL="0" indent="0">
              <a:buNone/>
            </a:pPr>
            <a:r>
              <a:rPr lang="da-DK"/>
              <a:t>Møder: Temamøder medicinske specialer</a:t>
            </a:r>
          </a:p>
          <a:p>
            <a:pPr marL="0" indent="0">
              <a:buNone/>
            </a:pPr>
            <a:r>
              <a:rPr lang="da-DK">
                <a:solidFill>
                  <a:schemeClr val="accent1">
                    <a:lumMod val="40000"/>
                    <a:lumOff val="60000"/>
                  </a:schemeClr>
                </a:solidFill>
              </a:rPr>
              <a:t>	UALO/UAO alene (3 x på et år)</a:t>
            </a:r>
          </a:p>
          <a:p>
            <a:pPr marL="0" indent="0">
              <a:buNone/>
            </a:pPr>
            <a:r>
              <a:rPr lang="da-DK">
                <a:solidFill>
                  <a:schemeClr val="accent1">
                    <a:lumMod val="40000"/>
                    <a:lumOff val="60000"/>
                  </a:schemeClr>
                </a:solidFill>
              </a:rPr>
              <a:t>	UALO/UAO + cheflæger og lægefaglig direktør (2 x på et år)</a:t>
            </a:r>
          </a:p>
          <a:p>
            <a:pPr marL="0" indent="0">
              <a:buNone/>
            </a:pPr>
            <a:r>
              <a:rPr lang="da-DK">
                <a:solidFill>
                  <a:schemeClr val="accent1">
                    <a:lumMod val="40000"/>
                    <a:lumOff val="60000"/>
                  </a:schemeClr>
                </a:solidFill>
              </a:rPr>
              <a:t>	UALO/UAO + UKYL-er (1-2 x på et år) </a:t>
            </a:r>
          </a:p>
          <a:p>
            <a:pPr marL="0" indent="0">
              <a:buNone/>
            </a:pPr>
            <a:r>
              <a:rPr lang="da-DK"/>
              <a:t>	UKYL netværk	</a:t>
            </a:r>
          </a:p>
          <a:p>
            <a:pPr marL="0" indent="0">
              <a:buNone/>
            </a:pPr>
            <a:r>
              <a:rPr lang="da-DK"/>
              <a:t>	Årsmødet 2 dage i november</a:t>
            </a:r>
          </a:p>
          <a:p>
            <a:pPr marL="0" indent="0">
              <a:buNone/>
            </a:pPr>
            <a:endParaRPr lang="da-DK"/>
          </a:p>
          <a:p>
            <a:pPr marL="0" indent="0">
              <a:buNone/>
            </a:pPr>
            <a:r>
              <a:rPr lang="da-DK"/>
              <a:t>Funktionsbeskrivelse for UALO og UKYL </a:t>
            </a:r>
          </a:p>
        </p:txBody>
      </p:sp>
      <p:sp>
        <p:nvSpPr>
          <p:cNvPr id="5" name="Pladsholder til slidenummer 4">
            <a:extLst>
              <a:ext uri="{FF2B5EF4-FFF2-40B4-BE49-F238E27FC236}">
                <a16:creationId xmlns:a16="http://schemas.microsoft.com/office/drawing/2014/main" id="{022FE637-1739-EEEA-6CF6-E0490DBD2E5C}"/>
              </a:ext>
            </a:extLst>
          </p:cNvPr>
          <p:cNvSpPr>
            <a:spLocks noGrp="1"/>
          </p:cNvSpPr>
          <p:nvPr>
            <p:ph type="sldNum" sz="quarter" idx="4"/>
          </p:nvPr>
        </p:nvSpPr>
        <p:spPr/>
        <p:txBody>
          <a:bodyPr/>
          <a:lstStyle/>
          <a:p>
            <a:fld id="{9027BB5B-A38B-4122-A264-3ADC75A5BDB6}" type="slidenum">
              <a:rPr lang="da-DK" smtClean="0"/>
              <a:pPr/>
              <a:t>7</a:t>
            </a:fld>
            <a:endParaRPr lang="da-DK"/>
          </a:p>
        </p:txBody>
      </p:sp>
    </p:spTree>
    <p:extLst>
      <p:ext uri="{BB962C8B-B14F-4D97-AF65-F5344CB8AC3E}">
        <p14:creationId xmlns:p14="http://schemas.microsoft.com/office/powerpoint/2010/main" val="18079316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A7247895-30CD-6D6F-DD5C-2AC14EE9BFCB}"/>
              </a:ext>
            </a:extLst>
          </p:cNvPr>
          <p:cNvSpPr>
            <a:spLocks noGrp="1"/>
          </p:cNvSpPr>
          <p:nvPr>
            <p:ph type="title"/>
          </p:nvPr>
        </p:nvSpPr>
        <p:spPr/>
        <p:txBody>
          <a:bodyPr/>
          <a:lstStyle/>
          <a:p>
            <a:pPr algn="ctr"/>
            <a:r>
              <a:rPr lang="en-US"/>
              <a:t>I-</a:t>
            </a:r>
            <a:r>
              <a:rPr lang="en-US" err="1"/>
              <a:t>læger</a:t>
            </a:r>
            <a:r>
              <a:rPr lang="en-US"/>
              <a:t> </a:t>
            </a:r>
            <a:r>
              <a:rPr lang="en-US" err="1"/>
              <a:t>i</a:t>
            </a:r>
            <a:r>
              <a:rPr lang="en-US"/>
              <a:t> </a:t>
            </a:r>
            <a:r>
              <a:rPr lang="en-US" err="1"/>
              <a:t>psykiatriske</a:t>
            </a:r>
            <a:r>
              <a:rPr lang="en-US"/>
              <a:t> </a:t>
            </a:r>
            <a:r>
              <a:rPr lang="en-US" err="1"/>
              <a:t>afdelinger</a:t>
            </a:r>
            <a:r>
              <a:rPr lang="en-US"/>
              <a:t>. </a:t>
            </a:r>
            <a:r>
              <a:rPr lang="en-US" err="1"/>
              <a:t>Dimensionering</a:t>
            </a:r>
            <a:r>
              <a:rPr lang="en-US"/>
              <a:t> 2026</a:t>
            </a:r>
          </a:p>
        </p:txBody>
      </p:sp>
      <p:pic>
        <p:nvPicPr>
          <p:cNvPr id="19" name="Pladsholder til indhold 18">
            <a:extLst>
              <a:ext uri="{FF2B5EF4-FFF2-40B4-BE49-F238E27FC236}">
                <a16:creationId xmlns:a16="http://schemas.microsoft.com/office/drawing/2014/main" id="{269D6236-4A79-A49E-1007-4FA768093DF1}"/>
              </a:ext>
            </a:extLst>
          </p:cNvPr>
          <p:cNvPicPr>
            <a:picLocks noGrp="1" noChangeAspect="1"/>
          </p:cNvPicPr>
          <p:nvPr>
            <p:ph idx="1"/>
          </p:nvPr>
        </p:nvPicPr>
        <p:blipFill>
          <a:blip r:embed="rId2"/>
          <a:stretch>
            <a:fillRect/>
          </a:stretch>
        </p:blipFill>
        <p:spPr>
          <a:xfrm>
            <a:off x="3128852" y="1403175"/>
            <a:ext cx="5375067" cy="4522137"/>
          </a:xfrm>
          <a:prstGeom prst="rect">
            <a:avLst/>
          </a:prstGeom>
        </p:spPr>
      </p:pic>
      <p:sp>
        <p:nvSpPr>
          <p:cNvPr id="5" name="Pladsholder til slidenummer 4">
            <a:extLst>
              <a:ext uri="{FF2B5EF4-FFF2-40B4-BE49-F238E27FC236}">
                <a16:creationId xmlns:a16="http://schemas.microsoft.com/office/drawing/2014/main" id="{0096A5E0-BF28-1F56-BACA-3526DFAC2D5C}"/>
              </a:ext>
            </a:extLst>
          </p:cNvPr>
          <p:cNvSpPr>
            <a:spLocks noGrp="1"/>
          </p:cNvSpPr>
          <p:nvPr>
            <p:ph type="sldNum" sz="quarter" idx="4"/>
          </p:nvPr>
        </p:nvSpPr>
        <p:spPr/>
        <p:txBody>
          <a:bodyPr anchor="ctr">
            <a:normAutofit/>
          </a:bodyPr>
          <a:lstStyle/>
          <a:p>
            <a:pPr>
              <a:lnSpc>
                <a:spcPct val="90000"/>
              </a:lnSpc>
              <a:spcAft>
                <a:spcPts val="600"/>
              </a:spcAft>
            </a:pPr>
            <a:fld id="{9027BB5B-A38B-4122-A264-3ADC75A5BDB6}" type="slidenum">
              <a:rPr lang="da-DK" sz="300" smtClean="0"/>
              <a:pPr>
                <a:lnSpc>
                  <a:spcPct val="90000"/>
                </a:lnSpc>
                <a:spcAft>
                  <a:spcPts val="600"/>
                </a:spcAft>
              </a:pPr>
              <a:t>8</a:t>
            </a:fld>
            <a:endParaRPr lang="da-DK" sz="300"/>
          </a:p>
        </p:txBody>
      </p:sp>
    </p:spTree>
    <p:extLst>
      <p:ext uri="{BB962C8B-B14F-4D97-AF65-F5344CB8AC3E}">
        <p14:creationId xmlns:p14="http://schemas.microsoft.com/office/powerpoint/2010/main" val="25086725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4439B0-A33C-7B8D-2974-D32B25E0B37C}"/>
              </a:ext>
            </a:extLst>
          </p:cNvPr>
          <p:cNvSpPr>
            <a:spLocks noGrp="1"/>
          </p:cNvSpPr>
          <p:nvPr>
            <p:ph type="title"/>
          </p:nvPr>
        </p:nvSpPr>
        <p:spPr/>
        <p:txBody>
          <a:bodyPr/>
          <a:lstStyle/>
          <a:p>
            <a:pPr algn="ctr"/>
            <a:r>
              <a:rPr lang="da-DK"/>
              <a:t>Hoveduddannelseslæger i psykiatriske afdelinger. </a:t>
            </a:r>
            <a:br>
              <a:rPr lang="da-DK"/>
            </a:br>
            <a:r>
              <a:rPr lang="da-DK"/>
              <a:t>Dimensionering 2026</a:t>
            </a:r>
          </a:p>
        </p:txBody>
      </p:sp>
      <p:pic>
        <p:nvPicPr>
          <p:cNvPr id="6" name="Pladsholder til indhold 5">
            <a:extLst>
              <a:ext uri="{FF2B5EF4-FFF2-40B4-BE49-F238E27FC236}">
                <a16:creationId xmlns:a16="http://schemas.microsoft.com/office/drawing/2014/main" id="{61BF285C-CBC5-7AFA-F4ED-1EA4D6DDB5B8}"/>
              </a:ext>
            </a:extLst>
          </p:cNvPr>
          <p:cNvPicPr>
            <a:picLocks noGrp="1" noChangeAspect="1"/>
          </p:cNvPicPr>
          <p:nvPr>
            <p:ph idx="1"/>
          </p:nvPr>
        </p:nvPicPr>
        <p:blipFill>
          <a:blip r:embed="rId2"/>
          <a:stretch>
            <a:fillRect/>
          </a:stretch>
        </p:blipFill>
        <p:spPr>
          <a:xfrm>
            <a:off x="2219945" y="1517904"/>
            <a:ext cx="7274449" cy="4754880"/>
          </a:xfrm>
          <a:prstGeom prst="rect">
            <a:avLst/>
          </a:prstGeom>
        </p:spPr>
      </p:pic>
      <p:sp>
        <p:nvSpPr>
          <p:cNvPr id="4" name="Pladsholder til slidenummer 3">
            <a:extLst>
              <a:ext uri="{FF2B5EF4-FFF2-40B4-BE49-F238E27FC236}">
                <a16:creationId xmlns:a16="http://schemas.microsoft.com/office/drawing/2014/main" id="{EFE2484F-D705-55D5-FAC9-6EC2CD012CCA}"/>
              </a:ext>
            </a:extLst>
          </p:cNvPr>
          <p:cNvSpPr>
            <a:spLocks noGrp="1"/>
          </p:cNvSpPr>
          <p:nvPr>
            <p:ph type="sldNum" sz="quarter" idx="4"/>
          </p:nvPr>
        </p:nvSpPr>
        <p:spPr/>
        <p:txBody>
          <a:bodyPr/>
          <a:lstStyle/>
          <a:p>
            <a:fld id="{9027BB5B-A38B-4122-A264-3ADC75A5BDB6}" type="slidenum">
              <a:rPr lang="da-DK" smtClean="0"/>
              <a:pPr/>
              <a:t>9</a:t>
            </a:fld>
            <a:endParaRPr lang="da-DK"/>
          </a:p>
        </p:txBody>
      </p:sp>
    </p:spTree>
    <p:extLst>
      <p:ext uri="{BB962C8B-B14F-4D97-AF65-F5344CB8AC3E}">
        <p14:creationId xmlns:p14="http://schemas.microsoft.com/office/powerpoint/2010/main" val="159946116"/>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tema">
  <a:themeElements>
    <a:clrScheme name="1 RM standard">
      <a:dk1>
        <a:srgbClr val="212121"/>
      </a:dk1>
      <a:lt1>
        <a:srgbClr val="FFFFFF"/>
      </a:lt1>
      <a:dk2>
        <a:srgbClr val="212121"/>
      </a:dk2>
      <a:lt2>
        <a:srgbClr val="F1EFE8"/>
      </a:lt2>
      <a:accent1>
        <a:srgbClr val="7F0B30"/>
      </a:accent1>
      <a:accent2>
        <a:srgbClr val="C0BDB6"/>
      </a:accent2>
      <a:accent3>
        <a:srgbClr val="AB0250"/>
      </a:accent3>
      <a:accent4>
        <a:srgbClr val="8E8A88"/>
      </a:accent4>
      <a:accent5>
        <a:srgbClr val="4D0326"/>
      </a:accent5>
      <a:accent6>
        <a:srgbClr val="CE7884"/>
      </a:accent6>
      <a:hlink>
        <a:srgbClr val="0070C0"/>
      </a:hlink>
      <a:folHlink>
        <a:srgbClr val="96607D"/>
      </a:folHlink>
    </a:clrScheme>
    <a:fontScheme name="RM skabelon">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7F0B30"/>
        </a:solidFill>
        <a:ln>
          <a:noFill/>
        </a:ln>
      </a:spPr>
      <a:bodyPr rtlCol="0" anchor="ctr"/>
      <a:lstStyle>
        <a:defPPr algn="ctr">
          <a:defRPr>
            <a:solidFill>
              <a:schemeClr val="tx1"/>
            </a:solidFill>
          </a:defRPr>
        </a:defPPr>
      </a:lstStyle>
      <a:style>
        <a:lnRef idx="2">
          <a:schemeClr val="accent1">
            <a:shade val="15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lank.potx" id="{1E32AC05-0961-4FE2-AEA0-1DB5E32E4299}" vid="{2769C7B6-523F-4DA8-A2F8-EA873496670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D5D3B50546B21F429A0A6469AAB2A3A8" ma:contentTypeVersion="9" ma:contentTypeDescription="Opret et nyt dokument." ma:contentTypeScope="" ma:versionID="4f01881757da67a94e2c74beb59ec119">
  <xsd:schema xmlns:xsd="http://www.w3.org/2001/XMLSchema" xmlns:xs="http://www.w3.org/2001/XMLSchema" xmlns:p="http://schemas.microsoft.com/office/2006/metadata/properties" xmlns:ns2="c72c9cf5-7482-4a74-8152-b62528d78577" targetNamespace="http://schemas.microsoft.com/office/2006/metadata/properties" ma:root="true" ma:fieldsID="d806d296379b29149f28eb71f6bee139" ns2:_="">
    <xsd:import namespace="c72c9cf5-7482-4a74-8152-b62528d7857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2c9cf5-7482-4a74-8152-b62528d7857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Billedmærker" ma:readOnly="false" ma:fieldId="{5cf76f15-5ced-4ddc-b409-7134ff3c332f}" ma:taxonomyMulti="true" ma:sspId="79ed8b31-737c-4bd0-a1f5-bf78f1e34cf9"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72c9cf5-7482-4a74-8152-b62528d78577">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B4A8BDB-74DC-4111-A5B9-D9B0E67A068C}">
  <ds:schemaRefs>
    <ds:schemaRef ds:uri="c72c9cf5-7482-4a74-8152-b62528d7857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866E5811-4BCA-4D69-B3B3-3B0A2382392F}">
  <ds:schemaRefs>
    <ds:schemaRef ds:uri="http://schemas.microsoft.com/sharepoint/v3/contenttype/forms"/>
  </ds:schemaRefs>
</ds:datastoreItem>
</file>

<file path=customXml/itemProps3.xml><?xml version="1.0" encoding="utf-8"?>
<ds:datastoreItem xmlns:ds="http://schemas.openxmlformats.org/officeDocument/2006/customXml" ds:itemID="{0BD97069-472E-4E08-8E4A-44371922EFAA}">
  <ds:schemaRefs>
    <ds:schemaRef ds:uri="http://schemas.microsoft.com/office/2006/documentManagement/types"/>
    <ds:schemaRef ds:uri="http://purl.org/dc/dcmitype/"/>
    <ds:schemaRef ds:uri="http://schemas.openxmlformats.org/package/2006/metadata/core-properties"/>
    <ds:schemaRef ds:uri="http://purl.org/dc/elements/1.1/"/>
    <ds:schemaRef ds:uri="http://schemas.microsoft.com/office/infopath/2007/PartnerControls"/>
    <ds:schemaRef ds:uri="c72c9cf5-7482-4a74-8152-b62528d78577"/>
    <ds:schemaRef ds:uri="http://schemas.microsoft.com/office/2006/metadata/properties"/>
    <ds:schemaRef ds:uri="http://www.w3.org/XML/1998/namespace"/>
    <ds:schemaRef ds:uri="http://purl.org/dc/terms/"/>
  </ds:schemaRefs>
</ds:datastoreItem>
</file>

<file path=docMetadata/LabelInfo.xml><?xml version="1.0" encoding="utf-8"?>
<clbl:labelList xmlns:clbl="http://schemas.microsoft.com/office/2020/mipLabelMetadata">
  <clbl:label id="{5ae0adb3-8717-46ff-a4b9-d0edecfe40f3}" enabled="0" method="" siteId="{5ae0adb3-8717-46ff-a4b9-d0edecfe40f3}" removed="1"/>
</clbl:labelList>
</file>

<file path=docProps/app.xml><?xml version="1.0" encoding="utf-8"?>
<Properties xmlns="http://schemas.openxmlformats.org/officeDocument/2006/extended-properties" xmlns:vt="http://schemas.openxmlformats.org/officeDocument/2006/docPropsVTypes">
  <TotalTime>1</TotalTime>
  <Words>6380</Words>
  <Application>Microsoft Office PowerPoint</Application>
  <PresentationFormat>Widescreen</PresentationFormat>
  <Paragraphs>840</Paragraphs>
  <Slides>63</Slides>
  <Notes>13</Notes>
  <HiddenSlides>0</HiddenSlides>
  <MMClips>0</MMClips>
  <ScaleCrop>false</ScaleCrop>
  <HeadingPairs>
    <vt:vector size="4" baseType="variant">
      <vt:variant>
        <vt:lpstr>Theme</vt:lpstr>
      </vt:variant>
      <vt:variant>
        <vt:i4>3</vt:i4>
      </vt:variant>
      <vt:variant>
        <vt:lpstr>Slide Titles</vt:lpstr>
      </vt:variant>
      <vt:variant>
        <vt:i4>63</vt:i4>
      </vt:variant>
    </vt:vector>
  </HeadingPairs>
  <TitlesOfParts>
    <vt:vector size="66" baseType="lpstr">
      <vt:lpstr>Office-tema</vt:lpstr>
      <vt:lpstr>Office-tema</vt:lpstr>
      <vt:lpstr>Office Theme</vt:lpstr>
      <vt:lpstr>Temamøde i Lægelige Videreuddannelse – Tværgående specialer 26. marts 2026</vt:lpstr>
      <vt:lpstr>Dagsorden </vt:lpstr>
      <vt:lpstr>Præsentation af UA(L)O'er og UKYL’er</vt:lpstr>
      <vt:lpstr>Introduktion til Psykiatrien</vt:lpstr>
      <vt:lpstr>Integration psykiatri og somatik</vt:lpstr>
      <vt:lpstr>Hvad kommer vi fra</vt:lpstr>
      <vt:lpstr>LVU – struktur og opgaver i Psykiatrien</vt:lpstr>
      <vt:lpstr>I-læger i psykiatriske afdelinger. Dimensionering 2026</vt:lpstr>
      <vt:lpstr>Hoveduddannelseslæger i psykiatriske afdelinger.  Dimensionering 2026</vt:lpstr>
      <vt:lpstr>Antal uddannelseslæger i psykiatriske afdelinger, december 2025</vt:lpstr>
      <vt:lpstr>Hvad handler integration om? https://ipaper.ipapercms.dk/RM/KoncernKommunikation/Midtnyt/midtnyt-2025/midtnyt-18-2025/?page=11 Oxfordprofessor Michael Sharpe og Centerdirektør Andreas Roepstorff fra Århus Institut for Advanced Studies</vt:lpstr>
      <vt:lpstr>PowerPoint Presentation</vt:lpstr>
      <vt:lpstr>Inspektorbesøg på Røntgen og Skanning 25 marts 2025</vt:lpstr>
      <vt:lpstr>PowerPoint Presentation</vt:lpstr>
      <vt:lpstr>Indsatsområde 1: Undervisning</vt:lpstr>
      <vt:lpstr>Indsatsområde 2:  Signering af egne undersøgelser for H2 læger </vt:lpstr>
      <vt:lpstr>Indsatsområde 3:  Kontinuitet i kompetenceopnåelse mellem de forskellige afsnit </vt:lpstr>
      <vt:lpstr>Indsatsområde 4: Optimering af introuddannelsen </vt:lpstr>
      <vt:lpstr>Rollen som undervisere og formidler – hvordan arbejder U-team og afdelinger med feedback og vurdering?  - 3-timers møder 2025/26</vt:lpstr>
      <vt:lpstr>Feedback på og vurdering af undervisning  – frem til 14.45</vt:lpstr>
      <vt:lpstr>Hvorfor fokus på undervisning og formidling? </vt:lpstr>
      <vt:lpstr>Ekspertgruppens oplæg - de 7 moderniserede lægeroller DNRLV 16 december 2025</vt:lpstr>
      <vt:lpstr>Læringsorienteret – fokus på underviserrollen i praksis </vt:lpstr>
      <vt:lpstr>Hvorfor fokus på ”underviseren”? </vt:lpstr>
      <vt:lpstr>3-timers møde 2025/26 </vt:lpstr>
      <vt:lpstr>Rammen for arbejdet på 3-timers mødet </vt:lpstr>
      <vt:lpstr>  Elementer med betydning for undervisning og formidling</vt:lpstr>
      <vt:lpstr>Handleplaner på tværs – 3-timers referater 2025 (ChatGPT-analyse)</vt:lpstr>
      <vt:lpstr>PowerPoint Presentation</vt:lpstr>
      <vt:lpstr>I skal arbejde med 2 spørgsmål </vt:lpstr>
      <vt:lpstr>Del 1: Hvad skal underviseren have feedback på…. - hvad er vigtigt for læringsudbyttet af undervisningen? ( FØR - UNDER – EFTER )  </vt:lpstr>
      <vt:lpstr>I skal arbejde med spørgsmålet </vt:lpstr>
      <vt:lpstr>      Kaffepause til 14.00</vt:lpstr>
      <vt:lpstr>Udvikling af feedback og vurderingsredskab til struktureret observation i praksis….</vt:lpstr>
      <vt:lpstr>PowerPoint Presentation</vt:lpstr>
      <vt:lpstr>Del 2 – Udvikling af redskab/er….. </vt:lpstr>
      <vt:lpstr>I skal arbejde med spørgsmål nr. 2</vt:lpstr>
      <vt:lpstr>Hvad indeholder jeres ”redskab”?</vt:lpstr>
      <vt:lpstr>Status for 3 års plan fra UAO kursus</vt:lpstr>
      <vt:lpstr>PowerPoint Presentation</vt:lpstr>
      <vt:lpstr>3 års plan for uddannelse</vt:lpstr>
      <vt:lpstr>PowerPoint Presentation</vt:lpstr>
      <vt:lpstr>PowerPoint Presentation</vt:lpstr>
      <vt:lpstr>Hvem godkender kompetencer/kompetencekort?</vt:lpstr>
      <vt:lpstr>Baggrund og formål</vt:lpstr>
      <vt:lpstr>RVAEC-modellen som evalueringsramme ved systematisk audit af kompetencekort</vt:lpstr>
      <vt:lpstr>PowerPoint Presentation</vt:lpstr>
      <vt:lpstr>Audit af kompetencekort</vt:lpstr>
      <vt:lpstr>Forventet udbytte</vt:lpstr>
      <vt:lpstr>PowerPoint Presentation</vt:lpstr>
      <vt:lpstr>PowerPoint Presentation</vt:lpstr>
      <vt:lpstr>PowerPoint Presentation</vt:lpstr>
      <vt:lpstr>Nyt fra afdelingerne</vt:lpstr>
      <vt:lpstr>PowerPoint Presentation</vt:lpstr>
      <vt:lpstr>Lægelig Videreuddannelse 2026</vt:lpstr>
      <vt:lpstr>Deltidsansættelse – vanlig praksis </vt:lpstr>
      <vt:lpstr>Deltagelse i kursus/konferencer  - registrering af timer ny praksis 1. jan 2026</vt:lpstr>
      <vt:lpstr>Udmøntning af regler for introstillinger</vt:lpstr>
      <vt:lpstr>Udmøntning af regler for introstillinger fra 1. juli 2026 – del af Forårsaftalen</vt:lpstr>
      <vt:lpstr>Mulighed for ansættelse som vikar</vt:lpstr>
      <vt:lpstr>UKO informationer</vt:lpstr>
      <vt:lpstr>Uddannelseskalender og møder</vt:lpstr>
      <vt:lpstr>Tak for i dag</vt:lpstr>
    </vt:vector>
  </TitlesOfParts>
  <Company>Region Midtjylland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Gitte Valsted Eriksen</dc:creator>
  <cp:lastModifiedBy>Gitte Valsted Eriksen</cp:lastModifiedBy>
  <cp:revision>15</cp:revision>
  <dcterms:created xsi:type="dcterms:W3CDTF">2026-02-24T09:22:23Z</dcterms:created>
  <dcterms:modified xsi:type="dcterms:W3CDTF">2026-04-07T12:11:29Z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0x010100D5D3B50546B21F429A0A6469AAB2A3A8</vt:lpwstr>
  </property>
  <property fmtid="{D5CDD505-2E9C-101B-9397-08002B2CF9AE}" pid="3" name="MediaServiceImageTags">
    <vt:lpwstr/>
  </property>
</Properties>
</file>