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66" r:id="rId1"/>
  </p:sldMasterIdLst>
  <p:notesMasterIdLst>
    <p:notesMasterId r:id="rId8"/>
  </p:notesMasterIdLst>
  <p:sldIdLst>
    <p:sldId id="287" r:id="rId2"/>
    <p:sldId id="285" r:id="rId3"/>
    <p:sldId id="288" r:id="rId4"/>
    <p:sldId id="293" r:id="rId5"/>
    <p:sldId id="291" r:id="rId6"/>
    <p:sldId id="292" r:id="rId7"/>
  </p:sldIdLst>
  <p:sldSz cx="42808525" cy="30279975"/>
  <p:notesSz cx="6946900" cy="100838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2088215" algn="l" rtl="0" eaLnBrk="0" fontAlgn="base" hangingPunct="0">
      <a:spcBef>
        <a:spcPct val="0"/>
      </a:spcBef>
      <a:spcAft>
        <a:spcPct val="0"/>
      </a:spcAft>
      <a:defRPr sz="1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4176431" algn="l" rtl="0" eaLnBrk="0" fontAlgn="base" hangingPunct="0">
      <a:spcBef>
        <a:spcPct val="0"/>
      </a:spcBef>
      <a:spcAft>
        <a:spcPct val="0"/>
      </a:spcAft>
      <a:defRPr sz="1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6264646" algn="l" rtl="0" eaLnBrk="0" fontAlgn="base" hangingPunct="0">
      <a:spcBef>
        <a:spcPct val="0"/>
      </a:spcBef>
      <a:spcAft>
        <a:spcPct val="0"/>
      </a:spcAft>
      <a:defRPr sz="1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8352861" algn="l" rtl="0" eaLnBrk="0" fontAlgn="base" hangingPunct="0">
      <a:spcBef>
        <a:spcPct val="0"/>
      </a:spcBef>
      <a:spcAft>
        <a:spcPct val="0"/>
      </a:spcAft>
      <a:defRPr sz="1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10441076" algn="l" defTabSz="4176431" rtl="0" eaLnBrk="1" latinLnBrk="0" hangingPunct="1">
      <a:defRPr sz="11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12529292" algn="l" defTabSz="4176431" rtl="0" eaLnBrk="1" latinLnBrk="0" hangingPunct="1">
      <a:defRPr sz="11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14617507" algn="l" defTabSz="4176431" rtl="0" eaLnBrk="1" latinLnBrk="0" hangingPunct="1">
      <a:defRPr sz="11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16705722" algn="l" defTabSz="4176431" rtl="0" eaLnBrk="1" latinLnBrk="0" hangingPunct="1">
      <a:defRPr sz="11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3572" userDrawn="1">
          <p15:clr>
            <a:srgbClr val="A4A3A4"/>
          </p15:clr>
        </p15:guide>
        <p15:guide id="6" pos="134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6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ECECEC"/>
    <a:srgbClr val="FFFFFF"/>
    <a:srgbClr val="990033"/>
    <a:srgbClr val="256575"/>
    <a:srgbClr val="DFE8EA"/>
    <a:srgbClr val="EDF2F3"/>
    <a:srgbClr val="E3EBED"/>
    <a:srgbClr val="CBDAE6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807" autoAdjust="0"/>
  </p:normalViewPr>
  <p:slideViewPr>
    <p:cSldViewPr snapToGrid="0" snapToObjects="1">
      <p:cViewPr>
        <p:scale>
          <a:sx n="26" d="100"/>
          <a:sy n="26" d="100"/>
        </p:scale>
        <p:origin x="1206" y="-36"/>
      </p:cViewPr>
      <p:guideLst>
        <p:guide orient="horz" pos="3572"/>
        <p:guide pos="134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-2946" y="-72"/>
      </p:cViewPr>
      <p:guideLst>
        <p:guide orient="horz" pos="3176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07" tIns="48654" rIns="97307" bIns="48654" numCol="1" anchor="t" anchorCtr="0" compatLnSpc="1">
            <a:prstTxWarp prst="textNoShape">
              <a:avLst/>
            </a:prstTxWarp>
          </a:bodyPr>
          <a:lstStyle>
            <a:lvl1pPr defTabSz="973138">
              <a:defRPr sz="1300">
                <a:latin typeface="Times" pitchFamily="18" charset="0"/>
              </a:defRPr>
            </a:lvl1pPr>
          </a:lstStyle>
          <a:p>
            <a:endParaRPr lang="da-DK" alt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07" tIns="48654" rIns="97307" bIns="4865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>
                <a:latin typeface="Times" pitchFamily="18" charset="0"/>
              </a:defRPr>
            </a:lvl1pPr>
          </a:lstStyle>
          <a:p>
            <a:endParaRPr lang="da-DK" alt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1688" y="755650"/>
            <a:ext cx="5343525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789488"/>
            <a:ext cx="5095875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07" tIns="48654" rIns="97307" bIns="48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text styles</a:t>
            </a:r>
          </a:p>
          <a:p>
            <a:pPr lvl="1"/>
            <a:r>
              <a:rPr lang="da-DK" altLang="da-DK"/>
              <a:t>Second level</a:t>
            </a:r>
          </a:p>
          <a:p>
            <a:pPr lvl="2"/>
            <a:r>
              <a:rPr lang="da-DK" altLang="da-DK"/>
              <a:t>Third level</a:t>
            </a:r>
          </a:p>
          <a:p>
            <a:pPr lvl="3"/>
            <a:r>
              <a:rPr lang="da-DK" altLang="da-DK"/>
              <a:t>Fourth level</a:t>
            </a:r>
          </a:p>
          <a:p>
            <a:pPr lvl="4"/>
            <a:r>
              <a:rPr lang="da-DK" altLang="da-DK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9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07" tIns="48654" rIns="97307" bIns="48654" numCol="1" anchor="b" anchorCtr="0" compatLnSpc="1">
            <a:prstTxWarp prst="textNoShape">
              <a:avLst/>
            </a:prstTxWarp>
          </a:bodyPr>
          <a:lstStyle>
            <a:lvl1pPr defTabSz="973138">
              <a:defRPr sz="1300">
                <a:latin typeface="Times" pitchFamily="18" charset="0"/>
              </a:defRPr>
            </a:lvl1pPr>
          </a:lstStyle>
          <a:p>
            <a:endParaRPr lang="da-DK" alt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9578975"/>
            <a:ext cx="3009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07" tIns="48654" rIns="97307" bIns="4865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>
                <a:latin typeface="Times" pitchFamily="18" charset="0"/>
              </a:defRPr>
            </a:lvl1pPr>
          </a:lstStyle>
          <a:p>
            <a:fld id="{51E9D20B-4FB4-4185-AB20-B35178AB91B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43647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55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2088215" algn="l" rtl="0" fontAlgn="base">
      <a:spcBef>
        <a:spcPct val="30000"/>
      </a:spcBef>
      <a:spcAft>
        <a:spcPct val="0"/>
      </a:spcAft>
      <a:defRPr sz="55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4176431" algn="l" rtl="0" fontAlgn="base">
      <a:spcBef>
        <a:spcPct val="30000"/>
      </a:spcBef>
      <a:spcAft>
        <a:spcPct val="0"/>
      </a:spcAft>
      <a:defRPr sz="55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6264646" algn="l" rtl="0" fontAlgn="base">
      <a:spcBef>
        <a:spcPct val="30000"/>
      </a:spcBef>
      <a:spcAft>
        <a:spcPct val="0"/>
      </a:spcAft>
      <a:defRPr sz="55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8352861" algn="l" rtl="0" fontAlgn="base">
      <a:spcBef>
        <a:spcPct val="30000"/>
      </a:spcBef>
      <a:spcAft>
        <a:spcPct val="0"/>
      </a:spcAft>
      <a:defRPr sz="55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id bag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ktangel 84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6" name="Rektangel 85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7" name="Rektangel 86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8" name="Rektangel 87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9" name="Rektangel 88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0" name="Rektangel 89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1" name="Rektangel 90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2" name="Titel 12"/>
          <p:cNvSpPr>
            <a:spLocks noGrp="1"/>
          </p:cNvSpPr>
          <p:nvPr>
            <p:ph type="title" hasCustomPrompt="1"/>
          </p:nvPr>
        </p:nvSpPr>
        <p:spPr>
          <a:xfrm>
            <a:off x="2988000" y="2070100"/>
            <a:ext cx="38701018" cy="3649662"/>
          </a:xfrm>
          <a:prstGeom prst="rect">
            <a:avLst/>
          </a:prstGeom>
        </p:spPr>
        <p:txBody>
          <a:bodyPr lIns="0" rIns="0" bIns="0" anchor="b" anchorCtr="0"/>
          <a:lstStyle>
            <a:lvl1pPr>
              <a:lnSpc>
                <a:spcPts val="10500"/>
              </a:lnSpc>
              <a:defRPr sz="8800" baseline="0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da-DK" dirty="0"/>
              <a:t>Posterens titel</a:t>
            </a:r>
          </a:p>
        </p:txBody>
      </p:sp>
      <p:sp>
        <p:nvSpPr>
          <p:cNvPr id="115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26517600" y="20407514"/>
            <a:ext cx="15049501" cy="6973686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txBody>
          <a:bodyPr lIns="360000" tIns="432000" rIns="360000" bIns="432000" numCol="1" spcCol="720000"/>
          <a:lstStyle>
            <a:lvl1pPr marL="0" indent="0" defTabSz="0">
              <a:lnSpc>
                <a:spcPts val="3600"/>
              </a:lnSpc>
              <a:spcAft>
                <a:spcPts val="0"/>
              </a:spcAft>
              <a:buFontTx/>
              <a:buNone/>
              <a:defRPr sz="2800" b="0" cap="none" baseline="0">
                <a:solidFill>
                  <a:schemeClr val="bg1"/>
                </a:solidFill>
              </a:defRPr>
            </a:lvl1pPr>
            <a:lvl2pPr marL="0" indent="0">
              <a:lnSpc>
                <a:spcPts val="3800"/>
              </a:lnSpc>
              <a:spcAft>
                <a:spcPts val="600"/>
              </a:spcAft>
              <a:buFontTx/>
              <a:buNone/>
              <a:defRPr sz="3600" b="1" cap="none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b="1" i="0" baseline="0">
                <a:solidFill>
                  <a:schemeClr val="bg1"/>
                </a:solidFill>
              </a:defRPr>
            </a:lvl3pPr>
            <a:lvl4pPr marL="914400" indent="-357188">
              <a:spcAft>
                <a:spcPts val="0"/>
              </a:spcAft>
              <a:buClr>
                <a:schemeClr val="bg1"/>
              </a:buClr>
              <a:defRPr b="0" i="0" baseline="0">
                <a:solidFill>
                  <a:schemeClr val="bg1"/>
                </a:solidFill>
              </a:defRPr>
            </a:lvl4pPr>
            <a:lvl5pPr marL="1728788" indent="-45720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/>
              <a:t>Conclusion</a:t>
            </a:r>
            <a:r>
              <a:rPr lang="da-DK" dirty="0"/>
              <a:t> - klik og skriv (skift typografi - se hvordan i 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87F599C-7779-1719-C971-5EC7B43D8C1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88000" y="6660000"/>
            <a:ext cx="22737438" cy="1620000"/>
          </a:xfrm>
          <a:prstGeom prst="rect">
            <a:avLst/>
          </a:prstGeom>
        </p:spPr>
        <p:txBody>
          <a:bodyPr lIns="0" rIns="0" numCol="1" spcCol="720000"/>
          <a:lstStyle>
            <a:lvl1pPr marL="0" indent="0" defTabSz="0">
              <a:lnSpc>
                <a:spcPct val="100000"/>
              </a:lnSpc>
              <a:spcAft>
                <a:spcPts val="600"/>
              </a:spcAft>
              <a:buFontTx/>
              <a:buNone/>
              <a:defRPr sz="2000" b="1" cap="none" baseline="0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 b="0" cap="none" baseline="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 b="0" i="0" baseline="0">
                <a:solidFill>
                  <a:schemeClr val="accent2"/>
                </a:solidFill>
              </a:defRPr>
            </a:lvl3pPr>
            <a:lvl4pPr marL="914400" indent="-357188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defRPr sz="2000" b="0" i="0" baseline="0">
                <a:solidFill>
                  <a:schemeClr val="accent2"/>
                </a:solidFill>
              </a:defRPr>
            </a:lvl4pPr>
            <a:lvl5pPr marL="1728788" indent="-4572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Forfatternavn, Titel,</a:t>
            </a:r>
            <a:br>
              <a:rPr lang="da-DK" dirty="0"/>
            </a:br>
            <a:r>
              <a:rPr lang="da-DK" dirty="0"/>
              <a:t>Afdeling, Hospital, Land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6A94A71-43F3-31DB-160D-15751F323E27}"/>
              </a:ext>
            </a:extLst>
          </p:cNvPr>
          <p:cNvSpPr/>
          <p:nvPr userDrawn="1"/>
        </p:nvSpPr>
        <p:spPr bwMode="auto">
          <a:xfrm>
            <a:off x="1" y="0"/>
            <a:ext cx="864000" cy="5706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AC062677-03E4-90DF-526B-C293D1F6D55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988000" y="9172112"/>
            <a:ext cx="22724237" cy="8584176"/>
          </a:xfrm>
          <a:prstGeom prst="rect">
            <a:avLst/>
          </a:prstGeom>
        </p:spPr>
        <p:txBody>
          <a:bodyPr lIns="0" rIns="0" numCol="3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(skift typografi – se hvordan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4" name="Pladsholder til tekst 80">
            <a:extLst>
              <a:ext uri="{FF2B5EF4-FFF2-40B4-BE49-F238E27FC236}">
                <a16:creationId xmlns:a16="http://schemas.microsoft.com/office/drawing/2014/main" id="{05CEC5FC-449C-6FCD-BBEA-61D71AADF30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880061" y="23798105"/>
            <a:ext cx="6985000" cy="177415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2600"/>
              </a:lnSpc>
              <a:buNone/>
              <a:defRPr sz="2200" i="1"/>
            </a:lvl1pPr>
          </a:lstStyle>
          <a:p>
            <a:pPr lvl="0"/>
            <a:r>
              <a:rPr lang="da-DK" dirty="0"/>
              <a:t>Figurtekst – marker teksten og overskriv. Har du brug for flere figurtekster kan du kopiere dette figurtekst-felt.</a:t>
            </a:r>
          </a:p>
        </p:txBody>
      </p:sp>
      <p:sp>
        <p:nvSpPr>
          <p:cNvPr id="14" name="Pladsholder til tekst 9">
            <a:extLst>
              <a:ext uri="{FF2B5EF4-FFF2-40B4-BE49-F238E27FC236}">
                <a16:creationId xmlns:a16="http://schemas.microsoft.com/office/drawing/2014/main" id="{D79BE1C3-90E2-C697-7602-7C02CE80786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3911049" y="7893670"/>
            <a:ext cx="6954012" cy="3286911"/>
          </a:xfrm>
          <a:prstGeom prst="rect">
            <a:avLst/>
          </a:prstGeom>
        </p:spPr>
        <p:txBody>
          <a:bodyPr lIns="0" rIns="0" numCol="1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C44BC3E5-D795-891E-5E1A-708A36A21D9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3911049" y="13141456"/>
            <a:ext cx="22724237" cy="3013656"/>
          </a:xfrm>
          <a:prstGeom prst="rect">
            <a:avLst/>
          </a:prstGeom>
        </p:spPr>
        <p:txBody>
          <a:bodyPr lIns="0" rIns="0" numCol="3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16" name="Pladsholder til tekst 9">
            <a:extLst>
              <a:ext uri="{FF2B5EF4-FFF2-40B4-BE49-F238E27FC236}">
                <a16:creationId xmlns:a16="http://schemas.microsoft.com/office/drawing/2014/main" id="{BF35A19C-BF0C-4146-6A5D-E0AA13E9B43D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3911049" y="18220635"/>
            <a:ext cx="38565899" cy="3013656"/>
          </a:xfrm>
          <a:prstGeom prst="rect">
            <a:avLst/>
          </a:prstGeom>
        </p:spPr>
        <p:txBody>
          <a:bodyPr lIns="0" rIns="0" numCol="5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884ECC9-3E14-0BF0-2DBB-E1349AAA8B1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6517600" y="32147168"/>
            <a:ext cx="15049501" cy="6973686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txBody>
          <a:bodyPr lIns="360000" tIns="432000" rIns="360000" bIns="432000" numCol="1" spcCol="720000"/>
          <a:lstStyle>
            <a:lvl1pPr marL="0" indent="0" defTabSz="0">
              <a:lnSpc>
                <a:spcPts val="3600"/>
              </a:lnSpc>
              <a:spcAft>
                <a:spcPts val="0"/>
              </a:spcAft>
              <a:buFontTx/>
              <a:buNone/>
              <a:defRPr sz="2800" b="0" cap="none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FontTx/>
              <a:buNone/>
              <a:defRPr sz="3600" b="1" cap="none" baseline="0"/>
            </a:lvl2pPr>
            <a:lvl3pPr marL="0" indent="0">
              <a:spcAft>
                <a:spcPts val="0"/>
              </a:spcAft>
              <a:buNone/>
              <a:defRPr b="1" i="0" baseline="0"/>
            </a:lvl3pPr>
            <a:lvl4pPr marL="914400" indent="-357188">
              <a:spcAft>
                <a:spcPts val="0"/>
              </a:spcAft>
              <a:buClr>
                <a:schemeClr val="tx1"/>
              </a:buClr>
              <a:defRPr b="0" i="0" baseline="0"/>
            </a:lvl4pPr>
            <a:lvl5pPr marL="1728788" indent="-457200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 baseline="0"/>
            </a:lvl5pPr>
          </a:lstStyle>
          <a:p>
            <a:pPr lvl="0"/>
            <a:r>
              <a:rPr lang="da-DK" dirty="0" err="1"/>
              <a:t>Conclusion</a:t>
            </a:r>
            <a:r>
              <a:rPr lang="da-DK" dirty="0"/>
              <a:t> - klik og skriv (skift typografi - se hvordan i 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E82D6C3-4168-E373-2265-3A5AD6100303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26517600" y="6661403"/>
            <a:ext cx="15049500" cy="8702675"/>
          </a:xfrm>
          <a:prstGeom prst="rect">
            <a:avLst/>
          </a:prstGeom>
        </p:spPr>
        <p:txBody>
          <a:bodyPr tIns="2916000" rIns="9000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A945A777-13C3-9853-FEA7-0E3E0E173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3" r="12837" b="20613"/>
          <a:stretch/>
        </p:blipFill>
        <p:spPr>
          <a:xfrm>
            <a:off x="31658551" y="-46350"/>
            <a:ext cx="11246225" cy="58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1159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pos="1871">
          <p15:clr>
            <a:srgbClr val="FBAE40"/>
          </p15:clr>
        </p15:guide>
        <p15:guide id="2" pos="6271">
          <p15:clr>
            <a:srgbClr val="FBAE40"/>
          </p15:clr>
        </p15:guide>
        <p15:guide id="3" pos="6724">
          <p15:clr>
            <a:srgbClr val="FBAE40"/>
          </p15:clr>
        </p15:guide>
        <p15:guide id="4" pos="11238" userDrawn="1">
          <p15:clr>
            <a:srgbClr val="FBAE40"/>
          </p15:clr>
        </p15:guide>
        <p15:guide id="5" pos="11782" userDrawn="1">
          <p15:clr>
            <a:srgbClr val="FBAE40"/>
          </p15:clr>
        </p15:guide>
        <p15:guide id="6" pos="16205" userDrawn="1">
          <p15:clr>
            <a:srgbClr val="FBAE40"/>
          </p15:clr>
        </p15:guide>
        <p15:guide id="7" pos="16681" userDrawn="1">
          <p15:clr>
            <a:srgbClr val="FBAE40"/>
          </p15:clr>
        </p15:guide>
        <p15:guide id="8" pos="21217">
          <p15:clr>
            <a:srgbClr val="FBAE40"/>
          </p15:clr>
        </p15:guide>
        <p15:guide id="9" pos="21670">
          <p15:clr>
            <a:srgbClr val="FBAE40"/>
          </p15:clr>
        </p15:guide>
        <p15:guide id="10" pos="26187">
          <p15:clr>
            <a:srgbClr val="FBAE40"/>
          </p15:clr>
        </p15:guide>
        <p15:guide id="11" orient="horz" pos="1100">
          <p15:clr>
            <a:srgbClr val="FBAE40"/>
          </p15:clr>
        </p15:guide>
        <p15:guide id="12" orient="horz" pos="3595" userDrawn="1">
          <p15:clr>
            <a:srgbClr val="FBAE40"/>
          </p15:clr>
        </p15:guide>
        <p15:guide id="13" orient="horz" pos="4185" userDrawn="1">
          <p15:clr>
            <a:srgbClr val="FBAE40"/>
          </p15:clr>
        </p15:guide>
        <p15:guide id="14" orient="horz" pos="57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vid bag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16F226C9-C251-D104-4953-EDBA610F0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229" r="22050" b="24544"/>
          <a:stretch/>
        </p:blipFill>
        <p:spPr>
          <a:xfrm>
            <a:off x="24640673" y="15078489"/>
            <a:ext cx="18195351" cy="13599699"/>
          </a:xfrm>
          <a:prstGeom prst="rect">
            <a:avLst/>
          </a:prstGeom>
        </p:spPr>
      </p:pic>
      <p:sp>
        <p:nvSpPr>
          <p:cNvPr id="85" name="Rektangel 84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6" name="Rektangel 85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7" name="Rektangel 86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8" name="Rektangel 87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9" name="Rektangel 88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0" name="Rektangel 89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1" name="Rektangel 90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2" name="Titel 12"/>
          <p:cNvSpPr>
            <a:spLocks noGrp="1"/>
          </p:cNvSpPr>
          <p:nvPr>
            <p:ph type="title" hasCustomPrompt="1"/>
          </p:nvPr>
        </p:nvSpPr>
        <p:spPr>
          <a:xfrm>
            <a:off x="2988000" y="2070100"/>
            <a:ext cx="22772363" cy="3649662"/>
          </a:xfrm>
          <a:prstGeom prst="rect">
            <a:avLst/>
          </a:prstGeom>
        </p:spPr>
        <p:txBody>
          <a:bodyPr lIns="0" rIns="0" bIns="0" anchor="b" anchorCtr="0"/>
          <a:lstStyle>
            <a:lvl1pPr>
              <a:lnSpc>
                <a:spcPts val="10500"/>
              </a:lnSpc>
              <a:defRPr sz="8800" baseline="0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da-DK" dirty="0"/>
              <a:t>Posterens titel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87F599C-7779-1719-C971-5EC7B43D8C1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6517599" y="2070099"/>
            <a:ext cx="15105231" cy="3645717"/>
          </a:xfrm>
          <a:prstGeom prst="rect">
            <a:avLst/>
          </a:prstGeom>
        </p:spPr>
        <p:txBody>
          <a:bodyPr lIns="0" rIns="0" numCol="1" spcCol="720000" anchor="b" anchorCtr="0"/>
          <a:lstStyle>
            <a:lvl1pPr marL="0" indent="0" defTabSz="0">
              <a:lnSpc>
                <a:spcPct val="100000"/>
              </a:lnSpc>
              <a:spcAft>
                <a:spcPts val="600"/>
              </a:spcAft>
              <a:buFontTx/>
              <a:buNone/>
              <a:defRPr sz="2000" b="1" cap="none" baseline="0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 b="0" cap="none" baseline="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 b="0" i="0" baseline="0">
                <a:solidFill>
                  <a:schemeClr val="accent2"/>
                </a:solidFill>
              </a:defRPr>
            </a:lvl3pPr>
            <a:lvl4pPr marL="914400" indent="-357188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defRPr sz="2000" b="0" i="0" baseline="0">
                <a:solidFill>
                  <a:schemeClr val="accent2"/>
                </a:solidFill>
              </a:defRPr>
            </a:lvl4pPr>
            <a:lvl5pPr marL="1728788" indent="-4572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Forfatternavn, Titel,</a:t>
            </a:r>
            <a:br>
              <a:rPr lang="da-DK" dirty="0"/>
            </a:br>
            <a:r>
              <a:rPr lang="da-DK" dirty="0"/>
              <a:t>Afdeling, Hospital, Land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6A94A71-43F3-31DB-160D-15751F323E27}"/>
              </a:ext>
            </a:extLst>
          </p:cNvPr>
          <p:cNvSpPr/>
          <p:nvPr userDrawn="1"/>
        </p:nvSpPr>
        <p:spPr bwMode="auto">
          <a:xfrm>
            <a:off x="1" y="0"/>
            <a:ext cx="864000" cy="5706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Pladsholder til tekst 80">
            <a:extLst>
              <a:ext uri="{FF2B5EF4-FFF2-40B4-BE49-F238E27FC236}">
                <a16:creationId xmlns:a16="http://schemas.microsoft.com/office/drawing/2014/main" id="{7099AC19-8803-289E-FEAD-B87879F1A1D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880061" y="23798105"/>
            <a:ext cx="6985000" cy="177415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2600"/>
              </a:lnSpc>
              <a:buNone/>
              <a:defRPr sz="2200" i="1"/>
            </a:lvl1pPr>
          </a:lstStyle>
          <a:p>
            <a:pPr lvl="0"/>
            <a:r>
              <a:rPr lang="da-DK" dirty="0"/>
              <a:t>Figurtekst – marker teksten og overskriv. Har du brug for flere figurtekster kan du kopiere dette figurtekst-felt.</a:t>
            </a:r>
          </a:p>
        </p:txBody>
      </p:sp>
      <p:sp>
        <p:nvSpPr>
          <p:cNvPr id="19" name="Pladsholder til tekst 9">
            <a:extLst>
              <a:ext uri="{FF2B5EF4-FFF2-40B4-BE49-F238E27FC236}">
                <a16:creationId xmlns:a16="http://schemas.microsoft.com/office/drawing/2014/main" id="{BA86A096-3B46-C3D9-36B9-D2BD66D46BC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3911049" y="7893670"/>
            <a:ext cx="6954012" cy="3286911"/>
          </a:xfrm>
          <a:prstGeom prst="rect">
            <a:avLst/>
          </a:prstGeom>
        </p:spPr>
        <p:txBody>
          <a:bodyPr lIns="0" rIns="0" numCol="1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20" name="Pladsholder til tekst 9">
            <a:extLst>
              <a:ext uri="{FF2B5EF4-FFF2-40B4-BE49-F238E27FC236}">
                <a16:creationId xmlns:a16="http://schemas.microsoft.com/office/drawing/2014/main" id="{E13A6C6A-1C46-C516-C652-88E884A6B423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3911049" y="13141456"/>
            <a:ext cx="22724237" cy="3013656"/>
          </a:xfrm>
          <a:prstGeom prst="rect">
            <a:avLst/>
          </a:prstGeom>
        </p:spPr>
        <p:txBody>
          <a:bodyPr lIns="0" rIns="0" numCol="3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21" name="Pladsholder til tekst 9">
            <a:extLst>
              <a:ext uri="{FF2B5EF4-FFF2-40B4-BE49-F238E27FC236}">
                <a16:creationId xmlns:a16="http://schemas.microsoft.com/office/drawing/2014/main" id="{7D1622D3-CEDC-7BB1-B5D2-086C078D3BB3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3911049" y="18220635"/>
            <a:ext cx="38565899" cy="3013656"/>
          </a:xfrm>
          <a:prstGeom prst="rect">
            <a:avLst/>
          </a:prstGeom>
        </p:spPr>
        <p:txBody>
          <a:bodyPr lIns="0" rIns="0" numCol="5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28" name="Pladsholder til tekst 9">
            <a:extLst>
              <a:ext uri="{FF2B5EF4-FFF2-40B4-BE49-F238E27FC236}">
                <a16:creationId xmlns:a16="http://schemas.microsoft.com/office/drawing/2014/main" id="{E6B57B13-C137-92D6-ABF2-A43E6861D4A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988000" y="6660000"/>
            <a:ext cx="22724237" cy="8702675"/>
          </a:xfrm>
          <a:prstGeom prst="rect">
            <a:avLst/>
          </a:prstGeom>
        </p:spPr>
        <p:txBody>
          <a:bodyPr lIns="0" rIns="0" numCol="3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(skift typografi – se hvordan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4" name="Pladsholder til billede 4">
            <a:extLst>
              <a:ext uri="{FF2B5EF4-FFF2-40B4-BE49-F238E27FC236}">
                <a16:creationId xmlns:a16="http://schemas.microsoft.com/office/drawing/2014/main" id="{CA6E74FE-3839-1F04-1FE3-797E19D33C0B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26517600" y="6660000"/>
            <a:ext cx="15049500" cy="8702675"/>
          </a:xfrm>
          <a:prstGeom prst="rect">
            <a:avLst/>
          </a:prstGeom>
        </p:spPr>
        <p:txBody>
          <a:bodyPr tIns="2916000" rIns="9000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47D54B0-B393-117B-D3F4-9D70F6786B2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6517600" y="20407514"/>
            <a:ext cx="15049501" cy="6973686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txBody>
          <a:bodyPr lIns="360000" tIns="432000" rIns="360000" bIns="432000" numCol="1" spcCol="720000"/>
          <a:lstStyle>
            <a:lvl1pPr marL="0" indent="0" defTabSz="0">
              <a:lnSpc>
                <a:spcPts val="3600"/>
              </a:lnSpc>
              <a:spcAft>
                <a:spcPts val="0"/>
              </a:spcAft>
              <a:buFontTx/>
              <a:buNone/>
              <a:defRPr sz="2800" b="0" cap="none" baseline="0">
                <a:solidFill>
                  <a:schemeClr val="bg1"/>
                </a:solidFill>
              </a:defRPr>
            </a:lvl1pPr>
            <a:lvl2pPr marL="0" indent="0">
              <a:lnSpc>
                <a:spcPts val="3800"/>
              </a:lnSpc>
              <a:spcAft>
                <a:spcPts val="600"/>
              </a:spcAft>
              <a:buFontTx/>
              <a:buNone/>
              <a:defRPr sz="3600" b="1" cap="none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b="1" i="0" baseline="0">
                <a:solidFill>
                  <a:schemeClr val="bg1"/>
                </a:solidFill>
              </a:defRPr>
            </a:lvl3pPr>
            <a:lvl4pPr marL="914400" indent="-357188">
              <a:spcAft>
                <a:spcPts val="0"/>
              </a:spcAft>
              <a:buClr>
                <a:schemeClr val="bg1"/>
              </a:buClr>
              <a:defRPr b="0" i="0" baseline="0">
                <a:solidFill>
                  <a:schemeClr val="bg1"/>
                </a:solidFill>
              </a:defRPr>
            </a:lvl4pPr>
            <a:lvl5pPr marL="1728788" indent="-45720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/>
              <a:t>Conclusion</a:t>
            </a:r>
            <a:r>
              <a:rPr lang="da-DK" dirty="0"/>
              <a:t> - klik og skriv (skift typografi - se hvordan i 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07F815-63A2-8110-69FF-2D99BD0876DC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26517600" y="32147168"/>
            <a:ext cx="15049501" cy="6973686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txBody>
          <a:bodyPr lIns="360000" tIns="432000" rIns="360000" bIns="432000" numCol="1" spcCol="720000"/>
          <a:lstStyle>
            <a:lvl1pPr marL="0" indent="0" defTabSz="0">
              <a:lnSpc>
                <a:spcPts val="3600"/>
              </a:lnSpc>
              <a:spcAft>
                <a:spcPts val="0"/>
              </a:spcAft>
              <a:buFontTx/>
              <a:buNone/>
              <a:defRPr sz="2800" b="0" cap="none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FontTx/>
              <a:buNone/>
              <a:defRPr sz="3600" b="1" cap="none" baseline="0"/>
            </a:lvl2pPr>
            <a:lvl3pPr marL="0" indent="0">
              <a:spcAft>
                <a:spcPts val="0"/>
              </a:spcAft>
              <a:buNone/>
              <a:defRPr b="1" i="0" baseline="0"/>
            </a:lvl3pPr>
            <a:lvl4pPr marL="914400" indent="-357188">
              <a:spcAft>
                <a:spcPts val="0"/>
              </a:spcAft>
              <a:buClr>
                <a:schemeClr val="tx1"/>
              </a:buClr>
              <a:defRPr b="0" i="0" baseline="0"/>
            </a:lvl4pPr>
            <a:lvl5pPr marL="1728788" indent="-457200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 baseline="0"/>
            </a:lvl5pPr>
          </a:lstStyle>
          <a:p>
            <a:pPr lvl="0"/>
            <a:r>
              <a:rPr lang="da-DK" dirty="0" err="1"/>
              <a:t>Conclusion</a:t>
            </a:r>
            <a:r>
              <a:rPr lang="da-DK" dirty="0"/>
              <a:t> - klik og skriv (skift typografi - se hvordan i 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</p:spTree>
    <p:extLst>
      <p:ext uri="{BB962C8B-B14F-4D97-AF65-F5344CB8AC3E}">
        <p14:creationId xmlns:p14="http://schemas.microsoft.com/office/powerpoint/2010/main" val="2422728504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pos="1871">
          <p15:clr>
            <a:srgbClr val="FBAE40"/>
          </p15:clr>
        </p15:guide>
        <p15:guide id="2" pos="6271">
          <p15:clr>
            <a:srgbClr val="FBAE40"/>
          </p15:clr>
        </p15:guide>
        <p15:guide id="3" pos="6724">
          <p15:clr>
            <a:srgbClr val="FBAE40"/>
          </p15:clr>
        </p15:guide>
        <p15:guide id="4" pos="11238" userDrawn="1">
          <p15:clr>
            <a:srgbClr val="FBAE40"/>
          </p15:clr>
        </p15:guide>
        <p15:guide id="5" pos="11782" userDrawn="1">
          <p15:clr>
            <a:srgbClr val="FBAE40"/>
          </p15:clr>
        </p15:guide>
        <p15:guide id="6" pos="16227">
          <p15:clr>
            <a:srgbClr val="FBAE40"/>
          </p15:clr>
        </p15:guide>
        <p15:guide id="7" pos="16704">
          <p15:clr>
            <a:srgbClr val="FBAE40"/>
          </p15:clr>
        </p15:guide>
        <p15:guide id="8" pos="21217">
          <p15:clr>
            <a:srgbClr val="FBAE40"/>
          </p15:clr>
        </p15:guide>
        <p15:guide id="9" pos="21670">
          <p15:clr>
            <a:srgbClr val="FBAE40"/>
          </p15:clr>
        </p15:guide>
        <p15:guide id="10" pos="26187">
          <p15:clr>
            <a:srgbClr val="FBAE40"/>
          </p15:clr>
        </p15:guide>
        <p15:guide id="11" orient="horz" pos="1100">
          <p15:clr>
            <a:srgbClr val="FBAE40"/>
          </p15:clr>
        </p15:guide>
        <p15:guide id="12" orient="horz" pos="3595" userDrawn="1">
          <p15:clr>
            <a:srgbClr val="FBAE40"/>
          </p15:clr>
        </p15:guide>
        <p15:guide id="13" orient="horz" pos="41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å baggrund"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ktangel 84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6" name="Rektangel 85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7" name="Rektangel 86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8" name="Rektangel 87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9" name="Rektangel 88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0" name="Rektangel 89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1" name="Rektangel 90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2" name="Titel 12"/>
          <p:cNvSpPr>
            <a:spLocks noGrp="1"/>
          </p:cNvSpPr>
          <p:nvPr>
            <p:ph type="title" hasCustomPrompt="1"/>
          </p:nvPr>
        </p:nvSpPr>
        <p:spPr>
          <a:xfrm>
            <a:off x="2988000" y="2070100"/>
            <a:ext cx="38701018" cy="3649662"/>
          </a:xfrm>
          <a:prstGeom prst="rect">
            <a:avLst/>
          </a:prstGeom>
        </p:spPr>
        <p:txBody>
          <a:bodyPr lIns="0" rIns="0" bIns="0" anchor="b" anchorCtr="0"/>
          <a:lstStyle>
            <a:lvl1pPr>
              <a:lnSpc>
                <a:spcPts val="10500"/>
              </a:lnSpc>
              <a:defRPr sz="8800" baseline="0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da-DK" dirty="0"/>
              <a:t>Posterens titel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87F599C-7779-1719-C971-5EC7B43D8C1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88000" y="6660000"/>
            <a:ext cx="22737438" cy="1620000"/>
          </a:xfrm>
          <a:prstGeom prst="rect">
            <a:avLst/>
          </a:prstGeom>
        </p:spPr>
        <p:txBody>
          <a:bodyPr lIns="0" rIns="0" numCol="1" spcCol="720000"/>
          <a:lstStyle>
            <a:lvl1pPr marL="0" indent="0" defTabSz="0">
              <a:lnSpc>
                <a:spcPct val="100000"/>
              </a:lnSpc>
              <a:spcAft>
                <a:spcPts val="600"/>
              </a:spcAft>
              <a:buFontTx/>
              <a:buNone/>
              <a:defRPr sz="2000" b="1" cap="none" baseline="0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 b="0" cap="none" baseline="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 b="0" i="0" baseline="0">
                <a:solidFill>
                  <a:schemeClr val="accent2"/>
                </a:solidFill>
              </a:defRPr>
            </a:lvl3pPr>
            <a:lvl4pPr marL="914400" indent="-357188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defRPr sz="2000" b="0" i="0" baseline="0">
                <a:solidFill>
                  <a:schemeClr val="accent2"/>
                </a:solidFill>
              </a:defRPr>
            </a:lvl4pPr>
            <a:lvl5pPr marL="1728788" indent="-4572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Forfatternavn, Titel,</a:t>
            </a:r>
            <a:br>
              <a:rPr lang="da-DK" dirty="0"/>
            </a:br>
            <a:r>
              <a:rPr lang="da-DK" dirty="0"/>
              <a:t>Afdeling, Hospital, Land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AC062677-03E4-90DF-526B-C293D1F6D55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988000" y="9172112"/>
            <a:ext cx="22724237" cy="8584176"/>
          </a:xfrm>
          <a:prstGeom prst="rect">
            <a:avLst/>
          </a:prstGeom>
        </p:spPr>
        <p:txBody>
          <a:bodyPr lIns="0" rIns="0" numCol="3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(skift typografi – se hvordan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47" name="Pladsholder til tekst 80">
            <a:extLst>
              <a:ext uri="{FF2B5EF4-FFF2-40B4-BE49-F238E27FC236}">
                <a16:creationId xmlns:a16="http://schemas.microsoft.com/office/drawing/2014/main" id="{F1D7E1A9-4E92-AA78-10AC-D3116E19106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880061" y="23798105"/>
            <a:ext cx="6985000" cy="177415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2600"/>
              </a:lnSpc>
              <a:buNone/>
              <a:defRPr sz="2200" i="1"/>
            </a:lvl1pPr>
          </a:lstStyle>
          <a:p>
            <a:pPr lvl="0"/>
            <a:r>
              <a:rPr lang="da-DK" dirty="0"/>
              <a:t>Figurtekst – marker teksten og overskriv. Har du brug for flere figurtekster kan du kopiere dette figurtekst-felt.</a:t>
            </a:r>
          </a:p>
        </p:txBody>
      </p:sp>
      <p:sp>
        <p:nvSpPr>
          <p:cNvPr id="48" name="Pladsholder til tekst 9">
            <a:extLst>
              <a:ext uri="{FF2B5EF4-FFF2-40B4-BE49-F238E27FC236}">
                <a16:creationId xmlns:a16="http://schemas.microsoft.com/office/drawing/2014/main" id="{4337D52C-6EBD-A460-EE1A-8021DBB345B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3911049" y="7893670"/>
            <a:ext cx="6954012" cy="3286911"/>
          </a:xfrm>
          <a:prstGeom prst="rect">
            <a:avLst/>
          </a:prstGeom>
        </p:spPr>
        <p:txBody>
          <a:bodyPr lIns="0" rIns="0" numCol="1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49" name="Pladsholder til tekst 9">
            <a:extLst>
              <a:ext uri="{FF2B5EF4-FFF2-40B4-BE49-F238E27FC236}">
                <a16:creationId xmlns:a16="http://schemas.microsoft.com/office/drawing/2014/main" id="{14BF24D8-61AA-8970-4C0B-01A1E24E7F6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3911049" y="13141456"/>
            <a:ext cx="22724237" cy="3013656"/>
          </a:xfrm>
          <a:prstGeom prst="rect">
            <a:avLst/>
          </a:prstGeom>
        </p:spPr>
        <p:txBody>
          <a:bodyPr lIns="0" rIns="0" numCol="3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50" name="Pladsholder til tekst 9">
            <a:extLst>
              <a:ext uri="{FF2B5EF4-FFF2-40B4-BE49-F238E27FC236}">
                <a16:creationId xmlns:a16="http://schemas.microsoft.com/office/drawing/2014/main" id="{9A7B5F06-FFCF-5197-4548-526BF9F6159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3911049" y="18220635"/>
            <a:ext cx="38565899" cy="3013656"/>
          </a:xfrm>
          <a:prstGeom prst="rect">
            <a:avLst/>
          </a:prstGeom>
        </p:spPr>
        <p:txBody>
          <a:bodyPr lIns="0" rIns="0" numCol="5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2" name="Pladsholder til billede 4">
            <a:extLst>
              <a:ext uri="{FF2B5EF4-FFF2-40B4-BE49-F238E27FC236}">
                <a16:creationId xmlns:a16="http://schemas.microsoft.com/office/drawing/2014/main" id="{1F33E23B-D59F-A2A8-8D99-C674BDB05E38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26517600" y="6661403"/>
            <a:ext cx="15049500" cy="8702675"/>
          </a:xfrm>
          <a:prstGeom prst="rect">
            <a:avLst/>
          </a:prstGeom>
        </p:spPr>
        <p:txBody>
          <a:bodyPr tIns="2916000" rIns="9000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C6DF28D-28EF-06AE-8C4C-B388A43F202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6517600" y="20407514"/>
            <a:ext cx="15049501" cy="6973686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txBody>
          <a:bodyPr lIns="360000" tIns="432000" rIns="360000" bIns="432000" numCol="1" spcCol="720000"/>
          <a:lstStyle>
            <a:lvl1pPr marL="0" indent="0" defTabSz="0">
              <a:lnSpc>
                <a:spcPts val="3600"/>
              </a:lnSpc>
              <a:spcAft>
                <a:spcPts val="0"/>
              </a:spcAft>
              <a:buFontTx/>
              <a:buNone/>
              <a:defRPr sz="2800" b="0" cap="none" baseline="0">
                <a:solidFill>
                  <a:schemeClr val="bg1"/>
                </a:solidFill>
              </a:defRPr>
            </a:lvl1pPr>
            <a:lvl2pPr marL="0" indent="0">
              <a:lnSpc>
                <a:spcPts val="3800"/>
              </a:lnSpc>
              <a:spcAft>
                <a:spcPts val="600"/>
              </a:spcAft>
              <a:buFontTx/>
              <a:buNone/>
              <a:defRPr sz="3600" b="1" cap="none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b="1" i="0" baseline="0">
                <a:solidFill>
                  <a:schemeClr val="bg1"/>
                </a:solidFill>
              </a:defRPr>
            </a:lvl3pPr>
            <a:lvl4pPr marL="914400" indent="-357188">
              <a:spcAft>
                <a:spcPts val="0"/>
              </a:spcAft>
              <a:buClr>
                <a:schemeClr val="bg1"/>
              </a:buClr>
              <a:defRPr b="0" i="0" baseline="0">
                <a:solidFill>
                  <a:schemeClr val="bg1"/>
                </a:solidFill>
              </a:defRPr>
            </a:lvl4pPr>
            <a:lvl5pPr marL="1728788" indent="-45720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/>
              <a:t>Conclusion</a:t>
            </a:r>
            <a:r>
              <a:rPr lang="da-DK" dirty="0"/>
              <a:t> - klik og skriv (skift typografi - se hvordan i 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063FB4F-053E-22FB-5F80-A834AE22C0E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6517600" y="32147168"/>
            <a:ext cx="15049501" cy="6973686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txBody>
          <a:bodyPr lIns="360000" tIns="432000" rIns="360000" bIns="432000" numCol="1" spcCol="720000"/>
          <a:lstStyle>
            <a:lvl1pPr marL="0" indent="0" defTabSz="0">
              <a:lnSpc>
                <a:spcPts val="3600"/>
              </a:lnSpc>
              <a:spcAft>
                <a:spcPts val="0"/>
              </a:spcAft>
              <a:buFontTx/>
              <a:buNone/>
              <a:defRPr sz="2800" b="0" cap="none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FontTx/>
              <a:buNone/>
              <a:defRPr sz="3600" b="1" cap="none" baseline="0"/>
            </a:lvl2pPr>
            <a:lvl3pPr marL="0" indent="0">
              <a:spcAft>
                <a:spcPts val="0"/>
              </a:spcAft>
              <a:buNone/>
              <a:defRPr b="1" i="0" baseline="0"/>
            </a:lvl3pPr>
            <a:lvl4pPr marL="914400" indent="-357188">
              <a:spcAft>
                <a:spcPts val="0"/>
              </a:spcAft>
              <a:buClr>
                <a:schemeClr val="tx1"/>
              </a:buClr>
              <a:defRPr b="0" i="0" baseline="0"/>
            </a:lvl4pPr>
            <a:lvl5pPr marL="1728788" indent="-457200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 baseline="0"/>
            </a:lvl5pPr>
          </a:lstStyle>
          <a:p>
            <a:pPr lvl="0"/>
            <a:r>
              <a:rPr lang="da-DK" dirty="0" err="1"/>
              <a:t>Conclusion</a:t>
            </a:r>
            <a:r>
              <a:rPr lang="da-DK" dirty="0"/>
              <a:t> - klik og skriv (skift typografi - se hvordan i 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9BA2F7E-06F1-7756-9AE2-5F2C1FC20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r="12722" b="20402"/>
          <a:stretch/>
        </p:blipFill>
        <p:spPr>
          <a:xfrm>
            <a:off x="31647025" y="-118412"/>
            <a:ext cx="11261064" cy="584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1476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pos="1871">
          <p15:clr>
            <a:srgbClr val="FBAE40"/>
          </p15:clr>
        </p15:guide>
        <p15:guide id="2" pos="6271">
          <p15:clr>
            <a:srgbClr val="FBAE40"/>
          </p15:clr>
        </p15:guide>
        <p15:guide id="3" pos="6724">
          <p15:clr>
            <a:srgbClr val="FBAE40"/>
          </p15:clr>
        </p15:guide>
        <p15:guide id="4" pos="11238" userDrawn="1">
          <p15:clr>
            <a:srgbClr val="FBAE40"/>
          </p15:clr>
        </p15:guide>
        <p15:guide id="5" pos="11782" userDrawn="1">
          <p15:clr>
            <a:srgbClr val="FBAE40"/>
          </p15:clr>
        </p15:guide>
        <p15:guide id="6" pos="16205" userDrawn="1">
          <p15:clr>
            <a:srgbClr val="FBAE40"/>
          </p15:clr>
        </p15:guide>
        <p15:guide id="7" pos="16704">
          <p15:clr>
            <a:srgbClr val="FBAE40"/>
          </p15:clr>
        </p15:guide>
        <p15:guide id="8" pos="21217">
          <p15:clr>
            <a:srgbClr val="FBAE40"/>
          </p15:clr>
        </p15:guide>
        <p15:guide id="9" pos="21670">
          <p15:clr>
            <a:srgbClr val="FBAE40"/>
          </p15:clr>
        </p15:guide>
        <p15:guide id="10" pos="26187">
          <p15:clr>
            <a:srgbClr val="FBAE40"/>
          </p15:clr>
        </p15:guide>
        <p15:guide id="11" orient="horz" pos="1100">
          <p15:clr>
            <a:srgbClr val="FBAE40"/>
          </p15:clr>
        </p15:guide>
        <p15:guide id="12" orient="horz" pos="3595" userDrawn="1">
          <p15:clr>
            <a:srgbClr val="FBAE40"/>
          </p15:clr>
        </p15:guide>
        <p15:guide id="13" orient="horz" pos="4185" userDrawn="1">
          <p15:clr>
            <a:srgbClr val="FBAE40"/>
          </p15:clr>
        </p15:guide>
        <p15:guide id="14" orient="horz" pos="57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å baggrund"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7469BB3B-D645-E101-D130-C317121B8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" r="21882" b="24574"/>
          <a:stretch/>
        </p:blipFill>
        <p:spPr>
          <a:xfrm>
            <a:off x="22912229" y="15091861"/>
            <a:ext cx="19923795" cy="13586327"/>
          </a:xfrm>
          <a:prstGeom prst="rect">
            <a:avLst/>
          </a:prstGeom>
        </p:spPr>
      </p:pic>
      <p:sp>
        <p:nvSpPr>
          <p:cNvPr id="85" name="Rektangel 84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6" name="Rektangel 85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7" name="Rektangel 86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8" name="Rektangel 87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9" name="Rektangel 88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0" name="Rektangel 89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1" name="Rektangel 90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2" name="Titel 12"/>
          <p:cNvSpPr>
            <a:spLocks noGrp="1"/>
          </p:cNvSpPr>
          <p:nvPr>
            <p:ph type="title" hasCustomPrompt="1"/>
          </p:nvPr>
        </p:nvSpPr>
        <p:spPr>
          <a:xfrm>
            <a:off x="2988000" y="2070100"/>
            <a:ext cx="22772363" cy="3649662"/>
          </a:xfrm>
          <a:prstGeom prst="rect">
            <a:avLst/>
          </a:prstGeom>
        </p:spPr>
        <p:txBody>
          <a:bodyPr lIns="0" rIns="0" bIns="0" anchor="b" anchorCtr="0"/>
          <a:lstStyle>
            <a:lvl1pPr>
              <a:lnSpc>
                <a:spcPts val="10500"/>
              </a:lnSpc>
              <a:defRPr sz="8800" baseline="0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da-DK" dirty="0"/>
              <a:t>Posterens titel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87F599C-7779-1719-C971-5EC7B43D8C1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6517599" y="2070099"/>
            <a:ext cx="15105231" cy="3645717"/>
          </a:xfrm>
          <a:prstGeom prst="rect">
            <a:avLst/>
          </a:prstGeom>
        </p:spPr>
        <p:txBody>
          <a:bodyPr lIns="0" rIns="0" numCol="1" spcCol="720000" anchor="b" anchorCtr="0"/>
          <a:lstStyle>
            <a:lvl1pPr marL="0" indent="0" defTabSz="0">
              <a:lnSpc>
                <a:spcPct val="100000"/>
              </a:lnSpc>
              <a:spcAft>
                <a:spcPts val="600"/>
              </a:spcAft>
              <a:buFontTx/>
              <a:buNone/>
              <a:defRPr sz="2000" b="1" cap="none" baseline="0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 b="0" cap="none" baseline="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 b="0" i="0" baseline="0">
                <a:solidFill>
                  <a:schemeClr val="accent2"/>
                </a:solidFill>
              </a:defRPr>
            </a:lvl3pPr>
            <a:lvl4pPr marL="914400" indent="-357188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defRPr sz="2000" b="0" i="0" baseline="0">
                <a:solidFill>
                  <a:schemeClr val="accent2"/>
                </a:solidFill>
              </a:defRPr>
            </a:lvl4pPr>
            <a:lvl5pPr marL="1728788" indent="-4572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Forfatternavn, Titel,</a:t>
            </a:r>
            <a:br>
              <a:rPr lang="da-DK" dirty="0"/>
            </a:br>
            <a:r>
              <a:rPr lang="da-DK" dirty="0"/>
              <a:t>Afdeling, Hospital, Land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6A94A71-43F3-31DB-160D-15751F323E27}"/>
              </a:ext>
            </a:extLst>
          </p:cNvPr>
          <p:cNvSpPr/>
          <p:nvPr userDrawn="1"/>
        </p:nvSpPr>
        <p:spPr bwMode="auto">
          <a:xfrm>
            <a:off x="1" y="0"/>
            <a:ext cx="864000" cy="5706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Pladsholder til tekst 9">
            <a:extLst>
              <a:ext uri="{FF2B5EF4-FFF2-40B4-BE49-F238E27FC236}">
                <a16:creationId xmlns:a16="http://schemas.microsoft.com/office/drawing/2014/main" id="{00061E67-F73A-7527-04F9-3FB3B0A2A5B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988000" y="6660000"/>
            <a:ext cx="22724237" cy="8702675"/>
          </a:xfrm>
          <a:prstGeom prst="rect">
            <a:avLst/>
          </a:prstGeom>
        </p:spPr>
        <p:txBody>
          <a:bodyPr lIns="0" rIns="0" numCol="3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(skift typografi – se hvordan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28" name="Pladsholder til tekst 80">
            <a:extLst>
              <a:ext uri="{FF2B5EF4-FFF2-40B4-BE49-F238E27FC236}">
                <a16:creationId xmlns:a16="http://schemas.microsoft.com/office/drawing/2014/main" id="{2069ADFB-83F8-E367-5C05-076051A92FA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880061" y="23798105"/>
            <a:ext cx="6985000" cy="177415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2600"/>
              </a:lnSpc>
              <a:buNone/>
              <a:defRPr sz="2200" i="1"/>
            </a:lvl1pPr>
          </a:lstStyle>
          <a:p>
            <a:pPr lvl="0"/>
            <a:r>
              <a:rPr lang="da-DK" dirty="0"/>
              <a:t>Figurtekst – marker teksten og overskriv. Har du brug for flere figurtekster kan du kopiere dette figurtekst-felt.</a:t>
            </a:r>
          </a:p>
        </p:txBody>
      </p:sp>
      <p:sp>
        <p:nvSpPr>
          <p:cNvPr id="29" name="Pladsholder til tekst 9">
            <a:extLst>
              <a:ext uri="{FF2B5EF4-FFF2-40B4-BE49-F238E27FC236}">
                <a16:creationId xmlns:a16="http://schemas.microsoft.com/office/drawing/2014/main" id="{E3551A5A-C6F5-E043-F1D0-F9AE6F6799AF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3911049" y="7893670"/>
            <a:ext cx="6954012" cy="3286911"/>
          </a:xfrm>
          <a:prstGeom prst="rect">
            <a:avLst/>
          </a:prstGeom>
        </p:spPr>
        <p:txBody>
          <a:bodyPr lIns="0" rIns="0" numCol="1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30" name="Pladsholder til tekst 9">
            <a:extLst>
              <a:ext uri="{FF2B5EF4-FFF2-40B4-BE49-F238E27FC236}">
                <a16:creationId xmlns:a16="http://schemas.microsoft.com/office/drawing/2014/main" id="{C55BE051-11B8-D77F-3996-AA6EDE263C4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3911049" y="13141456"/>
            <a:ext cx="22724237" cy="3013656"/>
          </a:xfrm>
          <a:prstGeom prst="rect">
            <a:avLst/>
          </a:prstGeom>
        </p:spPr>
        <p:txBody>
          <a:bodyPr lIns="0" rIns="0" numCol="3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31" name="Pladsholder til tekst 9">
            <a:extLst>
              <a:ext uri="{FF2B5EF4-FFF2-40B4-BE49-F238E27FC236}">
                <a16:creationId xmlns:a16="http://schemas.microsoft.com/office/drawing/2014/main" id="{781FC6AE-D766-3AF9-9B50-BAF6C8BAF71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911049" y="18220635"/>
            <a:ext cx="38565899" cy="3013656"/>
          </a:xfrm>
          <a:prstGeom prst="rect">
            <a:avLst/>
          </a:prstGeom>
        </p:spPr>
        <p:txBody>
          <a:bodyPr lIns="0" rIns="0" numCol="5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2" name="Pladsholder til billede 4">
            <a:extLst>
              <a:ext uri="{FF2B5EF4-FFF2-40B4-BE49-F238E27FC236}">
                <a16:creationId xmlns:a16="http://schemas.microsoft.com/office/drawing/2014/main" id="{BEDCBFCB-CC04-2C40-74C0-05D883CE6346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26517600" y="6660000"/>
            <a:ext cx="15049500" cy="8702675"/>
          </a:xfrm>
          <a:prstGeom prst="rect">
            <a:avLst/>
          </a:prstGeom>
        </p:spPr>
        <p:txBody>
          <a:bodyPr tIns="2916000" rIns="9000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6B0DD06-1C9C-17C6-2CFA-2D9A32A484B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6517600" y="20407514"/>
            <a:ext cx="15049501" cy="6973686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txBody>
          <a:bodyPr lIns="360000" tIns="432000" rIns="360000" bIns="432000" numCol="1" spcCol="720000"/>
          <a:lstStyle>
            <a:lvl1pPr marL="0" indent="0" defTabSz="0">
              <a:lnSpc>
                <a:spcPts val="3600"/>
              </a:lnSpc>
              <a:spcAft>
                <a:spcPts val="0"/>
              </a:spcAft>
              <a:buFontTx/>
              <a:buNone/>
              <a:defRPr sz="2800" b="0" cap="none" baseline="0">
                <a:solidFill>
                  <a:schemeClr val="bg1"/>
                </a:solidFill>
              </a:defRPr>
            </a:lvl1pPr>
            <a:lvl2pPr marL="0" indent="0">
              <a:lnSpc>
                <a:spcPts val="3800"/>
              </a:lnSpc>
              <a:spcAft>
                <a:spcPts val="600"/>
              </a:spcAft>
              <a:buFontTx/>
              <a:buNone/>
              <a:defRPr sz="3600" b="1" cap="none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b="1" i="0" baseline="0">
                <a:solidFill>
                  <a:schemeClr val="bg1"/>
                </a:solidFill>
              </a:defRPr>
            </a:lvl3pPr>
            <a:lvl4pPr marL="914400" indent="-357188">
              <a:spcAft>
                <a:spcPts val="0"/>
              </a:spcAft>
              <a:buClr>
                <a:schemeClr val="bg1"/>
              </a:buClr>
              <a:defRPr b="0" i="0" baseline="0">
                <a:solidFill>
                  <a:schemeClr val="bg1"/>
                </a:solidFill>
              </a:defRPr>
            </a:lvl4pPr>
            <a:lvl5pPr marL="1728788" indent="-45720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/>
              <a:t>Conclusion</a:t>
            </a:r>
            <a:r>
              <a:rPr lang="da-DK" dirty="0"/>
              <a:t> - klik og skriv (skift typografi - se hvordan i 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DEED8-0D75-E39D-55C6-36C60B0441F5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26517600" y="32147168"/>
            <a:ext cx="15049501" cy="6973686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txBody>
          <a:bodyPr lIns="360000" tIns="432000" rIns="360000" bIns="432000" numCol="1" spcCol="720000"/>
          <a:lstStyle>
            <a:lvl1pPr marL="0" indent="0" defTabSz="0">
              <a:lnSpc>
                <a:spcPts val="3600"/>
              </a:lnSpc>
              <a:spcAft>
                <a:spcPts val="0"/>
              </a:spcAft>
              <a:buFontTx/>
              <a:buNone/>
              <a:defRPr sz="2800" b="0" cap="none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FontTx/>
              <a:buNone/>
              <a:defRPr sz="3600" b="1" cap="none" baseline="0"/>
            </a:lvl2pPr>
            <a:lvl3pPr marL="0" indent="0">
              <a:spcAft>
                <a:spcPts val="0"/>
              </a:spcAft>
              <a:buNone/>
              <a:defRPr b="1" i="0" baseline="0"/>
            </a:lvl3pPr>
            <a:lvl4pPr marL="914400" indent="-357188">
              <a:spcAft>
                <a:spcPts val="0"/>
              </a:spcAft>
              <a:buClr>
                <a:schemeClr val="tx1"/>
              </a:buClr>
              <a:defRPr b="0" i="0" baseline="0"/>
            </a:lvl4pPr>
            <a:lvl5pPr marL="1728788" indent="-457200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 baseline="0"/>
            </a:lvl5pPr>
          </a:lstStyle>
          <a:p>
            <a:pPr lvl="0"/>
            <a:r>
              <a:rPr lang="da-DK" dirty="0" err="1"/>
              <a:t>Conclusion</a:t>
            </a:r>
            <a:r>
              <a:rPr lang="da-DK" dirty="0"/>
              <a:t> - klik og skriv (skift typografi - se hvordan i 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</p:spTree>
    <p:extLst>
      <p:ext uri="{BB962C8B-B14F-4D97-AF65-F5344CB8AC3E}">
        <p14:creationId xmlns:p14="http://schemas.microsoft.com/office/powerpoint/2010/main" val="123284420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pos="1871">
          <p15:clr>
            <a:srgbClr val="FBAE40"/>
          </p15:clr>
        </p15:guide>
        <p15:guide id="2" pos="6271">
          <p15:clr>
            <a:srgbClr val="FBAE40"/>
          </p15:clr>
        </p15:guide>
        <p15:guide id="3" pos="6724">
          <p15:clr>
            <a:srgbClr val="FBAE40"/>
          </p15:clr>
        </p15:guide>
        <p15:guide id="4" pos="11238" userDrawn="1">
          <p15:clr>
            <a:srgbClr val="FBAE40"/>
          </p15:clr>
        </p15:guide>
        <p15:guide id="5" pos="11782" userDrawn="1">
          <p15:clr>
            <a:srgbClr val="FBAE40"/>
          </p15:clr>
        </p15:guide>
        <p15:guide id="6" pos="16227">
          <p15:clr>
            <a:srgbClr val="FBAE40"/>
          </p15:clr>
        </p15:guide>
        <p15:guide id="7" pos="16704">
          <p15:clr>
            <a:srgbClr val="FBAE40"/>
          </p15:clr>
        </p15:guide>
        <p15:guide id="8" pos="21217">
          <p15:clr>
            <a:srgbClr val="FBAE40"/>
          </p15:clr>
        </p15:guide>
        <p15:guide id="9" pos="21670">
          <p15:clr>
            <a:srgbClr val="FBAE40"/>
          </p15:clr>
        </p15:guide>
        <p15:guide id="10" pos="26187">
          <p15:clr>
            <a:srgbClr val="FBAE40"/>
          </p15:clr>
        </p15:guide>
        <p15:guide id="11" orient="horz" pos="1100">
          <p15:clr>
            <a:srgbClr val="FBAE40"/>
          </p15:clr>
        </p15:guide>
        <p15:guide id="12" orient="horz" pos="3595" userDrawn="1">
          <p15:clr>
            <a:srgbClr val="FBAE40"/>
          </p15:clr>
        </p15:guide>
        <p15:guide id="13" orient="horz" pos="418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vid baggrund (fri grafi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ktangel 84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6" name="Rektangel 85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7" name="Rektangel 86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8" name="Rektangel 87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9" name="Rektangel 88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0" name="Rektangel 89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1" name="Rektangel 90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6A94A71-43F3-31DB-160D-15751F323E27}"/>
              </a:ext>
            </a:extLst>
          </p:cNvPr>
          <p:cNvSpPr/>
          <p:nvPr userDrawn="1"/>
        </p:nvSpPr>
        <p:spPr bwMode="auto">
          <a:xfrm>
            <a:off x="1" y="0"/>
            <a:ext cx="864000" cy="5706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Pladsholder til tekst 80">
            <a:extLst>
              <a:ext uri="{FF2B5EF4-FFF2-40B4-BE49-F238E27FC236}">
                <a16:creationId xmlns:a16="http://schemas.microsoft.com/office/drawing/2014/main" id="{2069ADFB-83F8-E367-5C05-076051A92FA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880061" y="23798105"/>
            <a:ext cx="6985000" cy="177415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2600"/>
              </a:lnSpc>
              <a:buNone/>
              <a:defRPr sz="2200" i="1"/>
            </a:lvl1pPr>
          </a:lstStyle>
          <a:p>
            <a:pPr lvl="0"/>
            <a:r>
              <a:rPr lang="da-DK" dirty="0"/>
              <a:t>Figurtekst – marker teksten og overskriv. Har du brug for flere figurtekster kan du kopiere dette figurtekst-felt.</a:t>
            </a:r>
          </a:p>
        </p:txBody>
      </p:sp>
      <p:sp>
        <p:nvSpPr>
          <p:cNvPr id="29" name="Pladsholder til tekst 9">
            <a:extLst>
              <a:ext uri="{FF2B5EF4-FFF2-40B4-BE49-F238E27FC236}">
                <a16:creationId xmlns:a16="http://schemas.microsoft.com/office/drawing/2014/main" id="{E3551A5A-C6F5-E043-F1D0-F9AE6F6799AF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3911049" y="7893670"/>
            <a:ext cx="6954012" cy="3286911"/>
          </a:xfrm>
          <a:prstGeom prst="rect">
            <a:avLst/>
          </a:prstGeom>
        </p:spPr>
        <p:txBody>
          <a:bodyPr lIns="0" rIns="0" numCol="1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30" name="Pladsholder til tekst 9">
            <a:extLst>
              <a:ext uri="{FF2B5EF4-FFF2-40B4-BE49-F238E27FC236}">
                <a16:creationId xmlns:a16="http://schemas.microsoft.com/office/drawing/2014/main" id="{C55BE051-11B8-D77F-3996-AA6EDE263C4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3911049" y="13141456"/>
            <a:ext cx="22724237" cy="3013656"/>
          </a:xfrm>
          <a:prstGeom prst="rect">
            <a:avLst/>
          </a:prstGeom>
        </p:spPr>
        <p:txBody>
          <a:bodyPr lIns="0" rIns="0" numCol="3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31" name="Pladsholder til tekst 9">
            <a:extLst>
              <a:ext uri="{FF2B5EF4-FFF2-40B4-BE49-F238E27FC236}">
                <a16:creationId xmlns:a16="http://schemas.microsoft.com/office/drawing/2014/main" id="{781FC6AE-D766-3AF9-9B50-BAF6C8BAF71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911049" y="18220635"/>
            <a:ext cx="38565899" cy="3013656"/>
          </a:xfrm>
          <a:prstGeom prst="rect">
            <a:avLst/>
          </a:prstGeom>
        </p:spPr>
        <p:txBody>
          <a:bodyPr lIns="0" rIns="0" numCol="5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29CB9219-A191-0063-FD40-47A7E8160B15}"/>
              </a:ext>
            </a:extLst>
          </p:cNvPr>
          <p:cNvGrpSpPr/>
          <p:nvPr userDrawn="1"/>
        </p:nvGrpSpPr>
        <p:grpSpPr>
          <a:xfrm rot="16200000">
            <a:off x="21152869" y="-22023371"/>
            <a:ext cx="502788" cy="42808528"/>
            <a:chOff x="42952903" y="-11906219"/>
            <a:chExt cx="502788" cy="42808528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A48BA4F4-542F-CA91-5A6B-0E0AC9F5EA94}"/>
                </a:ext>
              </a:extLst>
            </p:cNvPr>
            <p:cNvSpPr/>
            <p:nvPr userDrawn="1"/>
          </p:nvSpPr>
          <p:spPr bwMode="auto">
            <a:xfrm>
              <a:off x="43275690" y="-11906219"/>
              <a:ext cx="180001" cy="428085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Pil: venstre 7">
              <a:extLst>
                <a:ext uri="{FF2B5EF4-FFF2-40B4-BE49-F238E27FC236}">
                  <a16:creationId xmlns:a16="http://schemas.microsoft.com/office/drawing/2014/main" id="{CE232521-C527-800B-0CA5-2E0A9842B48D}"/>
                </a:ext>
              </a:extLst>
            </p:cNvPr>
            <p:cNvSpPr/>
            <p:nvPr userDrawn="1"/>
          </p:nvSpPr>
          <p:spPr bwMode="auto">
            <a:xfrm>
              <a:off x="42952903" y="9229032"/>
              <a:ext cx="414409" cy="481263"/>
            </a:xfrm>
            <a:prstGeom prst="leftArrow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9" name="Tekstfelt 8">
            <a:extLst>
              <a:ext uri="{FF2B5EF4-FFF2-40B4-BE49-F238E27FC236}">
                <a16:creationId xmlns:a16="http://schemas.microsoft.com/office/drawing/2014/main" id="{9C8B0C61-2325-AEBE-A40D-DD38D04EFD05}"/>
              </a:ext>
            </a:extLst>
          </p:cNvPr>
          <p:cNvSpPr txBox="1"/>
          <p:nvPr userDrawn="1"/>
        </p:nvSpPr>
        <p:spPr>
          <a:xfrm>
            <a:off x="13423091" y="-2404078"/>
            <a:ext cx="15713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/>
              <a:t>Træk et mønster ind på posteren. </a:t>
            </a:r>
            <a:br>
              <a:rPr lang="da-DK" sz="4000" b="1" dirty="0"/>
            </a:br>
            <a:r>
              <a:rPr lang="da-DK" sz="4000" b="1" dirty="0"/>
              <a:t>Juster evt. størrelse, beskæring og transparens</a:t>
            </a:r>
          </a:p>
        </p:txBody>
      </p:sp>
      <p:sp>
        <p:nvSpPr>
          <p:cNvPr id="17" name="Titel 12">
            <a:extLst>
              <a:ext uri="{FF2B5EF4-FFF2-40B4-BE49-F238E27FC236}">
                <a16:creationId xmlns:a16="http://schemas.microsoft.com/office/drawing/2014/main" id="{BC442323-B8A6-160F-E785-56050F739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1" y="2070100"/>
            <a:ext cx="30693988" cy="3649662"/>
          </a:xfrm>
          <a:prstGeom prst="rect">
            <a:avLst/>
          </a:prstGeom>
        </p:spPr>
        <p:txBody>
          <a:bodyPr lIns="0" rIns="0" bIns="0" anchor="b" anchorCtr="0"/>
          <a:lstStyle>
            <a:lvl1pPr>
              <a:lnSpc>
                <a:spcPts val="13000"/>
              </a:lnSpc>
              <a:defRPr sz="12000" baseline="0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da-DK" dirty="0"/>
              <a:t>Posterens titel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E46DD53-9211-A132-FE8D-326DDC3CF07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88000" y="6660000"/>
            <a:ext cx="30693988" cy="1620000"/>
          </a:xfrm>
          <a:prstGeom prst="rect">
            <a:avLst/>
          </a:prstGeom>
        </p:spPr>
        <p:txBody>
          <a:bodyPr lIns="0" rIns="0" numCol="1" spcCol="720000"/>
          <a:lstStyle>
            <a:lvl1pPr marL="0" indent="0" defTabSz="0">
              <a:lnSpc>
                <a:spcPct val="100000"/>
              </a:lnSpc>
              <a:spcAft>
                <a:spcPts val="600"/>
              </a:spcAft>
              <a:buFontTx/>
              <a:buNone/>
              <a:defRPr sz="2000" b="1" cap="none" baseline="0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 b="0" cap="none" baseline="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 b="0" i="0" baseline="0">
                <a:solidFill>
                  <a:schemeClr val="accent2"/>
                </a:solidFill>
              </a:defRPr>
            </a:lvl3pPr>
            <a:lvl4pPr marL="914400" indent="-357188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defRPr sz="2000" b="0" i="0" baseline="0">
                <a:solidFill>
                  <a:schemeClr val="accent2"/>
                </a:solidFill>
              </a:defRPr>
            </a:lvl4pPr>
            <a:lvl5pPr marL="1728788" indent="-4572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Forfatternavn, Titel,</a:t>
            </a:r>
            <a:br>
              <a:rPr lang="da-DK" dirty="0"/>
            </a:br>
            <a:r>
              <a:rPr lang="da-DK" dirty="0"/>
              <a:t>Afdeling, Hospital, Land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9" name="Pladsholder til tekst 9">
            <a:extLst>
              <a:ext uri="{FF2B5EF4-FFF2-40B4-BE49-F238E27FC236}">
                <a16:creationId xmlns:a16="http://schemas.microsoft.com/office/drawing/2014/main" id="{5A41A86A-7F56-3FC8-0385-E96A5366071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988000" y="9172112"/>
            <a:ext cx="30693988" cy="8584176"/>
          </a:xfrm>
          <a:prstGeom prst="rect">
            <a:avLst/>
          </a:prstGeom>
        </p:spPr>
        <p:txBody>
          <a:bodyPr lIns="0" rIns="0" numCol="4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(skift typografi – se hvordan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04D09A8-2F10-F5A1-B358-2AA778AD36A5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34401125" y="6708098"/>
            <a:ext cx="7165976" cy="6973686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txBody>
          <a:bodyPr lIns="360000" tIns="432000" rIns="360000" bIns="432000" numCol="1" spcCol="720000"/>
          <a:lstStyle>
            <a:lvl1pPr marL="0" indent="0" defTabSz="0">
              <a:lnSpc>
                <a:spcPts val="3600"/>
              </a:lnSpc>
              <a:spcAft>
                <a:spcPts val="0"/>
              </a:spcAft>
              <a:buFontTx/>
              <a:buNone/>
              <a:defRPr sz="2800" b="0" cap="none" baseline="0">
                <a:solidFill>
                  <a:schemeClr val="bg1"/>
                </a:solidFill>
              </a:defRPr>
            </a:lvl1pPr>
            <a:lvl2pPr marL="0" indent="0">
              <a:lnSpc>
                <a:spcPts val="3800"/>
              </a:lnSpc>
              <a:spcAft>
                <a:spcPts val="600"/>
              </a:spcAft>
              <a:buFontTx/>
              <a:buNone/>
              <a:defRPr sz="3600" b="1" cap="none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b="1" i="0" baseline="0">
                <a:solidFill>
                  <a:schemeClr val="bg1"/>
                </a:solidFill>
              </a:defRPr>
            </a:lvl3pPr>
            <a:lvl4pPr marL="914400" indent="-357188">
              <a:spcAft>
                <a:spcPts val="0"/>
              </a:spcAft>
              <a:buClr>
                <a:schemeClr val="bg1"/>
              </a:buClr>
              <a:defRPr b="0" i="0" baseline="0">
                <a:solidFill>
                  <a:schemeClr val="bg1"/>
                </a:solidFill>
              </a:defRPr>
            </a:lvl4pPr>
            <a:lvl5pPr marL="1728788" indent="-45720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/>
              <a:t>Conclusion</a:t>
            </a:r>
            <a:r>
              <a:rPr lang="da-DK" dirty="0"/>
              <a:t> - klik og skriv (skift typografi - se hvordan i 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6A366D8-9785-B0E6-C5A0-A4CC8A72EF8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34401126" y="31097888"/>
            <a:ext cx="7170738" cy="6973686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txBody>
          <a:bodyPr lIns="360000" tIns="432000" rIns="360000" bIns="432000" numCol="1" spcCol="720000"/>
          <a:lstStyle>
            <a:lvl1pPr marL="0" indent="0" defTabSz="0">
              <a:lnSpc>
                <a:spcPts val="3600"/>
              </a:lnSpc>
              <a:spcAft>
                <a:spcPts val="0"/>
              </a:spcAft>
              <a:buFontTx/>
              <a:buNone/>
              <a:defRPr sz="2800" b="0" cap="none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FontTx/>
              <a:buNone/>
              <a:defRPr sz="3600" b="1" cap="none" baseline="0"/>
            </a:lvl2pPr>
            <a:lvl3pPr marL="0" indent="0">
              <a:spcAft>
                <a:spcPts val="0"/>
              </a:spcAft>
              <a:buNone/>
              <a:defRPr b="1" i="0" baseline="0"/>
            </a:lvl3pPr>
            <a:lvl4pPr marL="914400" indent="-357188">
              <a:spcAft>
                <a:spcPts val="0"/>
              </a:spcAft>
              <a:buClr>
                <a:schemeClr val="tx1"/>
              </a:buClr>
              <a:defRPr b="0" i="0" baseline="0"/>
            </a:lvl4pPr>
            <a:lvl5pPr marL="1728788" indent="-457200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 baseline="0"/>
            </a:lvl5pPr>
          </a:lstStyle>
          <a:p>
            <a:pPr lvl="0"/>
            <a:r>
              <a:rPr lang="da-DK" dirty="0" err="1"/>
              <a:t>Conclusion</a:t>
            </a:r>
            <a:r>
              <a:rPr lang="da-DK" dirty="0"/>
              <a:t> - klik og skriv (skift typografi - se hvordan i 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</p:spTree>
    <p:extLst>
      <p:ext uri="{BB962C8B-B14F-4D97-AF65-F5344CB8AC3E}">
        <p14:creationId xmlns:p14="http://schemas.microsoft.com/office/powerpoint/2010/main" val="2440004980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pos="1871">
          <p15:clr>
            <a:srgbClr val="FBAE40"/>
          </p15:clr>
        </p15:guide>
        <p15:guide id="2" pos="6271">
          <p15:clr>
            <a:srgbClr val="FBAE40"/>
          </p15:clr>
        </p15:guide>
        <p15:guide id="3" pos="6724">
          <p15:clr>
            <a:srgbClr val="FBAE40"/>
          </p15:clr>
        </p15:guide>
        <p15:guide id="4" pos="11238" userDrawn="1">
          <p15:clr>
            <a:srgbClr val="FBAE40"/>
          </p15:clr>
        </p15:guide>
        <p15:guide id="5" pos="11782" userDrawn="1">
          <p15:clr>
            <a:srgbClr val="FBAE40"/>
          </p15:clr>
        </p15:guide>
        <p15:guide id="6" pos="16227">
          <p15:clr>
            <a:srgbClr val="FBAE40"/>
          </p15:clr>
        </p15:guide>
        <p15:guide id="7" pos="16704">
          <p15:clr>
            <a:srgbClr val="FBAE40"/>
          </p15:clr>
        </p15:guide>
        <p15:guide id="8" pos="21217">
          <p15:clr>
            <a:srgbClr val="FBAE40"/>
          </p15:clr>
        </p15:guide>
        <p15:guide id="9" pos="21670">
          <p15:clr>
            <a:srgbClr val="FBAE40"/>
          </p15:clr>
        </p15:guide>
        <p15:guide id="10" pos="26187">
          <p15:clr>
            <a:srgbClr val="FBAE40"/>
          </p15:clr>
        </p15:guide>
        <p15:guide id="11" orient="horz" pos="1100">
          <p15:clr>
            <a:srgbClr val="FBAE40"/>
          </p15:clr>
        </p15:guide>
        <p15:guide id="12" orient="horz" pos="3595" userDrawn="1">
          <p15:clr>
            <a:srgbClr val="FBAE40"/>
          </p15:clr>
        </p15:guide>
        <p15:guide id="13" orient="horz" pos="418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å baggrund (fri grafik)"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ktangel 84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6" name="Rektangel 85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7" name="Rektangel 86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8" name="Rektangel 87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9" name="Rektangel 88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0" name="Rektangel 89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1" name="Rektangel 90"/>
          <p:cNvSpPr/>
          <p:nvPr userDrawn="1"/>
        </p:nvSpPr>
        <p:spPr bwMode="auto">
          <a:xfrm>
            <a:off x="1" y="1376001"/>
            <a:ext cx="42808525" cy="5907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2" name="Titel 12"/>
          <p:cNvSpPr>
            <a:spLocks noGrp="1"/>
          </p:cNvSpPr>
          <p:nvPr>
            <p:ph type="title" hasCustomPrompt="1"/>
          </p:nvPr>
        </p:nvSpPr>
        <p:spPr>
          <a:xfrm>
            <a:off x="2988000" y="2070100"/>
            <a:ext cx="22772363" cy="3649662"/>
          </a:xfrm>
          <a:prstGeom prst="rect">
            <a:avLst/>
          </a:prstGeom>
        </p:spPr>
        <p:txBody>
          <a:bodyPr lIns="0" rIns="0" bIns="0" anchor="b" anchorCtr="0"/>
          <a:lstStyle>
            <a:lvl1pPr>
              <a:lnSpc>
                <a:spcPts val="10500"/>
              </a:lnSpc>
              <a:defRPr sz="8800" baseline="0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da-DK" dirty="0"/>
              <a:t>Posterens titel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87F599C-7779-1719-C971-5EC7B43D8C1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6517599" y="2070099"/>
            <a:ext cx="15105231" cy="3645717"/>
          </a:xfrm>
          <a:prstGeom prst="rect">
            <a:avLst/>
          </a:prstGeom>
        </p:spPr>
        <p:txBody>
          <a:bodyPr lIns="0" rIns="0" numCol="1" spcCol="720000" anchor="b" anchorCtr="0"/>
          <a:lstStyle>
            <a:lvl1pPr marL="0" indent="0" defTabSz="0">
              <a:lnSpc>
                <a:spcPct val="100000"/>
              </a:lnSpc>
              <a:spcAft>
                <a:spcPts val="600"/>
              </a:spcAft>
              <a:buFontTx/>
              <a:buNone/>
              <a:defRPr sz="2000" b="1" cap="none" baseline="0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 b="0" cap="none" baseline="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 b="0" i="0" baseline="0">
                <a:solidFill>
                  <a:schemeClr val="accent2"/>
                </a:solidFill>
              </a:defRPr>
            </a:lvl3pPr>
            <a:lvl4pPr marL="914400" indent="-357188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defRPr sz="2000" b="0" i="0" baseline="0">
                <a:solidFill>
                  <a:schemeClr val="accent2"/>
                </a:solidFill>
              </a:defRPr>
            </a:lvl4pPr>
            <a:lvl5pPr marL="1728788" indent="-4572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Forfatternavn, Titel,</a:t>
            </a:r>
            <a:br>
              <a:rPr lang="da-DK" dirty="0"/>
            </a:br>
            <a:r>
              <a:rPr lang="da-DK" dirty="0"/>
              <a:t>Afdeling, Hospital, Land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6A94A71-43F3-31DB-160D-15751F323E27}"/>
              </a:ext>
            </a:extLst>
          </p:cNvPr>
          <p:cNvSpPr/>
          <p:nvPr userDrawn="1"/>
        </p:nvSpPr>
        <p:spPr bwMode="auto">
          <a:xfrm>
            <a:off x="1" y="0"/>
            <a:ext cx="864000" cy="5706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Pladsholder til tekst 9">
            <a:extLst>
              <a:ext uri="{FF2B5EF4-FFF2-40B4-BE49-F238E27FC236}">
                <a16:creationId xmlns:a16="http://schemas.microsoft.com/office/drawing/2014/main" id="{00061E67-F73A-7527-04F9-3FB3B0A2A5B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988000" y="6660000"/>
            <a:ext cx="22772363" cy="17884421"/>
          </a:xfrm>
          <a:prstGeom prst="rect">
            <a:avLst/>
          </a:prstGeom>
        </p:spPr>
        <p:txBody>
          <a:bodyPr lIns="0" rIns="0" numCol="3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(skift typografi – se hvordan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28" name="Pladsholder til tekst 80">
            <a:extLst>
              <a:ext uri="{FF2B5EF4-FFF2-40B4-BE49-F238E27FC236}">
                <a16:creationId xmlns:a16="http://schemas.microsoft.com/office/drawing/2014/main" id="{2069ADFB-83F8-E367-5C05-076051A92FA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880061" y="23798105"/>
            <a:ext cx="6985000" cy="177415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2600"/>
              </a:lnSpc>
              <a:buNone/>
              <a:defRPr sz="2200" i="1"/>
            </a:lvl1pPr>
          </a:lstStyle>
          <a:p>
            <a:pPr lvl="0"/>
            <a:r>
              <a:rPr lang="da-DK" dirty="0"/>
              <a:t>Figurtekst – marker teksten og overskriv. Har du brug for flere figurtekster kan du kopiere dette figurtekst-felt.</a:t>
            </a:r>
          </a:p>
        </p:txBody>
      </p:sp>
      <p:sp>
        <p:nvSpPr>
          <p:cNvPr id="29" name="Pladsholder til tekst 9">
            <a:extLst>
              <a:ext uri="{FF2B5EF4-FFF2-40B4-BE49-F238E27FC236}">
                <a16:creationId xmlns:a16="http://schemas.microsoft.com/office/drawing/2014/main" id="{E3551A5A-C6F5-E043-F1D0-F9AE6F6799AF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3911049" y="7893670"/>
            <a:ext cx="6954012" cy="3286911"/>
          </a:xfrm>
          <a:prstGeom prst="rect">
            <a:avLst/>
          </a:prstGeom>
        </p:spPr>
        <p:txBody>
          <a:bodyPr lIns="0" rIns="0" numCol="1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30" name="Pladsholder til tekst 9">
            <a:extLst>
              <a:ext uri="{FF2B5EF4-FFF2-40B4-BE49-F238E27FC236}">
                <a16:creationId xmlns:a16="http://schemas.microsoft.com/office/drawing/2014/main" id="{C55BE051-11B8-D77F-3996-AA6EDE263C4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3911049" y="13141456"/>
            <a:ext cx="22724237" cy="3013656"/>
          </a:xfrm>
          <a:prstGeom prst="rect">
            <a:avLst/>
          </a:prstGeom>
        </p:spPr>
        <p:txBody>
          <a:bodyPr lIns="0" rIns="0" numCol="3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31" name="Pladsholder til tekst 9">
            <a:extLst>
              <a:ext uri="{FF2B5EF4-FFF2-40B4-BE49-F238E27FC236}">
                <a16:creationId xmlns:a16="http://schemas.microsoft.com/office/drawing/2014/main" id="{781FC6AE-D766-3AF9-9B50-BAF6C8BAF71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911049" y="18220635"/>
            <a:ext cx="38565899" cy="3013656"/>
          </a:xfrm>
          <a:prstGeom prst="rect">
            <a:avLst/>
          </a:prstGeom>
        </p:spPr>
        <p:txBody>
          <a:bodyPr lIns="0" rIns="0" numCol="5" spcCol="720000"/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 b="0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None/>
              <a:defRPr sz="36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893763" indent="-357188">
              <a:spcAft>
                <a:spcPts val="0"/>
              </a:spcAft>
              <a:buClrTx/>
              <a:defRPr i="0"/>
            </a:lvl4pPr>
            <a:lvl5pPr marL="1431925" indent="-358775">
              <a:spcAft>
                <a:spcPts val="0"/>
              </a:spcAft>
              <a:buClrTx/>
              <a:defRPr/>
            </a:lvl5pPr>
          </a:lstStyle>
          <a:p>
            <a:pPr lvl="0"/>
            <a:r>
              <a:rPr lang="da-DK" dirty="0"/>
              <a:t>Klik og skriv (ænder typografi – </a:t>
            </a:r>
            <a:r>
              <a:rPr lang="da-DK" dirty="0" err="1"/>
              <a:t>sehvordan</a:t>
            </a:r>
            <a:r>
              <a:rPr lang="da-DK" dirty="0"/>
              <a:t> i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C07C400D-9B62-3B26-F7EF-81512BC304B3}"/>
              </a:ext>
            </a:extLst>
          </p:cNvPr>
          <p:cNvGrpSpPr/>
          <p:nvPr userDrawn="1"/>
        </p:nvGrpSpPr>
        <p:grpSpPr>
          <a:xfrm rot="16200000">
            <a:off x="21152869" y="-22023371"/>
            <a:ext cx="502788" cy="42808528"/>
            <a:chOff x="42952903" y="-11906219"/>
            <a:chExt cx="502788" cy="42808528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C50BC57A-00B4-F8BA-3E0C-3E6FE2F67898}"/>
                </a:ext>
              </a:extLst>
            </p:cNvPr>
            <p:cNvSpPr/>
            <p:nvPr userDrawn="1"/>
          </p:nvSpPr>
          <p:spPr bwMode="auto">
            <a:xfrm>
              <a:off x="43275690" y="-11906219"/>
              <a:ext cx="180001" cy="428085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Pil: venstre 6">
              <a:extLst>
                <a:ext uri="{FF2B5EF4-FFF2-40B4-BE49-F238E27FC236}">
                  <a16:creationId xmlns:a16="http://schemas.microsoft.com/office/drawing/2014/main" id="{61FF2A4E-666D-6C5F-8ECE-B46B62AB0AD7}"/>
                </a:ext>
              </a:extLst>
            </p:cNvPr>
            <p:cNvSpPr/>
            <p:nvPr userDrawn="1"/>
          </p:nvSpPr>
          <p:spPr bwMode="auto">
            <a:xfrm>
              <a:off x="42952903" y="9229032"/>
              <a:ext cx="414409" cy="481263"/>
            </a:xfrm>
            <a:prstGeom prst="leftArrow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2" name="Tekstfelt 11">
            <a:extLst>
              <a:ext uri="{FF2B5EF4-FFF2-40B4-BE49-F238E27FC236}">
                <a16:creationId xmlns:a16="http://schemas.microsoft.com/office/drawing/2014/main" id="{94DBCD65-72A8-F52E-F8B9-7B82E1460658}"/>
              </a:ext>
            </a:extLst>
          </p:cNvPr>
          <p:cNvSpPr txBox="1"/>
          <p:nvPr userDrawn="1"/>
        </p:nvSpPr>
        <p:spPr>
          <a:xfrm>
            <a:off x="13423091" y="-2404078"/>
            <a:ext cx="15713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/>
              <a:t>Træk et mønster ind på posteren. </a:t>
            </a:r>
            <a:br>
              <a:rPr lang="da-DK" sz="4000" b="1" dirty="0"/>
            </a:br>
            <a:r>
              <a:rPr lang="da-DK" sz="4000" b="1" dirty="0"/>
              <a:t>Juster evt. størrelse, beskæring og transparens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F449AD5-C9FF-8534-DB40-C33C8CA1CE83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34401125" y="6660000"/>
            <a:ext cx="7165976" cy="6973686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txBody>
          <a:bodyPr lIns="360000" tIns="432000" rIns="360000" bIns="432000" numCol="1" spcCol="720000"/>
          <a:lstStyle>
            <a:lvl1pPr marL="0" indent="0" defTabSz="0">
              <a:lnSpc>
                <a:spcPts val="3600"/>
              </a:lnSpc>
              <a:spcAft>
                <a:spcPts val="0"/>
              </a:spcAft>
              <a:buFontTx/>
              <a:buNone/>
              <a:defRPr sz="2800" b="0" cap="none" baseline="0">
                <a:solidFill>
                  <a:schemeClr val="bg1"/>
                </a:solidFill>
              </a:defRPr>
            </a:lvl1pPr>
            <a:lvl2pPr marL="0" indent="0">
              <a:lnSpc>
                <a:spcPts val="3800"/>
              </a:lnSpc>
              <a:spcAft>
                <a:spcPts val="600"/>
              </a:spcAft>
              <a:buFontTx/>
              <a:buNone/>
              <a:defRPr sz="3600" b="1" cap="none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b="1" i="0" baseline="0">
                <a:solidFill>
                  <a:schemeClr val="bg1"/>
                </a:solidFill>
              </a:defRPr>
            </a:lvl3pPr>
            <a:lvl4pPr marL="914400" indent="-357188">
              <a:spcAft>
                <a:spcPts val="0"/>
              </a:spcAft>
              <a:buClr>
                <a:schemeClr val="bg1"/>
              </a:buClr>
              <a:defRPr b="0" i="0" baseline="0">
                <a:solidFill>
                  <a:schemeClr val="bg1"/>
                </a:solidFill>
              </a:defRPr>
            </a:lvl4pPr>
            <a:lvl5pPr marL="1728788" indent="-45720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/>
              <a:t>Conclusion</a:t>
            </a:r>
            <a:r>
              <a:rPr lang="da-DK" dirty="0"/>
              <a:t> - klik og skriv (skift typografi - se hvordan i 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2F029E-6FB0-7719-43E2-E508D3E71022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34401126" y="31097888"/>
            <a:ext cx="7170738" cy="6973686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txBody>
          <a:bodyPr lIns="360000" tIns="432000" rIns="360000" bIns="432000" numCol="1" spcCol="720000"/>
          <a:lstStyle>
            <a:lvl1pPr marL="0" indent="0" defTabSz="0">
              <a:lnSpc>
                <a:spcPts val="3600"/>
              </a:lnSpc>
              <a:spcAft>
                <a:spcPts val="0"/>
              </a:spcAft>
              <a:buFontTx/>
              <a:buNone/>
              <a:defRPr sz="2800" b="0" cap="none" baseline="0"/>
            </a:lvl1pPr>
            <a:lvl2pPr marL="0" indent="0">
              <a:lnSpc>
                <a:spcPts val="3800"/>
              </a:lnSpc>
              <a:spcAft>
                <a:spcPts val="600"/>
              </a:spcAft>
              <a:buFontTx/>
              <a:buNone/>
              <a:defRPr sz="3600" b="1" cap="none" baseline="0"/>
            </a:lvl2pPr>
            <a:lvl3pPr marL="0" indent="0">
              <a:spcAft>
                <a:spcPts val="0"/>
              </a:spcAft>
              <a:buNone/>
              <a:defRPr b="1" i="0" baseline="0"/>
            </a:lvl3pPr>
            <a:lvl4pPr marL="914400" indent="-357188">
              <a:spcAft>
                <a:spcPts val="0"/>
              </a:spcAft>
              <a:buClr>
                <a:schemeClr val="tx1"/>
              </a:buClr>
              <a:defRPr b="0" i="0" baseline="0"/>
            </a:lvl4pPr>
            <a:lvl5pPr marL="1728788" indent="-457200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 baseline="0"/>
            </a:lvl5pPr>
          </a:lstStyle>
          <a:p>
            <a:pPr lvl="0"/>
            <a:r>
              <a:rPr lang="da-DK" dirty="0" err="1"/>
              <a:t>Conclusion</a:t>
            </a:r>
            <a:r>
              <a:rPr lang="da-DK" dirty="0"/>
              <a:t> - klik og skriv (skift typografi - se hvordan i  noterne udenfor posterformatet)</a:t>
            </a:r>
          </a:p>
          <a:p>
            <a:pPr lvl="1"/>
            <a:r>
              <a:rPr lang="da-DK" dirty="0"/>
              <a:t>Overskrift</a:t>
            </a:r>
          </a:p>
          <a:p>
            <a:pPr lvl="2"/>
            <a:r>
              <a:rPr lang="da-DK" dirty="0"/>
              <a:t>Underoverskrift</a:t>
            </a:r>
          </a:p>
          <a:p>
            <a:pPr lvl="3"/>
            <a:r>
              <a:rPr lang="da-DK" dirty="0"/>
              <a:t>Punktopstilling</a:t>
            </a:r>
          </a:p>
          <a:p>
            <a:pPr lvl="4"/>
            <a:r>
              <a:rPr lang="da-DK" dirty="0"/>
              <a:t>Underpunkt</a:t>
            </a:r>
          </a:p>
        </p:txBody>
      </p:sp>
    </p:spTree>
    <p:extLst>
      <p:ext uri="{BB962C8B-B14F-4D97-AF65-F5344CB8AC3E}">
        <p14:creationId xmlns:p14="http://schemas.microsoft.com/office/powerpoint/2010/main" val="119353490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pos="1871">
          <p15:clr>
            <a:srgbClr val="FBAE40"/>
          </p15:clr>
        </p15:guide>
        <p15:guide id="2" pos="6271">
          <p15:clr>
            <a:srgbClr val="FBAE40"/>
          </p15:clr>
        </p15:guide>
        <p15:guide id="3" pos="6724">
          <p15:clr>
            <a:srgbClr val="FBAE40"/>
          </p15:clr>
        </p15:guide>
        <p15:guide id="4" pos="11238" userDrawn="1">
          <p15:clr>
            <a:srgbClr val="FBAE40"/>
          </p15:clr>
        </p15:guide>
        <p15:guide id="5" pos="11782" userDrawn="1">
          <p15:clr>
            <a:srgbClr val="FBAE40"/>
          </p15:clr>
        </p15:guide>
        <p15:guide id="6" pos="16227">
          <p15:clr>
            <a:srgbClr val="FBAE40"/>
          </p15:clr>
        </p15:guide>
        <p15:guide id="7" pos="16704">
          <p15:clr>
            <a:srgbClr val="FBAE40"/>
          </p15:clr>
        </p15:guide>
        <p15:guide id="8" pos="21217">
          <p15:clr>
            <a:srgbClr val="FBAE40"/>
          </p15:clr>
        </p15:guide>
        <p15:guide id="9" pos="21670">
          <p15:clr>
            <a:srgbClr val="FBAE40"/>
          </p15:clr>
        </p15:guide>
        <p15:guide id="10" pos="26187">
          <p15:clr>
            <a:srgbClr val="FBAE40"/>
          </p15:clr>
        </p15:guide>
        <p15:guide id="11" orient="horz" pos="1100">
          <p15:clr>
            <a:srgbClr val="FBAE40"/>
          </p15:clr>
        </p15:guide>
        <p15:guide id="12" orient="horz" pos="3595" userDrawn="1">
          <p15:clr>
            <a:srgbClr val="FBAE40"/>
          </p15:clr>
        </p15:guide>
        <p15:guide id="13" orient="horz" pos="418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ktangel 38">
            <a:extLst>
              <a:ext uri="{FF2B5EF4-FFF2-40B4-BE49-F238E27FC236}">
                <a16:creationId xmlns:a16="http://schemas.microsoft.com/office/drawing/2014/main" id="{4254CC00-790F-DEF4-3AB6-56C5578EBBD1}"/>
              </a:ext>
            </a:extLst>
          </p:cNvPr>
          <p:cNvSpPr/>
          <p:nvPr userDrawn="1"/>
        </p:nvSpPr>
        <p:spPr bwMode="auto">
          <a:xfrm>
            <a:off x="43463584" y="11789759"/>
            <a:ext cx="14191762" cy="9740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AE1472D-076F-B9D3-B7AD-4445B7CA2AE6}"/>
              </a:ext>
            </a:extLst>
          </p:cNvPr>
          <p:cNvSpPr/>
          <p:nvPr userDrawn="1"/>
        </p:nvSpPr>
        <p:spPr bwMode="auto">
          <a:xfrm>
            <a:off x="43463584" y="16708309"/>
            <a:ext cx="14191762" cy="9740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29073B-E23D-5D9D-E42C-412754429AEA}"/>
              </a:ext>
            </a:extLst>
          </p:cNvPr>
          <p:cNvSpPr/>
          <p:nvPr userDrawn="1"/>
        </p:nvSpPr>
        <p:spPr bwMode="auto">
          <a:xfrm>
            <a:off x="43428091" y="21578733"/>
            <a:ext cx="14191762" cy="9740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76BC98F-3CB4-FBC9-6148-8A577B473944}"/>
              </a:ext>
            </a:extLst>
          </p:cNvPr>
          <p:cNvSpPr/>
          <p:nvPr userDrawn="1"/>
        </p:nvSpPr>
        <p:spPr bwMode="auto">
          <a:xfrm>
            <a:off x="-9437914" y="28669054"/>
            <a:ext cx="9046030" cy="15608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E4E3C48-258D-94EB-4819-0357AABC133E}"/>
              </a:ext>
            </a:extLst>
          </p:cNvPr>
          <p:cNvSpPr/>
          <p:nvPr userDrawn="1"/>
        </p:nvSpPr>
        <p:spPr bwMode="auto">
          <a:xfrm>
            <a:off x="43466122" y="6313481"/>
            <a:ext cx="14191762" cy="9740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29D9B763-DDAB-D839-ED13-A46A72C9FB64}"/>
              </a:ext>
            </a:extLst>
          </p:cNvPr>
          <p:cNvGrpSpPr/>
          <p:nvPr userDrawn="1"/>
        </p:nvGrpSpPr>
        <p:grpSpPr>
          <a:xfrm>
            <a:off x="43603505" y="-44192"/>
            <a:ext cx="18475004" cy="5898025"/>
            <a:chOff x="43428091" y="-44192"/>
            <a:chExt cx="18475004" cy="5898025"/>
          </a:xfrm>
        </p:grpSpPr>
        <p:sp>
          <p:nvSpPr>
            <p:cNvPr id="18" name="Tekstboks 45">
              <a:extLst>
                <a:ext uri="{FF2B5EF4-FFF2-40B4-BE49-F238E27FC236}">
                  <a16:creationId xmlns:a16="http://schemas.microsoft.com/office/drawing/2014/main" id="{D6E71064-D2BC-8315-2CD6-4DA3A299BED5}"/>
                </a:ext>
              </a:extLst>
            </p:cNvPr>
            <p:cNvSpPr txBox="1"/>
            <p:nvPr userDrawn="1"/>
          </p:nvSpPr>
          <p:spPr>
            <a:xfrm>
              <a:off x="43428091" y="-44192"/>
              <a:ext cx="18475004" cy="58980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9050" marR="0" indent="0" algn="l" defTabSz="4176431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i="0" cap="none" baseline="0" noProof="1">
                  <a:latin typeface="+mj-lt"/>
                </a:rPr>
                <a:t>Beskær billede</a:t>
              </a:r>
            </a:p>
            <a:p>
              <a:pPr marL="706438" marR="0" indent="-687388" algn="l" defTabSz="4176431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0" i="0" cap="none" baseline="0" noProof="1">
                  <a:latin typeface="+mj-lt"/>
                </a:rPr>
                <a:t>1. Højreklik på billede </a:t>
              </a:r>
              <a:br>
                <a:rPr lang="en-GB" sz="2800" b="0" i="0" cap="none" baseline="0" noProof="1">
                  <a:latin typeface="+mj-lt"/>
                </a:rPr>
              </a:br>
              <a:r>
                <a:rPr lang="en-GB" sz="2800" b="0" i="0" cap="none" baseline="0" noProof="1">
                  <a:latin typeface="+mj-lt"/>
                </a:rPr>
                <a:t>og vælg “Beskær” for </a:t>
              </a:r>
              <a:br>
                <a:rPr lang="en-GB" sz="2800" b="0" i="0" cap="none" baseline="0" noProof="1">
                  <a:latin typeface="+mj-lt"/>
                </a:rPr>
              </a:br>
              <a:r>
                <a:rPr lang="en-GB" sz="2800" b="0" i="0" cap="none" baseline="0" noProof="1">
                  <a:latin typeface="+mj-lt"/>
                </a:rPr>
                <a:t>at ændre billedets fokus</a:t>
              </a:r>
            </a:p>
            <a:p>
              <a:pPr marL="19050" marR="0" indent="0" algn="l" defTabSz="4176431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lang="en-GB" sz="2800" b="1" i="0" kern="1200" cap="none" baseline="0" noProof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endParaRPr>
            </a:p>
            <a:p>
              <a:pPr marL="19050" marR="0" indent="0" algn="l" defTabSz="4176431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i="0" kern="1200" cap="none" baseline="0" noProof="1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rPr>
                <a:t>Skalér billede </a:t>
              </a:r>
              <a:br>
                <a:rPr lang="en-GB" sz="2800" b="1" i="0" kern="1200" cap="none" baseline="0" noProof="1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rPr>
              </a:br>
              <a:r>
                <a:rPr lang="en-GB" sz="2800" b="0" i="1" kern="1200" cap="none" baseline="0" noProof="1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rPr>
                <a:t>(og bevar dimensionerne)</a:t>
              </a:r>
            </a:p>
            <a:p>
              <a:pPr marL="636588" marR="0" indent="-617538" algn="l" defTabSz="4176431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0" i="0" cap="none" baseline="0" noProof="1">
                  <a:latin typeface="+mj-lt"/>
                </a:rPr>
                <a:t>1. Du skalerer billedet, </a:t>
              </a:r>
              <a:br>
                <a:rPr lang="en-GB" sz="2800" b="0" i="0" cap="none" baseline="0" noProof="1">
                  <a:latin typeface="+mj-lt"/>
                </a:rPr>
              </a:br>
              <a:r>
                <a:rPr lang="en-GB" sz="2800" b="0" i="0" cap="none" baseline="0" noProof="1">
                  <a:latin typeface="+mj-lt"/>
                </a:rPr>
                <a:t>ved at holde SHIFT nede, </a:t>
              </a:r>
              <a:br>
                <a:rPr lang="en-GB" sz="2800" b="0" i="0" cap="none" baseline="0" noProof="1">
                  <a:latin typeface="+mj-lt"/>
                </a:rPr>
              </a:br>
              <a:r>
                <a:rPr lang="en-GB" sz="2800" b="0" i="0" cap="none" baseline="0" noProof="1">
                  <a:latin typeface="+mj-lt"/>
                </a:rPr>
                <a:t>mens der trækkes </a:t>
              </a:r>
              <a:br>
                <a:rPr lang="en-GB" sz="2800" b="0" i="0" cap="none" baseline="0" noProof="1">
                  <a:latin typeface="+mj-lt"/>
                </a:rPr>
              </a:br>
              <a:r>
                <a:rPr lang="en-GB" sz="2800" b="0" i="0" cap="none" baseline="0" noProof="1">
                  <a:latin typeface="+mj-lt"/>
                </a:rPr>
                <a:t>i billedets hjørner</a:t>
              </a:r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2757" y="257592"/>
              <a:ext cx="1548182" cy="134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" name="Gruppe 47"/>
            <p:cNvGrpSpPr>
              <a:grpSpLocks/>
            </p:cNvGrpSpPr>
            <p:nvPr/>
          </p:nvGrpSpPr>
          <p:grpSpPr bwMode="auto">
            <a:xfrm>
              <a:off x="49174418" y="3143032"/>
              <a:ext cx="1686521" cy="2043294"/>
              <a:chOff x="8269446" y="5460944"/>
              <a:chExt cx="331631" cy="365999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483392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Rounded Rectangle 25"/>
              <p:cNvSpPr/>
              <p:nvPr userDrawn="1"/>
            </p:nvSpPr>
            <p:spPr>
              <a:xfrm>
                <a:off x="8269446" y="5460944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2405656E-BBDD-0924-542E-BC316FCD0108}"/>
              </a:ext>
            </a:extLst>
          </p:cNvPr>
          <p:cNvSpPr/>
          <p:nvPr userDrawn="1"/>
        </p:nvSpPr>
        <p:spPr bwMode="auto">
          <a:xfrm>
            <a:off x="1" y="0"/>
            <a:ext cx="864000" cy="5706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A3E65EE7-A523-8587-F276-17F2D6A07B73}"/>
              </a:ext>
            </a:extLst>
          </p:cNvPr>
          <p:cNvSpPr/>
          <p:nvPr userDrawn="1"/>
        </p:nvSpPr>
        <p:spPr bwMode="auto">
          <a:xfrm>
            <a:off x="-575126" y="28669054"/>
            <a:ext cx="183242" cy="156086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0DEE9977-0F72-190E-69E9-73888BA9D9DB}"/>
              </a:ext>
            </a:extLst>
          </p:cNvPr>
          <p:cNvGrpSpPr/>
          <p:nvPr userDrawn="1"/>
        </p:nvGrpSpPr>
        <p:grpSpPr>
          <a:xfrm>
            <a:off x="43100717" y="7859677"/>
            <a:ext cx="502788" cy="3169273"/>
            <a:chOff x="42952903" y="8318163"/>
            <a:chExt cx="502788" cy="3169273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7CF3FAC6-A6AD-84BE-8D6D-B122E601D0DA}"/>
                </a:ext>
              </a:extLst>
            </p:cNvPr>
            <p:cNvSpPr/>
            <p:nvPr userDrawn="1"/>
          </p:nvSpPr>
          <p:spPr bwMode="auto">
            <a:xfrm>
              <a:off x="43275691" y="8318163"/>
              <a:ext cx="180000" cy="316927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Pil: venstre 29">
              <a:extLst>
                <a:ext uri="{FF2B5EF4-FFF2-40B4-BE49-F238E27FC236}">
                  <a16:creationId xmlns:a16="http://schemas.microsoft.com/office/drawing/2014/main" id="{AD0F1A60-6525-EAF9-42CF-2175B3DA823A}"/>
                </a:ext>
              </a:extLst>
            </p:cNvPr>
            <p:cNvSpPr/>
            <p:nvPr userDrawn="1"/>
          </p:nvSpPr>
          <p:spPr bwMode="auto">
            <a:xfrm>
              <a:off x="42952903" y="9662168"/>
              <a:ext cx="414409" cy="481263"/>
            </a:xfrm>
            <a:prstGeom prst="leftArrow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131F49BF-F5E7-9FE4-79BF-F4372269AF95}"/>
              </a:ext>
            </a:extLst>
          </p:cNvPr>
          <p:cNvGrpSpPr/>
          <p:nvPr userDrawn="1"/>
        </p:nvGrpSpPr>
        <p:grpSpPr>
          <a:xfrm>
            <a:off x="43100717" y="13135501"/>
            <a:ext cx="502788" cy="3169273"/>
            <a:chOff x="42952903" y="8318163"/>
            <a:chExt cx="502788" cy="3169273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358A9F7A-0C2B-8682-3BBD-CEDCC74AD310}"/>
                </a:ext>
              </a:extLst>
            </p:cNvPr>
            <p:cNvSpPr/>
            <p:nvPr userDrawn="1"/>
          </p:nvSpPr>
          <p:spPr bwMode="auto">
            <a:xfrm>
              <a:off x="43275691" y="8318163"/>
              <a:ext cx="180000" cy="316927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Pil: venstre 33">
              <a:extLst>
                <a:ext uri="{FF2B5EF4-FFF2-40B4-BE49-F238E27FC236}">
                  <a16:creationId xmlns:a16="http://schemas.microsoft.com/office/drawing/2014/main" id="{C485C9F5-A605-08F3-9E38-1DE94EA51338}"/>
                </a:ext>
              </a:extLst>
            </p:cNvPr>
            <p:cNvSpPr/>
            <p:nvPr userDrawn="1"/>
          </p:nvSpPr>
          <p:spPr bwMode="auto">
            <a:xfrm>
              <a:off x="42952903" y="9662168"/>
              <a:ext cx="414409" cy="481263"/>
            </a:xfrm>
            <a:prstGeom prst="leftArrow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42715AF4-2D69-C2CF-ABA3-BE5FE0281389}"/>
              </a:ext>
            </a:extLst>
          </p:cNvPr>
          <p:cNvGrpSpPr/>
          <p:nvPr userDrawn="1"/>
        </p:nvGrpSpPr>
        <p:grpSpPr>
          <a:xfrm>
            <a:off x="43100717" y="18096537"/>
            <a:ext cx="502788" cy="3169273"/>
            <a:chOff x="42952903" y="8318163"/>
            <a:chExt cx="502788" cy="3169273"/>
          </a:xfrm>
        </p:grpSpPr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55F1ED00-B655-5735-9C8B-89AB82A5B7D1}"/>
                </a:ext>
              </a:extLst>
            </p:cNvPr>
            <p:cNvSpPr/>
            <p:nvPr userDrawn="1"/>
          </p:nvSpPr>
          <p:spPr bwMode="auto">
            <a:xfrm>
              <a:off x="43275691" y="8318163"/>
              <a:ext cx="180000" cy="316927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Pil: venstre 37">
              <a:extLst>
                <a:ext uri="{FF2B5EF4-FFF2-40B4-BE49-F238E27FC236}">
                  <a16:creationId xmlns:a16="http://schemas.microsoft.com/office/drawing/2014/main" id="{16082E59-9FB0-E588-2A29-D97FD8CD30EB}"/>
                </a:ext>
              </a:extLst>
            </p:cNvPr>
            <p:cNvSpPr/>
            <p:nvPr userDrawn="1"/>
          </p:nvSpPr>
          <p:spPr bwMode="auto">
            <a:xfrm>
              <a:off x="42952903" y="9662168"/>
              <a:ext cx="414409" cy="481263"/>
            </a:xfrm>
            <a:prstGeom prst="leftArrow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B6CC72A3-5592-F7BA-74A4-879D3982D179}"/>
              </a:ext>
            </a:extLst>
          </p:cNvPr>
          <p:cNvGrpSpPr/>
          <p:nvPr userDrawn="1"/>
        </p:nvGrpSpPr>
        <p:grpSpPr>
          <a:xfrm>
            <a:off x="43100717" y="22859057"/>
            <a:ext cx="502788" cy="3169273"/>
            <a:chOff x="42952903" y="8318163"/>
            <a:chExt cx="502788" cy="3169273"/>
          </a:xfrm>
        </p:grpSpPr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175E63DA-F68A-8DFF-BC4A-D95338915670}"/>
                </a:ext>
              </a:extLst>
            </p:cNvPr>
            <p:cNvSpPr/>
            <p:nvPr userDrawn="1"/>
          </p:nvSpPr>
          <p:spPr bwMode="auto">
            <a:xfrm>
              <a:off x="43275691" y="8318163"/>
              <a:ext cx="180000" cy="316927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Pil: venstre 44">
              <a:extLst>
                <a:ext uri="{FF2B5EF4-FFF2-40B4-BE49-F238E27FC236}">
                  <a16:creationId xmlns:a16="http://schemas.microsoft.com/office/drawing/2014/main" id="{CB83A0E6-1CD3-866E-93AF-B61470FCAA76}"/>
                </a:ext>
              </a:extLst>
            </p:cNvPr>
            <p:cNvSpPr/>
            <p:nvPr userDrawn="1"/>
          </p:nvSpPr>
          <p:spPr bwMode="auto">
            <a:xfrm>
              <a:off x="42952903" y="9662168"/>
              <a:ext cx="414409" cy="481263"/>
            </a:xfrm>
            <a:prstGeom prst="leftArrow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" name="Gruppe 2">
            <a:extLst>
              <a:ext uri="{FF2B5EF4-FFF2-40B4-BE49-F238E27FC236}">
                <a16:creationId xmlns:a16="http://schemas.microsoft.com/office/drawing/2014/main" id="{62B2E438-2E75-DD5A-920D-CC2F004D08DA}"/>
              </a:ext>
            </a:extLst>
          </p:cNvPr>
          <p:cNvGrpSpPr/>
          <p:nvPr userDrawn="1"/>
        </p:nvGrpSpPr>
        <p:grpSpPr>
          <a:xfrm>
            <a:off x="-15030499" y="178398"/>
            <a:ext cx="14404862" cy="8807604"/>
            <a:chOff x="-14979988" y="1031196"/>
            <a:chExt cx="14404862" cy="8807604"/>
          </a:xfrm>
        </p:grpSpPr>
        <p:sp>
          <p:nvSpPr>
            <p:cNvPr id="5" name="Tekstboks 35">
              <a:extLst>
                <a:ext uri="{FF2B5EF4-FFF2-40B4-BE49-F238E27FC236}">
                  <a16:creationId xmlns:a16="http://schemas.microsoft.com/office/drawing/2014/main" id="{28B1F157-FAD9-3936-20DD-1EF6E6CCA89F}"/>
                </a:ext>
              </a:extLst>
            </p:cNvPr>
            <p:cNvSpPr txBox="1"/>
            <p:nvPr userDrawn="1"/>
          </p:nvSpPr>
          <p:spPr>
            <a:xfrm>
              <a:off x="-13173075" y="1031196"/>
              <a:ext cx="12597949" cy="88076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eaLnBrk="1" hangingPunct="1">
                <a:lnSpc>
                  <a:spcPts val="4200"/>
                </a:lnSpc>
                <a:spcAft>
                  <a:spcPts val="1200"/>
                </a:spcAft>
                <a:defRPr/>
              </a:pPr>
              <a:r>
                <a:rPr lang="en-GB" altLang="da-DK" sz="4000" b="1" kern="1200" noProof="1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rPr>
                <a:t>Brug hjælpelinjer </a:t>
              </a:r>
              <a:br>
                <a:rPr lang="en-GB" altLang="da-DK" sz="4000" b="1" kern="1200" noProof="1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rPr>
              </a:br>
              <a:r>
                <a:rPr lang="en-GB" altLang="da-DK" sz="2800" b="0" i="1" kern="1200" noProof="1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rPr>
                <a:t>(Hjælp til nøjagtig placering af objekter)</a:t>
              </a:r>
            </a:p>
            <a:p>
              <a:pPr algn="r" eaLnBrk="1" hangingPunct="1">
                <a:lnSpc>
                  <a:spcPts val="3600"/>
                </a:lnSpc>
                <a:spcAft>
                  <a:spcPts val="0"/>
                </a:spcAft>
                <a:defRPr/>
              </a:pPr>
              <a:r>
                <a:rPr lang="en-GB" altLang="da-DK" sz="2800" b="0" kern="1200" noProof="1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rPr>
                <a:t>1). Højreklik uden for</a:t>
              </a:r>
              <a:r>
                <a:rPr lang="en-GB" altLang="da-DK" sz="2800" b="0" kern="1200" baseline="0" noProof="1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rPr>
                <a:t> </a:t>
              </a:r>
              <a:r>
                <a:rPr lang="en-GB" altLang="da-DK" sz="2800" b="0" kern="1200" noProof="1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rPr>
                <a:t>formatet og</a:t>
              </a:r>
              <a:r>
                <a:rPr lang="en-GB" altLang="da-DK" sz="2800" b="0" kern="1200" baseline="0" noProof="1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rPr>
                <a:t> </a:t>
              </a:r>
              <a:r>
                <a:rPr lang="en-GB" altLang="da-DK" sz="2800" b="0" kern="1200" noProof="1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rPr>
                <a:t>vælg “Gitter og hjælpelinjer”</a:t>
              </a:r>
            </a:p>
            <a:p>
              <a:pPr algn="r" eaLnBrk="1" hangingPunct="1">
                <a:lnSpc>
                  <a:spcPts val="3600"/>
                </a:lnSpc>
                <a:spcAft>
                  <a:spcPts val="0"/>
                </a:spcAft>
                <a:defRPr/>
              </a:pPr>
              <a:r>
                <a:rPr lang="en-GB" altLang="da-DK" sz="2800" b="0" kern="1200" noProof="1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rPr>
                <a:t>2). Sæt hak ved “Vis tegnehjælpelinjer på skærmen”</a:t>
              </a:r>
            </a:p>
            <a:p>
              <a:pPr algn="r" eaLnBrk="1" hangingPunct="1">
                <a:lnSpc>
                  <a:spcPts val="3600"/>
                </a:lnSpc>
                <a:spcAft>
                  <a:spcPts val="0"/>
                </a:spcAft>
                <a:defRPr/>
              </a:pPr>
              <a:r>
                <a:rPr lang="en-GB" altLang="da-DK" sz="2800" b="0" kern="1200" noProof="1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rPr>
                <a:t>3). Vælg “OK”</a:t>
              </a:r>
            </a:p>
            <a:p>
              <a:pPr marL="19050" indent="0" algn="r">
                <a:lnSpc>
                  <a:spcPts val="3600"/>
                </a:lnSpc>
                <a:spcAft>
                  <a:spcPts val="0"/>
                </a:spcAft>
              </a:pPr>
              <a:endParaRPr lang="en-GB" sz="2800" b="1" noProof="1"/>
            </a:p>
            <a:p>
              <a:pPr marL="19050" indent="0" algn="r">
                <a:lnSpc>
                  <a:spcPts val="3600"/>
                </a:lnSpc>
                <a:spcAft>
                  <a:spcPts val="0"/>
                </a:spcAft>
              </a:pPr>
              <a:endParaRPr lang="en-GB" sz="2800" b="1" noProof="1"/>
            </a:p>
            <a:p>
              <a:pPr marL="19050" indent="0" algn="r">
                <a:lnSpc>
                  <a:spcPts val="4200"/>
                </a:lnSpc>
                <a:spcAft>
                  <a:spcPts val="1200"/>
                </a:spcAft>
              </a:pPr>
              <a:r>
                <a:rPr lang="da-DK" sz="4000" b="1" noProof="1"/>
                <a:t>Rens kopieret tekst</a:t>
              </a:r>
            </a:p>
            <a:p>
              <a:pPr marL="2107265" lvl="1" indent="0" algn="r">
                <a:lnSpc>
                  <a:spcPts val="3600"/>
                </a:lnSpc>
                <a:spcAft>
                  <a:spcPts val="0"/>
                </a:spcAft>
              </a:pPr>
              <a:r>
                <a:rPr lang="da-DK" sz="2800" b="0" noProof="1"/>
                <a:t>Når du kopierer tekst fra andre dokumenter, skal du</a:t>
              </a:r>
              <a:br>
                <a:rPr lang="da-DK" sz="2800" b="0" noProof="1"/>
              </a:br>
              <a:r>
                <a:rPr lang="da-DK" sz="2800" b="0" noProof="1"/>
                <a:t> markere den og vælge "Indstillinger for sæt ind" </a:t>
              </a:r>
              <a:br>
                <a:rPr lang="da-DK" sz="2800" b="0" noProof="1"/>
              </a:br>
              <a:r>
                <a:rPr lang="da-DK" sz="2800" b="0" noProof="1"/>
                <a:t>og derefter klikke på "A- Indsæt kun tekst".</a:t>
              </a:r>
              <a:endParaRPr lang="en-GB" sz="2800" b="0" noProof="1"/>
            </a:p>
            <a:p>
              <a:pPr marL="19050" indent="0" algn="r">
                <a:lnSpc>
                  <a:spcPts val="3600"/>
                </a:lnSpc>
                <a:spcAft>
                  <a:spcPts val="0"/>
                </a:spcAft>
              </a:pPr>
              <a:endParaRPr lang="en-GB" sz="2800" b="1" noProof="1"/>
            </a:p>
            <a:p>
              <a:pPr marL="19050" indent="0" algn="r">
                <a:lnSpc>
                  <a:spcPts val="3600"/>
                </a:lnSpc>
                <a:spcAft>
                  <a:spcPts val="0"/>
                </a:spcAft>
              </a:pPr>
              <a:endParaRPr lang="en-GB" sz="2800" b="1" noProof="1"/>
            </a:p>
            <a:p>
              <a:pPr marL="19050" indent="0" algn="r">
                <a:lnSpc>
                  <a:spcPts val="3600"/>
                </a:lnSpc>
                <a:spcAft>
                  <a:spcPts val="0"/>
                </a:spcAft>
              </a:pPr>
              <a:endParaRPr lang="en-GB" sz="2800" b="1" noProof="1"/>
            </a:p>
            <a:p>
              <a:pPr marL="19050" indent="0" algn="r">
                <a:lnSpc>
                  <a:spcPts val="3600"/>
                </a:lnSpc>
                <a:spcAft>
                  <a:spcPts val="0"/>
                </a:spcAft>
              </a:pPr>
              <a:endParaRPr lang="en-GB" sz="2800" b="1" noProof="1"/>
            </a:p>
            <a:p>
              <a:pPr marL="19050" indent="0" algn="r">
                <a:lnSpc>
                  <a:spcPts val="3600"/>
                </a:lnSpc>
                <a:spcAft>
                  <a:spcPts val="0"/>
                </a:spcAft>
              </a:pPr>
              <a:endParaRPr lang="en-GB" sz="2800" b="1" noProof="1"/>
            </a:p>
            <a:p>
              <a:pPr marL="19050" indent="0" algn="r">
                <a:lnSpc>
                  <a:spcPts val="3600"/>
                </a:lnSpc>
                <a:spcAft>
                  <a:spcPts val="0"/>
                </a:spcAft>
              </a:pPr>
              <a:endParaRPr lang="en-GB" sz="2800" b="1" noProof="1"/>
            </a:p>
            <a:p>
              <a:pPr marL="19050" indent="0" algn="r">
                <a:lnSpc>
                  <a:spcPts val="3600"/>
                </a:lnSpc>
                <a:spcAft>
                  <a:spcPts val="1200"/>
                </a:spcAft>
              </a:pPr>
              <a:endParaRPr lang="en-GB" sz="2800" b="1" noProof="1"/>
            </a:p>
          </p:txBody>
        </p:sp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8D0C6373-B11A-7743-04FE-F2FEF76D18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6932" b="6028"/>
            <a:stretch/>
          </p:blipFill>
          <p:spPr>
            <a:xfrm>
              <a:off x="-14979988" y="4178930"/>
              <a:ext cx="4581932" cy="2506650"/>
            </a:xfrm>
            <a:prstGeom prst="rect">
              <a:avLst/>
            </a:prstGeom>
          </p:spPr>
        </p:pic>
      </p:grpSp>
      <p:sp>
        <p:nvSpPr>
          <p:cNvPr id="8" name="Tekstboks 35">
            <a:extLst>
              <a:ext uri="{FF2B5EF4-FFF2-40B4-BE49-F238E27FC236}">
                <a16:creationId xmlns:a16="http://schemas.microsoft.com/office/drawing/2014/main" id="{82BDF4C5-F592-5BE9-9D14-B4D65B862E52}"/>
              </a:ext>
            </a:extLst>
          </p:cNvPr>
          <p:cNvSpPr txBox="1"/>
          <p:nvPr userDrawn="1"/>
        </p:nvSpPr>
        <p:spPr>
          <a:xfrm>
            <a:off x="-13223588" y="9916932"/>
            <a:ext cx="12597949" cy="6453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050" indent="0" algn="r">
              <a:lnSpc>
                <a:spcPts val="4200"/>
              </a:lnSpc>
              <a:spcAft>
                <a:spcPts val="1200"/>
              </a:spcAft>
            </a:pPr>
            <a:r>
              <a:rPr lang="en-GB" sz="4000" b="1" noProof="1"/>
              <a:t>Skift typografi</a:t>
            </a:r>
            <a:endParaRPr lang="en-GB" sz="3200" b="1" noProof="1"/>
          </a:p>
          <a:p>
            <a:pPr marL="19050" indent="0" algn="r">
              <a:lnSpc>
                <a:spcPts val="3600"/>
              </a:lnSpc>
              <a:spcAft>
                <a:spcPts val="1200"/>
              </a:spcAft>
            </a:pPr>
            <a:r>
              <a:rPr lang="en-GB" sz="2800" noProof="1"/>
              <a:t>Marker</a:t>
            </a:r>
            <a:r>
              <a:rPr lang="en-GB" sz="2800" baseline="0" noProof="1"/>
              <a:t> </a:t>
            </a:r>
            <a:r>
              <a:rPr lang="en-GB" sz="2800" noProof="1"/>
              <a:t>tekst og klik </a:t>
            </a:r>
            <a:r>
              <a:rPr lang="en-GB" sz="2800" b="1" noProof="1"/>
              <a:t>TAB </a:t>
            </a:r>
            <a:br>
              <a:rPr lang="en-GB" sz="2800" b="1" noProof="1"/>
            </a:br>
            <a:r>
              <a:rPr lang="en-GB" sz="2800" b="0" noProof="1"/>
              <a:t>for at skifte til næste typografi:</a:t>
            </a:r>
          </a:p>
          <a:p>
            <a:pPr marL="19050" indent="0" algn="r">
              <a:lnSpc>
                <a:spcPct val="150000"/>
              </a:lnSpc>
              <a:spcAft>
                <a:spcPts val="3000"/>
              </a:spcAft>
            </a:pPr>
            <a:r>
              <a:rPr lang="en-GB" sz="2800" b="0" cap="all" baseline="0" noProof="1"/>
              <a:t>1). </a:t>
            </a:r>
            <a:r>
              <a:rPr lang="en-GB" sz="2800" b="0" u="none" cap="none" baseline="0" noProof="1"/>
              <a:t>Brødtekst</a:t>
            </a:r>
            <a:r>
              <a:rPr lang="en-GB" sz="2800" b="0" u="none" cap="none" baseline="0" noProof="1">
                <a:solidFill>
                  <a:schemeClr val="tx1"/>
                </a:solidFill>
              </a:rPr>
              <a:t> </a:t>
            </a:r>
            <a:r>
              <a:rPr lang="en-GB" sz="2800" b="0" cap="all" baseline="0" noProof="1">
                <a:solidFill>
                  <a:schemeClr val="tx1"/>
                </a:solidFill>
              </a:rPr>
              <a:t>(</a:t>
            </a:r>
            <a:r>
              <a:rPr lang="en-GB" sz="2800" b="0" noProof="1">
                <a:solidFill>
                  <a:schemeClr val="tx1"/>
                </a:solidFill>
              </a:rPr>
              <a:t>valgt som udgangspunkt)</a:t>
            </a:r>
            <a:br>
              <a:rPr lang="en-GB" sz="2800" b="0" noProof="1">
                <a:solidFill>
                  <a:schemeClr val="tx1"/>
                </a:solidFill>
              </a:rPr>
            </a:br>
            <a:r>
              <a:rPr lang="en-GB" sz="2800" b="0" cap="all" baseline="0" noProof="1"/>
              <a:t>2). </a:t>
            </a:r>
            <a:r>
              <a:rPr lang="en-GB" sz="3600" b="1" u="none" cap="none" baseline="0" noProof="1"/>
              <a:t>Overskrift</a:t>
            </a:r>
            <a:r>
              <a:rPr lang="en-GB" sz="2800" b="0" cap="none" baseline="0" noProof="1"/>
              <a:t> (marker tekst + 1 x TAB)</a:t>
            </a:r>
            <a:br>
              <a:rPr lang="en-GB" sz="2800" b="0" cap="none" baseline="0" noProof="1"/>
            </a:br>
            <a:r>
              <a:rPr lang="en-GB" sz="2800" b="0" noProof="1"/>
              <a:t>3). </a:t>
            </a:r>
            <a:r>
              <a:rPr lang="en-GB" sz="2800" b="1" i="0" u="none" baseline="0" noProof="1"/>
              <a:t>Underoverskrift</a:t>
            </a:r>
            <a:r>
              <a:rPr lang="en-GB" sz="2800" b="0" i="0" baseline="0" noProof="1"/>
              <a:t> (marker tekst + 2 x TAB)</a:t>
            </a:r>
            <a:br>
              <a:rPr lang="en-GB" sz="2800" b="0" i="0" baseline="0" noProof="1"/>
            </a:br>
            <a:r>
              <a:rPr lang="en-GB" sz="2800" b="0" baseline="0" noProof="1"/>
              <a:t>4)</a:t>
            </a:r>
            <a:r>
              <a:rPr lang="en-GB" sz="2800" b="0" noProof="1"/>
              <a:t>. </a:t>
            </a:r>
            <a:r>
              <a:rPr lang="en-GB" sz="2800" b="0" u="none" noProof="1"/>
              <a:t>Punktopstilling</a:t>
            </a:r>
            <a:r>
              <a:rPr lang="en-GB" sz="2800" b="0" baseline="0" noProof="1"/>
              <a:t> (marker tekst + 3 x TAB)</a:t>
            </a:r>
            <a:br>
              <a:rPr lang="en-GB" sz="2800" b="0" baseline="0" noProof="1"/>
            </a:br>
            <a:r>
              <a:rPr lang="en-GB" sz="2800" b="0" baseline="0" noProof="1"/>
              <a:t>5)</a:t>
            </a:r>
            <a:r>
              <a:rPr lang="en-GB" sz="2800" b="0" noProof="1"/>
              <a:t>. </a:t>
            </a:r>
            <a:r>
              <a:rPr lang="en-GB" sz="2800" b="0" i="1" u="none" noProof="1"/>
              <a:t>Underpunkt</a:t>
            </a:r>
            <a:r>
              <a:rPr lang="en-GB" sz="2800" b="0" i="1" noProof="1"/>
              <a:t> </a:t>
            </a:r>
            <a:r>
              <a:rPr lang="en-GB" sz="2800" b="0" i="0" noProof="1"/>
              <a:t>(marker tekst + 4 x TAB)</a:t>
            </a:r>
            <a:endParaRPr lang="en-GB" sz="2800" b="0" i="0" baseline="0" noProof="1">
              <a:solidFill>
                <a:schemeClr val="bg1">
                  <a:lumMod val="50000"/>
                </a:schemeClr>
              </a:solidFill>
            </a:endParaRPr>
          </a:p>
          <a:p>
            <a:pPr marL="19050" indent="0" algn="r">
              <a:lnSpc>
                <a:spcPts val="3600"/>
              </a:lnSpc>
              <a:spcAft>
                <a:spcPts val="3000"/>
              </a:spcAft>
            </a:pPr>
            <a:r>
              <a:rPr lang="en-GB" sz="2800" noProof="1"/>
              <a:t>Fortryk ændring af typografik.</a:t>
            </a:r>
            <a:br>
              <a:rPr lang="en-GB" sz="2800" noProof="1"/>
            </a:br>
            <a:r>
              <a:rPr lang="en-GB" sz="2800" noProof="1"/>
              <a:t>Marker tekst og klik </a:t>
            </a:r>
            <a:r>
              <a:rPr lang="en-GB" sz="2800" b="1" noProof="1"/>
              <a:t>SHIFT + TAB </a:t>
            </a:r>
            <a:endParaRPr lang="en-GB" sz="2800" baseline="0" noProof="1"/>
          </a:p>
        </p:txBody>
      </p:sp>
      <p:sp>
        <p:nvSpPr>
          <p:cNvPr id="11" name="Tekstboks 35">
            <a:extLst>
              <a:ext uri="{FF2B5EF4-FFF2-40B4-BE49-F238E27FC236}">
                <a16:creationId xmlns:a16="http://schemas.microsoft.com/office/drawing/2014/main" id="{CDF697E7-064C-B0C5-18B9-12ACAFB729B2}"/>
              </a:ext>
            </a:extLst>
          </p:cNvPr>
          <p:cNvSpPr txBox="1"/>
          <p:nvPr userDrawn="1"/>
        </p:nvSpPr>
        <p:spPr>
          <a:xfrm>
            <a:off x="-13223587" y="6539264"/>
            <a:ext cx="12597949" cy="3036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050" indent="0" algn="r">
              <a:lnSpc>
                <a:spcPts val="4200"/>
              </a:lnSpc>
              <a:spcAft>
                <a:spcPts val="1200"/>
              </a:spcAft>
            </a:pPr>
            <a:r>
              <a:rPr lang="en-GB" sz="4000" b="1" noProof="1"/>
              <a:t>Skift typografi i </a:t>
            </a:r>
            <a:br>
              <a:rPr lang="en-GB" sz="4000" b="1" noProof="1"/>
            </a:br>
            <a:r>
              <a:rPr lang="en-GB" sz="4000" b="1" noProof="1"/>
              <a:t>feltet Forfatternavn, Titel</a:t>
            </a:r>
            <a:endParaRPr lang="en-GB" sz="3200" b="1" noProof="1"/>
          </a:p>
          <a:p>
            <a:pPr marL="19050" indent="0" algn="r">
              <a:lnSpc>
                <a:spcPts val="3600"/>
              </a:lnSpc>
              <a:spcAft>
                <a:spcPts val="1200"/>
              </a:spcAft>
            </a:pPr>
            <a:r>
              <a:rPr lang="en-GB" sz="2800" noProof="1"/>
              <a:t>Lad “navn og title” være fed (er valgt som udgangspunkt)</a:t>
            </a:r>
            <a:br>
              <a:rPr lang="en-GB" sz="2800" noProof="1"/>
            </a:br>
            <a:r>
              <a:rPr lang="en-GB" sz="2800" noProof="1"/>
              <a:t>Marker</a:t>
            </a:r>
            <a:r>
              <a:rPr lang="en-GB" sz="2800" baseline="0" noProof="1"/>
              <a:t> </a:t>
            </a:r>
            <a:r>
              <a:rPr lang="en-GB" sz="2800" noProof="1"/>
              <a:t>linjer med Afdeling/Hospital/Land </a:t>
            </a:r>
            <a:br>
              <a:rPr lang="en-GB" sz="2800" noProof="1"/>
            </a:br>
            <a:r>
              <a:rPr lang="en-GB" sz="2800" noProof="1"/>
              <a:t>og klik </a:t>
            </a:r>
            <a:r>
              <a:rPr lang="en-GB" sz="2800" b="1" noProof="1"/>
              <a:t>TAB </a:t>
            </a:r>
            <a:r>
              <a:rPr lang="en-GB" sz="2800" b="0" noProof="1"/>
              <a:t>for at skifte til regular typografi</a:t>
            </a:r>
            <a:br>
              <a:rPr lang="en-GB" sz="2800" b="0" noProof="1">
                <a:solidFill>
                  <a:schemeClr val="tx1"/>
                </a:solidFill>
              </a:rPr>
            </a:br>
            <a:endParaRPr lang="en-GB" sz="2800" b="0" noProof="1">
              <a:solidFill>
                <a:schemeClr val="tx1"/>
              </a:solidFill>
            </a:endParaRPr>
          </a:p>
        </p:txBody>
      </p:sp>
      <p:sp>
        <p:nvSpPr>
          <p:cNvPr id="14" name="Tekstboks 35">
            <a:extLst>
              <a:ext uri="{FF2B5EF4-FFF2-40B4-BE49-F238E27FC236}">
                <a16:creationId xmlns:a16="http://schemas.microsoft.com/office/drawing/2014/main" id="{16C3A6DC-B313-C807-B560-3B1CDDA369B1}"/>
              </a:ext>
            </a:extLst>
          </p:cNvPr>
          <p:cNvSpPr txBox="1"/>
          <p:nvPr userDrawn="1"/>
        </p:nvSpPr>
        <p:spPr>
          <a:xfrm>
            <a:off x="-13383316" y="28176020"/>
            <a:ext cx="12597949" cy="1959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050" lvl="2" indent="0" algn="r">
              <a:lnSpc>
                <a:spcPts val="3600"/>
              </a:lnSpc>
              <a:spcAft>
                <a:spcPts val="1200"/>
              </a:spcAft>
            </a:pPr>
            <a:r>
              <a:rPr lang="en-GB" sz="4000" b="1" baseline="0" noProof="1"/>
              <a:t>Placering af “andre” logoer </a:t>
            </a:r>
          </a:p>
          <a:p>
            <a:pPr marL="19050" lvl="2" indent="0" algn="r">
              <a:lnSpc>
                <a:spcPts val="36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800" baseline="0" noProof="1"/>
              <a:t>Placer eventuelle øvrige logoer i bunden </a:t>
            </a:r>
            <a:br>
              <a:rPr lang="en-GB" sz="2800" baseline="0" noProof="1"/>
            </a:br>
            <a:r>
              <a:rPr lang="en-GB" sz="2800" baseline="0" noProof="1"/>
              <a:t>så de flugter med logoer i logobjælken. </a:t>
            </a:r>
            <a:br>
              <a:rPr lang="en-GB" sz="2800" baseline="0" noProof="1"/>
            </a:br>
            <a:r>
              <a:rPr lang="en-GB" sz="2800" baseline="0" noProof="1"/>
              <a:t>Placer fra venstre mod højre.</a:t>
            </a:r>
          </a:p>
        </p:txBody>
      </p:sp>
      <p:sp>
        <p:nvSpPr>
          <p:cNvPr id="19" name="Tekstboks 45">
            <a:extLst>
              <a:ext uri="{FF2B5EF4-FFF2-40B4-BE49-F238E27FC236}">
                <a16:creationId xmlns:a16="http://schemas.microsoft.com/office/drawing/2014/main" id="{D97B4880-8940-89CD-2B3F-C19B0E0DBCD3}"/>
              </a:ext>
            </a:extLst>
          </p:cNvPr>
          <p:cNvSpPr txBox="1"/>
          <p:nvPr userDrawn="1"/>
        </p:nvSpPr>
        <p:spPr>
          <a:xfrm>
            <a:off x="43603505" y="6584551"/>
            <a:ext cx="18475004" cy="16439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4000" b="1" i="0" kern="1200" cap="none" baseline="0" noProof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Træk tekstfelt med én spalte ind på posteren</a:t>
            </a:r>
            <a:endParaRPr lang="en-GB" sz="40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i="0" cap="none" baseline="0" noProof="1">
              <a:latin typeface="+mj-lt"/>
            </a:endParaRPr>
          </a:p>
          <a:p>
            <a:pPr marL="19050" marR="0" lvl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4000" b="1" i="0" kern="1200" cap="none" baseline="0" noProof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Træk tekstfelt med tre spalter ind på posteren</a:t>
            </a:r>
            <a:endParaRPr lang="en-GB" sz="40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18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18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18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18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18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1800" b="0" i="0" cap="none" baseline="0" noProof="1">
              <a:latin typeface="+mj-lt"/>
            </a:endParaRPr>
          </a:p>
          <a:p>
            <a:pPr marL="19050" marR="0" lvl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4000" b="1" i="0" kern="1200" cap="none" baseline="0" noProof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Træk tekstfelt med fem spalter ind på posteren</a:t>
            </a:r>
            <a:endParaRPr lang="en-GB" sz="40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18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12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12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12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12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12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1200" b="0" i="0" cap="none" baseline="0" noProof="1">
              <a:latin typeface="+mj-lt"/>
            </a:endParaRPr>
          </a:p>
          <a:p>
            <a:pPr marL="19050" marR="0" lvl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4000" b="1" i="0" kern="1200" cap="none" baseline="0" noProof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Træk tekstfelt for billedtekst ind på posteren</a:t>
            </a:r>
            <a:endParaRPr lang="en-GB" sz="2800" b="0" i="0" cap="none" baseline="0" noProof="1">
              <a:latin typeface="+mj-lt"/>
            </a:endParaRPr>
          </a:p>
        </p:txBody>
      </p:sp>
      <p:sp>
        <p:nvSpPr>
          <p:cNvPr id="20" name="Tekstboks 45">
            <a:extLst>
              <a:ext uri="{FF2B5EF4-FFF2-40B4-BE49-F238E27FC236}">
                <a16:creationId xmlns:a16="http://schemas.microsoft.com/office/drawing/2014/main" id="{2A318E24-CE5D-20AE-DDDF-D5AACA1E7749}"/>
              </a:ext>
            </a:extLst>
          </p:cNvPr>
          <p:cNvSpPr txBox="1"/>
          <p:nvPr userDrawn="1"/>
        </p:nvSpPr>
        <p:spPr>
          <a:xfrm>
            <a:off x="43603505" y="26779251"/>
            <a:ext cx="18475004" cy="410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050" lvl="2" indent="0" algn="l">
              <a:lnSpc>
                <a:spcPts val="4600"/>
              </a:lnSpc>
              <a:spcAft>
                <a:spcPts val="1200"/>
              </a:spcAft>
            </a:pPr>
            <a:r>
              <a:rPr lang="en-GB" sz="4000" b="1" baseline="0" noProof="1"/>
              <a:t>Skift typografi i konklusions-boksen</a:t>
            </a:r>
          </a:p>
          <a:p>
            <a:pPr marL="19050" marR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800" b="0" cap="all" baseline="0" noProof="1"/>
              <a:t>1). </a:t>
            </a:r>
            <a:r>
              <a:rPr lang="en-GB" sz="2800" b="0" u="none" cap="none" baseline="0" noProof="1"/>
              <a:t>Brødtekst</a:t>
            </a:r>
            <a:r>
              <a:rPr lang="en-GB" sz="3600" b="0" cap="none" baseline="0" noProof="1"/>
              <a:t> </a:t>
            </a:r>
            <a:r>
              <a:rPr lang="en-GB" sz="2800" b="0" cap="all" baseline="0" noProof="1">
                <a:solidFill>
                  <a:schemeClr val="tx1"/>
                </a:solidFill>
              </a:rPr>
              <a:t>(</a:t>
            </a:r>
            <a:r>
              <a:rPr lang="en-GB" sz="2800" b="0" noProof="1">
                <a:solidFill>
                  <a:schemeClr val="tx1"/>
                </a:solidFill>
              </a:rPr>
              <a:t>valgt som udgangspunkt)</a:t>
            </a:r>
            <a:endParaRPr lang="en-GB" sz="2800" b="0" cap="all" baseline="0" noProof="1">
              <a:solidFill>
                <a:schemeClr val="tx1"/>
              </a:solidFill>
            </a:endParaRPr>
          </a:p>
          <a:p>
            <a:pPr marL="19050" indent="0" algn="l">
              <a:lnSpc>
                <a:spcPts val="3600"/>
              </a:lnSpc>
              <a:spcAft>
                <a:spcPts val="1200"/>
              </a:spcAft>
            </a:pPr>
            <a:r>
              <a:rPr lang="en-GB" sz="2800" b="0" cap="all" baseline="0" noProof="1"/>
              <a:t>2).</a:t>
            </a:r>
            <a:r>
              <a:rPr lang="en-GB" sz="2800" b="0" cap="none" baseline="0" noProof="1"/>
              <a:t> </a:t>
            </a:r>
            <a:r>
              <a:rPr lang="en-GB" sz="3600" b="1" u="none" cap="none" baseline="0" noProof="1"/>
              <a:t>Overskrift</a:t>
            </a:r>
            <a:r>
              <a:rPr lang="en-GB" sz="2800" b="0" cap="all" baseline="0" noProof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800" b="0" cap="none" baseline="0" noProof="1"/>
              <a:t>(marker tekst + 1 x TAB)</a:t>
            </a:r>
          </a:p>
          <a:p>
            <a:pPr marL="1905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800" b="0" cap="none" baseline="0" noProof="1"/>
              <a:t>3). </a:t>
            </a:r>
            <a:r>
              <a:rPr lang="en-GB" sz="2800" b="1" cap="none" baseline="0" noProof="1"/>
              <a:t>Underoverskrift</a:t>
            </a:r>
            <a:r>
              <a:rPr lang="en-GB" sz="2800" b="0" cap="none" baseline="0" noProof="1"/>
              <a:t> (marker tekst + 1 x TAB)</a:t>
            </a:r>
            <a:br>
              <a:rPr lang="en-GB" sz="2800" cap="none" baseline="0" noProof="1"/>
            </a:br>
            <a:r>
              <a:rPr lang="en-GB" sz="2800" b="1" cap="all" baseline="0" noProof="1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19050" indent="0" algn="l">
              <a:lnSpc>
                <a:spcPts val="3600"/>
              </a:lnSpc>
              <a:spcAft>
                <a:spcPts val="1200"/>
              </a:spcAft>
            </a:pPr>
            <a:r>
              <a:rPr lang="en-GB" sz="2800" noProof="1"/>
              <a:t>Klik </a:t>
            </a:r>
            <a:r>
              <a:rPr lang="en-GB" sz="2800" b="1" noProof="1"/>
              <a:t>SHIFT + TAB </a:t>
            </a:r>
            <a:r>
              <a:rPr lang="en-GB" sz="2800" noProof="1"/>
              <a:t>for at hoppe tilbage i </a:t>
            </a:r>
            <a:r>
              <a:rPr lang="en-GB" sz="2800" baseline="0" noProof="1"/>
              <a:t>typografierne</a:t>
            </a:r>
            <a:endParaRPr lang="en-GB" sz="2800" b="0" i="0" cap="none" baseline="0" noProof="1">
              <a:latin typeface="+mj-lt"/>
            </a:endParaRPr>
          </a:p>
          <a:p>
            <a:pPr marL="19050" marR="0" indent="0" algn="l" defTabSz="4176431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i="0" cap="none" baseline="0" noProof="1">
              <a:latin typeface="+mj-lt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2EEB5C8-1CC4-0001-7F61-4AFF05CB597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24380" y="28681628"/>
            <a:ext cx="22611644" cy="16300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1" r:id="rId3"/>
    <p:sldLayoutId id="2147484172" r:id="rId4"/>
    <p:sldLayoutId id="2147484178" r:id="rId5"/>
    <p:sldLayoutId id="2147484177" r:id="rId6"/>
  </p:sldLayoutIdLst>
  <p:hf sldNum="0" hdr="0" dt="0"/>
  <p:txStyles>
    <p:titleStyle>
      <a:lvl1pPr algn="l" rtl="0" eaLnBrk="1" fontAlgn="base" hangingPunct="1">
        <a:lnSpc>
          <a:spcPts val="11500"/>
        </a:lnSpc>
        <a:spcBef>
          <a:spcPct val="0"/>
        </a:spcBef>
        <a:spcAft>
          <a:spcPct val="0"/>
        </a:spcAft>
        <a:defRPr sz="11200" b="1">
          <a:solidFill>
            <a:srgbClr val="3F301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37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37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37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3700" b="1">
          <a:solidFill>
            <a:srgbClr val="3F3018"/>
          </a:solidFill>
          <a:latin typeface="Verdana" pitchFamily="34" charset="0"/>
        </a:defRPr>
      </a:lvl5pPr>
      <a:lvl6pPr marL="208821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3700" b="1">
          <a:solidFill>
            <a:srgbClr val="3F3018"/>
          </a:solidFill>
          <a:latin typeface="Verdana" pitchFamily="34" charset="0"/>
        </a:defRPr>
      </a:lvl6pPr>
      <a:lvl7pPr marL="4176431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3700" b="1">
          <a:solidFill>
            <a:srgbClr val="3F3018"/>
          </a:solidFill>
          <a:latin typeface="Verdana" pitchFamily="34" charset="0"/>
        </a:defRPr>
      </a:lvl7pPr>
      <a:lvl8pPr marL="626464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3700" b="1">
          <a:solidFill>
            <a:srgbClr val="3F3018"/>
          </a:solidFill>
          <a:latin typeface="Verdana" pitchFamily="34" charset="0"/>
        </a:defRPr>
      </a:lvl8pPr>
      <a:lvl9pPr marL="8352861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3700" b="1">
          <a:solidFill>
            <a:srgbClr val="3F3018"/>
          </a:solidFill>
          <a:latin typeface="Verdana" pitchFamily="34" charset="0"/>
        </a:defRPr>
      </a:lvl9pPr>
    </p:titleStyle>
    <p:bodyStyle>
      <a:lvl1pPr marL="1239880" indent="-1239880" algn="l" rtl="0" eaLnBrk="1" fontAlgn="base" hangingPunct="1">
        <a:lnSpc>
          <a:spcPts val="3600"/>
        </a:lnSpc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4103923" indent="-1247129" algn="l" rtl="0" eaLnBrk="1" fontAlgn="base" hangingPunct="1">
        <a:lnSpc>
          <a:spcPts val="3600"/>
        </a:lnSpc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6134132" indent="-826585" algn="l" rtl="0" eaLnBrk="1" fontAlgn="base" hangingPunct="1">
        <a:lnSpc>
          <a:spcPts val="3600"/>
        </a:lnSpc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8642891" indent="-833838" algn="l" rtl="0" eaLnBrk="1" fontAlgn="base" hangingPunct="1">
        <a:lnSpc>
          <a:spcPts val="3600"/>
        </a:lnSpc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800" i="1">
          <a:solidFill>
            <a:schemeClr val="tx1"/>
          </a:solidFill>
          <a:latin typeface="+mn-lt"/>
        </a:defRPr>
      </a:lvl4pPr>
      <a:lvl5pPr marL="10651350" indent="-804835" algn="l" rtl="0" eaLnBrk="1" fontAlgn="base" hangingPunct="1">
        <a:lnSpc>
          <a:spcPts val="3600"/>
        </a:lnSpc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800" i="1">
          <a:solidFill>
            <a:schemeClr val="tx1"/>
          </a:solidFill>
          <a:latin typeface="+mn-lt"/>
        </a:defRPr>
      </a:lvl5pPr>
      <a:lvl6pPr marL="12739566" indent="-80483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6400">
          <a:solidFill>
            <a:schemeClr val="tx1"/>
          </a:solidFill>
          <a:latin typeface="+mn-lt"/>
        </a:defRPr>
      </a:lvl6pPr>
      <a:lvl7pPr marL="14827781" indent="-80483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6400">
          <a:solidFill>
            <a:schemeClr val="tx1"/>
          </a:solidFill>
          <a:latin typeface="+mn-lt"/>
        </a:defRPr>
      </a:lvl7pPr>
      <a:lvl8pPr marL="16915996" indent="-80483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6400">
          <a:solidFill>
            <a:schemeClr val="tx1"/>
          </a:solidFill>
          <a:latin typeface="+mn-lt"/>
        </a:defRPr>
      </a:lvl8pPr>
      <a:lvl9pPr marL="19004211" indent="-80483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6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8065" userDrawn="1">
          <p15:clr>
            <a:srgbClr val="F26B43"/>
          </p15:clr>
        </p15:guide>
        <p15:guide id="3" pos="5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el 38">
            <a:extLst>
              <a:ext uri="{FF2B5EF4-FFF2-40B4-BE49-F238E27FC236}">
                <a16:creationId xmlns:a16="http://schemas.microsoft.com/office/drawing/2014/main" id="{7D5B0426-4A36-07FB-5BE6-4A144024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1" name="Pladsholder til tekst 40">
            <a:extLst>
              <a:ext uri="{FF2B5EF4-FFF2-40B4-BE49-F238E27FC236}">
                <a16:creationId xmlns:a16="http://schemas.microsoft.com/office/drawing/2014/main" id="{992A3DD2-C527-A829-F6B4-EC3313BD1968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2" name="Pladsholder til tekst 41">
            <a:extLst>
              <a:ext uri="{FF2B5EF4-FFF2-40B4-BE49-F238E27FC236}">
                <a16:creationId xmlns:a16="http://schemas.microsoft.com/office/drawing/2014/main" id="{B9A9E5CD-E0C8-4C2D-79C1-E70E4637B71C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3" name="Pladsholder til tekst 42">
            <a:extLst>
              <a:ext uri="{FF2B5EF4-FFF2-40B4-BE49-F238E27FC236}">
                <a16:creationId xmlns:a16="http://schemas.microsoft.com/office/drawing/2014/main" id="{CE7588C5-7807-0019-8247-95564C860DFD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0" name="Pladsholder til tekst 39">
            <a:extLst>
              <a:ext uri="{FF2B5EF4-FFF2-40B4-BE49-F238E27FC236}">
                <a16:creationId xmlns:a16="http://schemas.microsoft.com/office/drawing/2014/main" id="{31F459C3-9802-452D-D5E2-DF59E512A4F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4" name="Pladsholder til tekst 43">
            <a:extLst>
              <a:ext uri="{FF2B5EF4-FFF2-40B4-BE49-F238E27FC236}">
                <a16:creationId xmlns:a16="http://schemas.microsoft.com/office/drawing/2014/main" id="{D9987A96-BEEC-9248-D792-367A5368638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5" name="Pladsholder til tekst 44">
            <a:extLst>
              <a:ext uri="{FF2B5EF4-FFF2-40B4-BE49-F238E27FC236}">
                <a16:creationId xmlns:a16="http://schemas.microsoft.com/office/drawing/2014/main" id="{E48239F8-475A-6D4D-1D4E-5D3919EDBACC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6" name="Pladsholder til tekst 45">
            <a:extLst>
              <a:ext uri="{FF2B5EF4-FFF2-40B4-BE49-F238E27FC236}">
                <a16:creationId xmlns:a16="http://schemas.microsoft.com/office/drawing/2014/main" id="{59669F22-18BF-9E82-0E18-EFB2EF8D50AA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7" name="Pladsholder til tekst 46">
            <a:extLst>
              <a:ext uri="{FF2B5EF4-FFF2-40B4-BE49-F238E27FC236}">
                <a16:creationId xmlns:a16="http://schemas.microsoft.com/office/drawing/2014/main" id="{AEEF047C-DE62-8F33-65FF-D9557EEACA76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3" name="Pladsholder til billede 22">
            <a:extLst>
              <a:ext uri="{FF2B5EF4-FFF2-40B4-BE49-F238E27FC236}">
                <a16:creationId xmlns:a16="http://schemas.microsoft.com/office/drawing/2014/main" id="{19D88228-6321-7FCE-6E42-AEDAE9E3CA32}"/>
              </a:ext>
            </a:extLst>
          </p:cNvPr>
          <p:cNvPicPr>
            <a:picLocks noGrp="1" noChangeAspect="1"/>
          </p:cNvPicPr>
          <p:nvPr>
            <p:ph type="pic" sz="quarter" idx="7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 b="6635"/>
          <a:stretch/>
        </p:blipFill>
        <p:spPr/>
      </p:pic>
    </p:spTree>
    <p:extLst>
      <p:ext uri="{BB962C8B-B14F-4D97-AF65-F5344CB8AC3E}">
        <p14:creationId xmlns:p14="http://schemas.microsoft.com/office/powerpoint/2010/main" val="193224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65">
            <a:extLst>
              <a:ext uri="{FF2B5EF4-FFF2-40B4-BE49-F238E27FC236}">
                <a16:creationId xmlns:a16="http://schemas.microsoft.com/office/drawing/2014/main" id="{541A3DDF-756F-EBB6-DCB0-4E32E8A1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9" name="Pladsholder til tekst 68">
            <a:extLst>
              <a:ext uri="{FF2B5EF4-FFF2-40B4-BE49-F238E27FC236}">
                <a16:creationId xmlns:a16="http://schemas.microsoft.com/office/drawing/2014/main" id="{61374006-2E6B-8CD8-09E1-2D6BEC9D5DFB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0" name="Pladsholder til tekst 69">
            <a:extLst>
              <a:ext uri="{FF2B5EF4-FFF2-40B4-BE49-F238E27FC236}">
                <a16:creationId xmlns:a16="http://schemas.microsoft.com/office/drawing/2014/main" id="{05756337-F07B-D6DC-FCC4-C76A20D07BEE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7" name="Pladsholder til tekst 66">
            <a:extLst>
              <a:ext uri="{FF2B5EF4-FFF2-40B4-BE49-F238E27FC236}">
                <a16:creationId xmlns:a16="http://schemas.microsoft.com/office/drawing/2014/main" id="{F3F577BD-9402-5457-1661-26495F60FD2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1" name="Pladsholder til tekst 70">
            <a:extLst>
              <a:ext uri="{FF2B5EF4-FFF2-40B4-BE49-F238E27FC236}">
                <a16:creationId xmlns:a16="http://schemas.microsoft.com/office/drawing/2014/main" id="{FF4631D9-F028-49DD-1A4F-F2CD873BEF2B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2" name="Pladsholder til tekst 71">
            <a:extLst>
              <a:ext uri="{FF2B5EF4-FFF2-40B4-BE49-F238E27FC236}">
                <a16:creationId xmlns:a16="http://schemas.microsoft.com/office/drawing/2014/main" id="{F544BB23-5E50-C9C9-2DB3-A8760E6595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3" name="Pladsholder til tekst 72">
            <a:extLst>
              <a:ext uri="{FF2B5EF4-FFF2-40B4-BE49-F238E27FC236}">
                <a16:creationId xmlns:a16="http://schemas.microsoft.com/office/drawing/2014/main" id="{ACBDF811-BF13-916B-8D2B-77ED92164DA6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3" name="Pladsholder til billede 22">
            <a:extLst>
              <a:ext uri="{FF2B5EF4-FFF2-40B4-BE49-F238E27FC236}">
                <a16:creationId xmlns:a16="http://schemas.microsoft.com/office/drawing/2014/main" id="{D6B2B6ED-2739-0676-A447-124A47017F59}"/>
              </a:ext>
            </a:extLst>
          </p:cNvPr>
          <p:cNvPicPr>
            <a:picLocks noGrp="1" noChangeAspect="1"/>
          </p:cNvPicPr>
          <p:nvPr>
            <p:ph type="pic" sz="quarter" idx="7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 b="6635"/>
          <a:stretch/>
        </p:blipFill>
        <p:spPr/>
      </p:pic>
      <p:sp>
        <p:nvSpPr>
          <p:cNvPr id="68" name="Pladsholder til tekst 67">
            <a:extLst>
              <a:ext uri="{FF2B5EF4-FFF2-40B4-BE49-F238E27FC236}">
                <a16:creationId xmlns:a16="http://schemas.microsoft.com/office/drawing/2014/main" id="{AEA2EE7C-71C6-6742-83EE-38468DCCC26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4" name="Pladsholder til tekst 73">
            <a:extLst>
              <a:ext uri="{FF2B5EF4-FFF2-40B4-BE49-F238E27FC236}">
                <a16:creationId xmlns:a16="http://schemas.microsoft.com/office/drawing/2014/main" id="{C2BE11D5-C91B-D544-E725-0C2E10080647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871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EC98ED03-D6DE-E3A3-B4BB-DB448D10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4" name="Pladsholder til tekst 23">
            <a:extLst>
              <a:ext uri="{FF2B5EF4-FFF2-40B4-BE49-F238E27FC236}">
                <a16:creationId xmlns:a16="http://schemas.microsoft.com/office/drawing/2014/main" id="{E3FE8825-258C-9F8B-DB23-EF53F20D597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B828B8FF-6659-700B-C343-20F9844FC8D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8C3379B1-AB59-D969-3CA7-89A042E7ACD8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8" name="Pladsholder til tekst 27">
            <a:extLst>
              <a:ext uri="{FF2B5EF4-FFF2-40B4-BE49-F238E27FC236}">
                <a16:creationId xmlns:a16="http://schemas.microsoft.com/office/drawing/2014/main" id="{2C846B0A-DB8D-546C-28FE-F99F5E12F9F7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6" name="Pladsholder til tekst 35">
            <a:extLst>
              <a:ext uri="{FF2B5EF4-FFF2-40B4-BE49-F238E27FC236}">
                <a16:creationId xmlns:a16="http://schemas.microsoft.com/office/drawing/2014/main" id="{DA78FC99-CAB6-D035-C38F-D4776A3C8B9D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7" name="Pladsholder til tekst 36">
            <a:extLst>
              <a:ext uri="{FF2B5EF4-FFF2-40B4-BE49-F238E27FC236}">
                <a16:creationId xmlns:a16="http://schemas.microsoft.com/office/drawing/2014/main" id="{D9C6793F-ED08-1DF3-C9EF-6AD22565F2C2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3" name="Pladsholder til billede 22">
            <a:extLst>
              <a:ext uri="{FF2B5EF4-FFF2-40B4-BE49-F238E27FC236}">
                <a16:creationId xmlns:a16="http://schemas.microsoft.com/office/drawing/2014/main" id="{1E394A69-01CA-6DC9-47D9-382478271E1F}"/>
              </a:ext>
            </a:extLst>
          </p:cNvPr>
          <p:cNvPicPr>
            <a:picLocks noGrp="1" noChangeAspect="1"/>
          </p:cNvPicPr>
          <p:nvPr>
            <p:ph type="pic" sz="quarter" idx="7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 b="6635"/>
          <a:stretch/>
        </p:blipFill>
        <p:spPr/>
      </p:pic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F2170FE0-D2B9-5D0F-FF5C-8EB642DE60DC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8" name="Pladsholder til tekst 37">
            <a:extLst>
              <a:ext uri="{FF2B5EF4-FFF2-40B4-BE49-F238E27FC236}">
                <a16:creationId xmlns:a16="http://schemas.microsoft.com/office/drawing/2014/main" id="{CF98E818-E4B8-DD15-6DE5-9B2884D4A194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532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6A568-14ED-8D26-939C-CF647328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BD5BEF0-678B-378C-42D3-F4A6ED99DA2D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D13E905-61BF-4848-C23E-F4C3EB8EDFA8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7175753-7B7A-A2B2-96ED-6A12F08F942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2E46AFC-31AC-4001-BBE0-567015A4D8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CB46C59-5FD4-435A-F624-5D5B7CE89196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B1C471F-7F93-D35D-3947-1265A96333E8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7F4CC185-D074-B17F-079B-E94FF5B5A449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07D76A9-F5CC-0B69-6A07-A5A4B3436808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2" name="Pladsholder til billede 22">
            <a:extLst>
              <a:ext uri="{FF2B5EF4-FFF2-40B4-BE49-F238E27FC236}">
                <a16:creationId xmlns:a16="http://schemas.microsoft.com/office/drawing/2014/main" id="{2A59B966-FD80-475F-C112-BB396B9516BB}"/>
              </a:ext>
            </a:extLst>
          </p:cNvPr>
          <p:cNvPicPr>
            <a:picLocks noGrp="1" noChangeAspect="1"/>
          </p:cNvPicPr>
          <p:nvPr>
            <p:ph type="pic" sz="quarter" idx="7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 b="6635"/>
          <a:stretch/>
        </p:blipFill>
        <p:spPr>
          <a:xfrm>
            <a:off x="26517600" y="6660000"/>
            <a:ext cx="15049500" cy="8702675"/>
          </a:xfrm>
        </p:spPr>
      </p:pic>
    </p:spTree>
    <p:extLst>
      <p:ext uri="{BB962C8B-B14F-4D97-AF65-F5344CB8AC3E}">
        <p14:creationId xmlns:p14="http://schemas.microsoft.com/office/powerpoint/2010/main" val="290516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Billede 48">
            <a:extLst>
              <a:ext uri="{FF2B5EF4-FFF2-40B4-BE49-F238E27FC236}">
                <a16:creationId xmlns:a16="http://schemas.microsoft.com/office/drawing/2014/main" id="{8CE35BD3-0802-0DA7-9E26-ABCFD9E96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t="59319" r="42" b="20076"/>
          <a:stretch/>
        </p:blipFill>
        <p:spPr>
          <a:xfrm>
            <a:off x="875328" y="-57940"/>
            <a:ext cx="42061332" cy="5777702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550476A-7E69-CAEF-B223-AD5A74D3B77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550A7F08-8D5D-0263-CF82-C2B1368A00FB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79ED9A4-F327-FC98-A027-29DFF7A283FF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881E151-A5F7-9626-471D-9E6ECB51C2D4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6E2A95-9264-2208-35B5-3B1D758D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93DD45F-CD93-CE85-A7D1-316A2BFACEB9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71DE63B-C5C3-60ED-5F38-1F51D3E6A5E4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AE328D5E-2390-3D9C-6B39-BEB0BCE46C6C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F7C42B0-B21F-A991-6533-3201C1A8962C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5C87E11-3F36-F085-A998-0DFE79B70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-365" r="13892" b="8805"/>
          <a:stretch/>
        </p:blipFill>
        <p:spPr>
          <a:xfrm>
            <a:off x="5050096" y="-15462124"/>
            <a:ext cx="15479246" cy="11683934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DA60C809-B392-3AD5-5C97-D7A263564A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-292" r="13923" b="8951"/>
          <a:stretch/>
        </p:blipFill>
        <p:spPr>
          <a:xfrm>
            <a:off x="21404263" y="-15390946"/>
            <a:ext cx="15543518" cy="11655988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0B29DDF2-90D7-EC44-B5B8-090E1D1715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-795" r="13892" b="8802"/>
          <a:stretch/>
        </p:blipFill>
        <p:spPr>
          <a:xfrm>
            <a:off x="34111727" y="-950052"/>
            <a:ext cx="8793049" cy="666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illede 58">
            <a:extLst>
              <a:ext uri="{FF2B5EF4-FFF2-40B4-BE49-F238E27FC236}">
                <a16:creationId xmlns:a16="http://schemas.microsoft.com/office/drawing/2014/main" id="{1E54C213-0C73-9D05-10E6-199007ECB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2" t="39787" r="34412" b="1409"/>
          <a:stretch/>
        </p:blipFill>
        <p:spPr>
          <a:xfrm>
            <a:off x="26517600" y="6643688"/>
            <a:ext cx="7164388" cy="1823116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B11F95FD-D0DA-A5D0-9353-742FEB35C5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-365" r="13892" b="8805"/>
          <a:stretch/>
        </p:blipFill>
        <p:spPr>
          <a:xfrm>
            <a:off x="20529342" y="11874254"/>
            <a:ext cx="22279183" cy="16816614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F4ECC84E-F557-F067-77E5-7FF389959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0" name="Pladsholder til tekst 29">
            <a:extLst>
              <a:ext uri="{FF2B5EF4-FFF2-40B4-BE49-F238E27FC236}">
                <a16:creationId xmlns:a16="http://schemas.microsoft.com/office/drawing/2014/main" id="{3FCA55DC-FA80-695D-BAA6-EA89A558E02D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Pladsholder til tekst 30">
            <a:extLst>
              <a:ext uri="{FF2B5EF4-FFF2-40B4-BE49-F238E27FC236}">
                <a16:creationId xmlns:a16="http://schemas.microsoft.com/office/drawing/2014/main" id="{BBD4FFB7-5989-6DEA-8642-E97C90404C38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83EB88B7-4744-827B-248F-156A6B70455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2" name="Pladsholder til tekst 31">
            <a:extLst>
              <a:ext uri="{FF2B5EF4-FFF2-40B4-BE49-F238E27FC236}">
                <a16:creationId xmlns:a16="http://schemas.microsoft.com/office/drawing/2014/main" id="{A19BB403-BF63-304E-9B71-E3D66EC1F56F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3" name="Pladsholder til tekst 32">
            <a:extLst>
              <a:ext uri="{FF2B5EF4-FFF2-40B4-BE49-F238E27FC236}">
                <a16:creationId xmlns:a16="http://schemas.microsoft.com/office/drawing/2014/main" id="{25C2E125-D72F-2002-CDA7-E5B7C143EBFA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4" name="Pladsholder til tekst 33">
            <a:extLst>
              <a:ext uri="{FF2B5EF4-FFF2-40B4-BE49-F238E27FC236}">
                <a16:creationId xmlns:a16="http://schemas.microsoft.com/office/drawing/2014/main" id="{FB909747-5D01-B935-E24A-E9F04F222A43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5" name="Pladsholder til tekst 34">
            <a:extLst>
              <a:ext uri="{FF2B5EF4-FFF2-40B4-BE49-F238E27FC236}">
                <a16:creationId xmlns:a16="http://schemas.microsoft.com/office/drawing/2014/main" id="{7E0832F6-149B-CE97-8156-60CB9F6563B8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6" name="Pladsholder til tekst 35">
            <a:extLst>
              <a:ext uri="{FF2B5EF4-FFF2-40B4-BE49-F238E27FC236}">
                <a16:creationId xmlns:a16="http://schemas.microsoft.com/office/drawing/2014/main" id="{5886B831-CBE5-A033-2F27-BFCE4D2F42D6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95AB1E81-31BA-047E-F075-F1FB08B710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-365" r="13892" b="8805"/>
          <a:stretch/>
        </p:blipFill>
        <p:spPr>
          <a:xfrm>
            <a:off x="5050096" y="-15462124"/>
            <a:ext cx="15479246" cy="1168393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D602AA99-D022-0ABF-14A8-D58705BD8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-292" r="13923" b="8951"/>
          <a:stretch/>
        </p:blipFill>
        <p:spPr>
          <a:xfrm>
            <a:off x="21404263" y="-15390946"/>
            <a:ext cx="15543518" cy="116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24906"/>
      </p:ext>
    </p:extLst>
  </p:cSld>
  <p:clrMapOvr>
    <a:masterClrMapping/>
  </p:clrMapOvr>
</p:sld>
</file>

<file path=ppt/theme/theme1.xml><?xml version="1.0" encoding="utf-8"?>
<a:theme xmlns:a="http://schemas.openxmlformats.org/drawingml/2006/main" name="rm_bred_blå">
  <a:themeElements>
    <a:clrScheme name="AU_AUH_RM_Co branding">
      <a:dk1>
        <a:sysClr val="windowText" lastClr="000000"/>
      </a:dk1>
      <a:lt1>
        <a:srgbClr val="FFFFFF"/>
      </a:lt1>
      <a:dk2>
        <a:srgbClr val="7B7B7B"/>
      </a:dk2>
      <a:lt2>
        <a:srgbClr val="CFE7E4"/>
      </a:lt2>
      <a:accent1>
        <a:srgbClr val="86C2BA"/>
      </a:accent1>
      <a:accent2>
        <a:srgbClr val="919191"/>
      </a:accent2>
      <a:accent3>
        <a:srgbClr val="489288"/>
      </a:accent3>
      <a:accent4>
        <a:srgbClr val="676767"/>
      </a:accent4>
      <a:accent5>
        <a:srgbClr val="3A766D"/>
      </a:accent5>
      <a:accent6>
        <a:srgbClr val="C2C2C2"/>
      </a:accent6>
      <a:hlink>
        <a:srgbClr val="69B6AC"/>
      </a:hlink>
      <a:folHlink>
        <a:srgbClr val="000000"/>
      </a:folHlink>
    </a:clrScheme>
    <a:fontScheme name="Montserrat Co-Branding">
      <a:majorFont>
        <a:latin typeface="Montserrat Medium"/>
        <a:ea typeface=""/>
        <a:cs typeface=""/>
      </a:majorFont>
      <a:minorFont>
        <a:latin typeface="Montserrat Medium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6000" smtClean="0"/>
        </a:defPPr>
      </a:lstStyle>
    </a:tx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2A_Forskningsposter_DK_AU-AUH-RM-bred.potx" id="{E88B5CC5-661E-4430-891E-78FCA0E6DF1E}" vid="{3B13C8DA-E376-4B9D-A69B-88C6E3A3A3EA}"/>
    </a:ext>
  </a:ext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12b_forskningsposter_dk_au-auh-rm-bred</Template>
  <TotalTime>1</TotalTime>
  <Words>0</Words>
  <Application>Microsoft Office PowerPoint</Application>
  <PresentationFormat>Brugerdefineret</PresentationFormat>
  <Paragraphs>0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3" baseType="lpstr">
      <vt:lpstr>Arial</vt:lpstr>
      <vt:lpstr>Montserrat ExtraBold</vt:lpstr>
      <vt:lpstr>Montserrat Medium</vt:lpstr>
      <vt:lpstr>Times</vt:lpstr>
      <vt:lpstr>Verdana</vt:lpstr>
      <vt:lpstr>Wingdings</vt:lpstr>
      <vt:lpstr>rm_bred_blå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Manø</dc:creator>
  <cp:lastModifiedBy>Charlotte Manø</cp:lastModifiedBy>
  <cp:revision>2</cp:revision>
  <dcterms:created xsi:type="dcterms:W3CDTF">2026-03-13T14:10:29Z</dcterms:created>
  <dcterms:modified xsi:type="dcterms:W3CDTF">2026-03-13T14:12:09Z</dcterms:modified>
</cp:coreProperties>
</file>